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0C7B8-09B8-443D-B0D3-31FF0A25BEE8}" type="datetimeFigureOut">
              <a:rPr lang="fr-FR" smtClean="0"/>
              <a:t>15/05/2013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5CAE9-D5E2-4E66-9C3F-47316A1E3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5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5CAE9-D5E2-4E66-9C3F-47316A1E31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3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B2A2-F9D9-4175-9399-7324786CD757}" type="datetime1">
              <a:rPr lang="fr-FR" smtClean="0"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89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484-9221-4027-B28F-A2A86598E5AA}" type="datetime1">
              <a:rPr lang="fr-FR" smtClean="0"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04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5535-DDA6-4FC4-80BB-626D3C282A59}" type="datetime1">
              <a:rPr lang="fr-FR" smtClean="0"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27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60D5-ACC9-4222-A0C1-54DD6F6AE699}" type="datetime1">
              <a:rPr lang="fr-FR" smtClean="0"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36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3DF-1612-427D-B950-D1C1811212E6}" type="datetime1">
              <a:rPr lang="fr-FR" smtClean="0"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5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0298-7BE6-4FDE-96E9-F0FE182528E3}" type="datetime1">
              <a:rPr lang="fr-FR" smtClean="0"/>
              <a:t>15/05/2013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07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D1EA-F6E3-4D11-BEC8-FDA5661CB46E}" type="datetime1">
              <a:rPr lang="fr-FR" smtClean="0"/>
              <a:t>15/05/2013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97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AEF4-5D9E-478F-8599-5318728A1982}" type="datetime1">
              <a:rPr lang="fr-FR" smtClean="0"/>
              <a:t>15/05/2013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0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4EB7-5EF3-49FE-BB47-6C26FCCD4A33}" type="datetime1">
              <a:rPr lang="fr-FR" smtClean="0"/>
              <a:t>15/05/2013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54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679C-F36C-4DEB-82C3-746F39B15AAB}" type="datetime1">
              <a:rPr lang="fr-FR" smtClean="0"/>
              <a:t>15/05/2013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9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1AB2-6A97-4EE9-9A36-B8E75D4A91DF}" type="datetime1">
              <a:rPr lang="fr-FR" smtClean="0"/>
              <a:t>15/05/2013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9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BB33-8849-410D-96A0-33EF3B3CEE44}" type="datetime1">
              <a:rPr lang="fr-FR" smtClean="0"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VDM - Mme Gavelle Corinne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3BCB3-3647-4C86-93CE-9C4FDAEED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3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pPr algn="r"/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pic>
        <p:nvPicPr>
          <p:cNvPr id="5" name="Espace réservé du contenu 4" descr="F:\Collège MONOD\Photos\Photos atelier\IMG_239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56784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652120" y="16271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de cours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5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pic>
        <p:nvPicPr>
          <p:cNvPr id="6" name="Espace réservé du contenu 5" descr="G:\DCIM\103___05\Vitrine magasin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4176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292080" y="17728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Vitrine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4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pic>
        <p:nvPicPr>
          <p:cNvPr id="6" name="Espace réservé du contenu 5" descr="G:\DCIM\103___05\Vitrine magasin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52727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364088" y="167618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Vitrine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6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211960" y="21328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de cours</a:t>
            </a:r>
            <a:endParaRPr lang="fr-FR" dirty="0"/>
          </a:p>
        </p:txBody>
      </p:sp>
      <p:pic>
        <p:nvPicPr>
          <p:cNvPr id="8" name="Image 7" descr="G:\DCIM\103___05\Salle cou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2473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82" y="2115636"/>
            <a:ext cx="3359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8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pic>
        <p:nvPicPr>
          <p:cNvPr id="6" name="Espace réservé du contenu 5" descr="G:\DCIM\103___05\Atelier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2473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220072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7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pic>
        <p:nvPicPr>
          <p:cNvPr id="6" name="Espace réservé du contenu 5" descr="G:\DCIM\103___05\Atelier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72807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220072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5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pic>
        <p:nvPicPr>
          <p:cNvPr id="7" name="Espace réservé du contenu 6" descr="F:\Collège MONOD\Photos\Photos atelier\IMG_239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1276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5220072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9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pic>
        <p:nvPicPr>
          <p:cNvPr id="6" name="Espace réservé du contenu 5" descr="G:\DCIM\103___05\Magasin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84775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436096" y="173216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Magasin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pic>
        <p:nvPicPr>
          <p:cNvPr id="6" name="Espace réservé du contenu 5" descr="G:\DCIM\103___05\magasin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552728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436096" y="173216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Magasin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3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pic>
        <p:nvPicPr>
          <p:cNvPr id="6" name="Espace réservé du contenu 5" descr="G:\DCIM\103___05\Magasin 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2426"/>
            <a:ext cx="3744416" cy="442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G:\DCIM\103___05\Magasin 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46" y="1672427"/>
            <a:ext cx="324036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683568" y="168904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Magasin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204646" y="16435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Magasin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3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i="1" dirty="0" smtClean="0"/>
              <a:t>VDM - Mme </a:t>
            </a:r>
            <a:r>
              <a:rPr lang="fr-FR" b="1" i="1" dirty="0" err="1" smtClean="0"/>
              <a:t>Gavelle</a:t>
            </a:r>
            <a:r>
              <a:rPr lang="fr-FR" b="1" i="1" dirty="0" smtClean="0"/>
              <a:t> Corinne</a:t>
            </a:r>
            <a:endParaRPr lang="fr-FR" b="1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Collège </a:t>
            </a:r>
            <a:r>
              <a:rPr lang="fr-FR" dirty="0"/>
              <a:t>M</a:t>
            </a:r>
            <a:r>
              <a:rPr lang="fr-FR" dirty="0" smtClean="0"/>
              <a:t>onod – Montélimar</a:t>
            </a:r>
            <a:br>
              <a:rPr lang="fr-FR" dirty="0" smtClean="0"/>
            </a:br>
            <a:r>
              <a:rPr lang="fr-FR" dirty="0" smtClean="0"/>
              <a:t>SEGPA</a:t>
            </a:r>
            <a:endParaRPr lang="fr-FR" dirty="0"/>
          </a:p>
        </p:txBody>
      </p:sp>
      <p:pic>
        <p:nvPicPr>
          <p:cNvPr id="6" name="Espace réservé du contenu 5" descr="F:\Collège MONOD\Photos\Photos atelier\IMG_239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68052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436096" y="15567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Vitrine magasin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4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119</Words>
  <Application>Microsoft Office PowerPoint</Application>
  <PresentationFormat>Affichage à l'écran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Collège Monod – Montélimar SEGPA</vt:lpstr>
      <vt:lpstr>Collège Monod – Montélimar SEGPA</vt:lpstr>
      <vt:lpstr>Collège Monod – Montélimar SEGPA</vt:lpstr>
      <vt:lpstr>Collège Monod – Montélimar SEGPA</vt:lpstr>
      <vt:lpstr>Collège Monod – Montélimar SEGPA</vt:lpstr>
      <vt:lpstr>Collège Monod – Montélimar SEGPA</vt:lpstr>
      <vt:lpstr>Collège Monod – Montélimar SEGPA</vt:lpstr>
      <vt:lpstr>Collège Monod – Montélimar SEGPA</vt:lpstr>
      <vt:lpstr>Collège Monod – Montélimar SEGPA</vt:lpstr>
      <vt:lpstr>Collège Monod – Montélimar SEGPA</vt:lpstr>
      <vt:lpstr>Collège Monod – Montélimar SEGPA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Collège Monod – Montélimar SEGPA</dc:title>
  <dc:creator>Gavelle</dc:creator>
  <cp:lastModifiedBy>Gavelle</cp:lastModifiedBy>
  <cp:revision>3</cp:revision>
  <dcterms:created xsi:type="dcterms:W3CDTF">2013-05-15T13:18:03Z</dcterms:created>
  <dcterms:modified xsi:type="dcterms:W3CDTF">2013-05-15T13:44:09Z</dcterms:modified>
</cp:coreProperties>
</file>