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2" r:id="rId2"/>
    <p:sldId id="258" r:id="rId3"/>
    <p:sldId id="283" r:id="rId4"/>
    <p:sldId id="260" r:id="rId5"/>
    <p:sldId id="261" r:id="rId6"/>
    <p:sldId id="263" r:id="rId7"/>
    <p:sldId id="284" r:id="rId8"/>
    <p:sldId id="285" r:id="rId9"/>
    <p:sldId id="287" r:id="rId10"/>
    <p:sldId id="262" r:id="rId11"/>
    <p:sldId id="309" r:id="rId12"/>
    <p:sldId id="317" r:id="rId13"/>
    <p:sldId id="300" r:id="rId14"/>
    <p:sldId id="302" r:id="rId15"/>
    <p:sldId id="301" r:id="rId16"/>
    <p:sldId id="304" r:id="rId17"/>
    <p:sldId id="306" r:id="rId18"/>
    <p:sldId id="307" r:id="rId19"/>
    <p:sldId id="314" r:id="rId20"/>
    <p:sldId id="315" r:id="rId21"/>
    <p:sldId id="316" r:id="rId22"/>
    <p:sldId id="318" r:id="rId23"/>
    <p:sldId id="311" r:id="rId24"/>
    <p:sldId id="312"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B55BE27-DE96-47AF-BB3A-806FFCAA27CB}">
          <p14:sldIdLst>
            <p14:sldId id="282"/>
            <p14:sldId id="258"/>
            <p14:sldId id="283"/>
            <p14:sldId id="260"/>
            <p14:sldId id="261"/>
            <p14:sldId id="263"/>
            <p14:sldId id="284"/>
            <p14:sldId id="285"/>
            <p14:sldId id="287"/>
            <p14:sldId id="262"/>
            <p14:sldId id="309"/>
            <p14:sldId id="317"/>
            <p14:sldId id="300"/>
            <p14:sldId id="302"/>
            <p14:sldId id="301"/>
            <p14:sldId id="304"/>
            <p14:sldId id="306"/>
            <p14:sldId id="307"/>
            <p14:sldId id="314"/>
            <p14:sldId id="315"/>
            <p14:sldId id="316"/>
            <p14:sldId id="318"/>
            <p14:sldId id="311"/>
            <p14:sldId id="31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ter" initial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D1E4"/>
    <a:srgbClr val="A4FEA4"/>
    <a:srgbClr val="CCFF33"/>
    <a:srgbClr val="67F98A"/>
    <a:srgbClr val="00FFCC"/>
    <a:srgbClr val="0BF543"/>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72628" autoAdjust="0"/>
  </p:normalViewPr>
  <p:slideViewPr>
    <p:cSldViewPr snapToGrid="0">
      <p:cViewPr varScale="1">
        <p:scale>
          <a:sx n="53" d="100"/>
          <a:sy n="53" d="100"/>
        </p:scale>
        <p:origin x="144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885421-8F0C-46E3-8B38-31966AEAB4A5}"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fr-FR"/>
        </a:p>
      </dgm:t>
    </dgm:pt>
    <dgm:pt modelId="{5BDF789B-3C42-41E6-B339-D98E7C9101B4}">
      <dgm:prSet phldrT="[Texte]"/>
      <dgm:spPr>
        <a:solidFill>
          <a:srgbClr val="1CD1E4"/>
        </a:solidFill>
        <a:ln>
          <a:solidFill>
            <a:srgbClr val="1CD1E4"/>
          </a:solidFill>
        </a:ln>
      </dgm:spPr>
      <dgm:t>
        <a:bodyPr/>
        <a:lstStyle/>
        <a:p>
          <a:r>
            <a:rPr lang="fr-FR" dirty="0" smtClean="0"/>
            <a:t>Matinée </a:t>
          </a:r>
          <a:endParaRPr lang="fr-FR" dirty="0"/>
        </a:p>
      </dgm:t>
    </dgm:pt>
    <dgm:pt modelId="{90E4E74E-CFF0-45B4-BC52-E7484AA14ED5}" type="parTrans" cxnId="{933410ED-A806-49EA-B422-57CBFE0B1996}">
      <dgm:prSet/>
      <dgm:spPr/>
      <dgm:t>
        <a:bodyPr/>
        <a:lstStyle/>
        <a:p>
          <a:endParaRPr lang="fr-FR"/>
        </a:p>
      </dgm:t>
    </dgm:pt>
    <dgm:pt modelId="{34BE2F0E-F53C-405D-BE6E-A82D9C1652EC}" type="sibTrans" cxnId="{933410ED-A806-49EA-B422-57CBFE0B1996}">
      <dgm:prSet/>
      <dgm:spPr/>
      <dgm:t>
        <a:bodyPr/>
        <a:lstStyle/>
        <a:p>
          <a:endParaRPr lang="fr-FR"/>
        </a:p>
      </dgm:t>
    </dgm:pt>
    <dgm:pt modelId="{DAF84B9C-8CF6-49BE-B64A-34330C84F243}">
      <dgm:prSet/>
      <dgm:spPr>
        <a:ln>
          <a:solidFill>
            <a:srgbClr val="1CD1E4"/>
          </a:solidFill>
        </a:ln>
      </dgm:spPr>
      <dgm:t>
        <a:bodyPr/>
        <a:lstStyle/>
        <a:p>
          <a:r>
            <a:rPr lang="fr-FR" b="1" dirty="0" smtClean="0">
              <a:solidFill>
                <a:srgbClr val="0070C0"/>
              </a:solidFill>
            </a:rPr>
            <a:t>Echanges, questionnements : 30’</a:t>
          </a:r>
          <a:endParaRPr lang="fr-FR" b="1" dirty="0">
            <a:solidFill>
              <a:srgbClr val="0070C0"/>
            </a:solidFill>
          </a:endParaRPr>
        </a:p>
      </dgm:t>
    </dgm:pt>
    <dgm:pt modelId="{7156F43C-0BAA-486C-8F18-4ED86805A7B1}" type="parTrans" cxnId="{7EDE7C43-CD30-40EC-B1A8-1663B36843AD}">
      <dgm:prSet/>
      <dgm:spPr/>
      <dgm:t>
        <a:bodyPr/>
        <a:lstStyle/>
        <a:p>
          <a:endParaRPr lang="fr-FR"/>
        </a:p>
      </dgm:t>
    </dgm:pt>
    <dgm:pt modelId="{F3D2486F-327D-4EBA-BC1E-0807452CA87D}" type="sibTrans" cxnId="{7EDE7C43-CD30-40EC-B1A8-1663B36843AD}">
      <dgm:prSet/>
      <dgm:spPr/>
      <dgm:t>
        <a:bodyPr/>
        <a:lstStyle/>
        <a:p>
          <a:endParaRPr lang="fr-FR"/>
        </a:p>
      </dgm:t>
    </dgm:pt>
    <dgm:pt modelId="{F35F09BA-D047-4E6D-A957-899D238223A5}">
      <dgm:prSet phldrT="[Texte]"/>
      <dgm:spPr/>
      <dgm:t>
        <a:bodyPr/>
        <a:lstStyle/>
        <a:p>
          <a:r>
            <a:rPr lang="fr-FR" dirty="0" smtClean="0"/>
            <a:t>Après-midi</a:t>
          </a:r>
          <a:endParaRPr lang="fr-FR" dirty="0"/>
        </a:p>
      </dgm:t>
    </dgm:pt>
    <dgm:pt modelId="{CD5C17E3-9AFD-48FC-8A34-3C64B4429239}" type="parTrans" cxnId="{73B9D62A-558D-4358-B1B8-CC43EAF60339}">
      <dgm:prSet/>
      <dgm:spPr/>
      <dgm:t>
        <a:bodyPr/>
        <a:lstStyle/>
        <a:p>
          <a:endParaRPr lang="fr-FR"/>
        </a:p>
      </dgm:t>
    </dgm:pt>
    <dgm:pt modelId="{0E9462E2-991D-42B9-86EA-AEE4DE38D47B}" type="sibTrans" cxnId="{73B9D62A-558D-4358-B1B8-CC43EAF60339}">
      <dgm:prSet/>
      <dgm:spPr/>
      <dgm:t>
        <a:bodyPr/>
        <a:lstStyle/>
        <a:p>
          <a:endParaRPr lang="fr-FR"/>
        </a:p>
      </dgm:t>
    </dgm:pt>
    <dgm:pt modelId="{0D1F185D-B961-4825-A7F4-D6EDD72A7DEB}">
      <dgm:prSet phldrT="[Texte]"/>
      <dgm:spPr/>
      <dgm:t>
        <a:bodyPr/>
        <a:lstStyle/>
        <a:p>
          <a:r>
            <a:rPr lang="fr-FR" b="1" dirty="0" smtClean="0">
              <a:solidFill>
                <a:srgbClr val="0070C0"/>
              </a:solidFill>
            </a:rPr>
            <a:t>Présentation des activités GA, Transport et Logistique</a:t>
          </a:r>
          <a:endParaRPr lang="fr-FR" b="1" dirty="0">
            <a:solidFill>
              <a:srgbClr val="0070C0"/>
            </a:solidFill>
          </a:endParaRPr>
        </a:p>
      </dgm:t>
    </dgm:pt>
    <dgm:pt modelId="{0A69F28A-1223-4326-97E5-D825B3ECA57B}" type="parTrans" cxnId="{73672716-23BC-40E5-A4D6-4303A32C521E}">
      <dgm:prSet/>
      <dgm:spPr/>
      <dgm:t>
        <a:bodyPr/>
        <a:lstStyle/>
        <a:p>
          <a:endParaRPr lang="fr-FR"/>
        </a:p>
      </dgm:t>
    </dgm:pt>
    <dgm:pt modelId="{4E0E2960-2314-4391-81A0-6B0B752490DB}" type="sibTrans" cxnId="{73672716-23BC-40E5-A4D6-4303A32C521E}">
      <dgm:prSet/>
      <dgm:spPr/>
      <dgm:t>
        <a:bodyPr/>
        <a:lstStyle/>
        <a:p>
          <a:endParaRPr lang="fr-FR"/>
        </a:p>
      </dgm:t>
    </dgm:pt>
    <dgm:pt modelId="{B92C6827-5AE8-4A13-A5CF-B6D941524131}">
      <dgm:prSet phldrT="[Texte]"/>
      <dgm:spPr>
        <a:ln>
          <a:solidFill>
            <a:srgbClr val="1CD1E4"/>
          </a:solidFill>
        </a:ln>
      </dgm:spPr>
      <dgm:t>
        <a:bodyPr/>
        <a:lstStyle/>
        <a:p>
          <a:r>
            <a:rPr lang="fr-FR" b="1" dirty="0" smtClean="0">
              <a:solidFill>
                <a:srgbClr val="0070C0"/>
              </a:solidFill>
            </a:rPr>
            <a:t>La co-intervention : 20’</a:t>
          </a:r>
          <a:endParaRPr lang="fr-FR" b="1" dirty="0">
            <a:solidFill>
              <a:srgbClr val="0070C0"/>
            </a:solidFill>
          </a:endParaRPr>
        </a:p>
      </dgm:t>
    </dgm:pt>
    <dgm:pt modelId="{ACD4C1E2-39FE-4D45-AD7A-A8B085EE7B6A}" type="parTrans" cxnId="{6001635F-74BB-47A1-9327-BA570FC2CA1E}">
      <dgm:prSet/>
      <dgm:spPr/>
      <dgm:t>
        <a:bodyPr/>
        <a:lstStyle/>
        <a:p>
          <a:endParaRPr lang="fr-FR"/>
        </a:p>
      </dgm:t>
    </dgm:pt>
    <dgm:pt modelId="{FE2DCE24-CFE7-4F8A-83FF-F392B29430C6}" type="sibTrans" cxnId="{6001635F-74BB-47A1-9327-BA570FC2CA1E}">
      <dgm:prSet/>
      <dgm:spPr/>
      <dgm:t>
        <a:bodyPr/>
        <a:lstStyle/>
        <a:p>
          <a:endParaRPr lang="fr-FR"/>
        </a:p>
      </dgm:t>
    </dgm:pt>
    <dgm:pt modelId="{C657C6C3-4F5F-49D8-A80B-FF3054858938}">
      <dgm:prSet phldrT="[Texte]"/>
      <dgm:spPr>
        <a:ln>
          <a:solidFill>
            <a:srgbClr val="1CD1E4"/>
          </a:solidFill>
        </a:ln>
      </dgm:spPr>
      <dgm:t>
        <a:bodyPr/>
        <a:lstStyle/>
        <a:p>
          <a:r>
            <a:rPr lang="fr-FR" b="1" dirty="0" smtClean="0">
              <a:solidFill>
                <a:srgbClr val="0070C0"/>
              </a:solidFill>
            </a:rPr>
            <a:t>Le chef d’œuvre : 20’</a:t>
          </a:r>
          <a:endParaRPr lang="fr-FR" b="1" dirty="0">
            <a:solidFill>
              <a:srgbClr val="0070C0"/>
            </a:solidFill>
          </a:endParaRPr>
        </a:p>
      </dgm:t>
    </dgm:pt>
    <dgm:pt modelId="{7B571B40-FDF5-45A3-8267-8D40B5F3CD77}" type="parTrans" cxnId="{F17E0BCA-5E79-4EFD-9563-939D2D0935A7}">
      <dgm:prSet/>
      <dgm:spPr/>
      <dgm:t>
        <a:bodyPr/>
        <a:lstStyle/>
        <a:p>
          <a:endParaRPr lang="fr-FR"/>
        </a:p>
      </dgm:t>
    </dgm:pt>
    <dgm:pt modelId="{C09A545F-9319-4DC1-AC19-53BDC001CD2A}" type="sibTrans" cxnId="{F17E0BCA-5E79-4EFD-9563-939D2D0935A7}">
      <dgm:prSet/>
      <dgm:spPr/>
      <dgm:t>
        <a:bodyPr/>
        <a:lstStyle/>
        <a:p>
          <a:endParaRPr lang="fr-FR"/>
        </a:p>
      </dgm:t>
    </dgm:pt>
    <dgm:pt modelId="{556D5BC4-2D87-44B8-8558-DA4446F1B1B8}">
      <dgm:prSet phldrT="[Texte]"/>
      <dgm:spPr>
        <a:ln>
          <a:solidFill>
            <a:srgbClr val="1CD1E4"/>
          </a:solidFill>
        </a:ln>
      </dgm:spPr>
      <dgm:t>
        <a:bodyPr/>
        <a:lstStyle/>
        <a:p>
          <a:r>
            <a:rPr lang="fr-FR" b="1" dirty="0" smtClean="0">
              <a:solidFill>
                <a:srgbClr val="0070C0"/>
              </a:solidFill>
            </a:rPr>
            <a:t>La famille des métiers de la gestion administrative, du transport et de la logistique: 90’ </a:t>
          </a:r>
          <a:endParaRPr lang="fr-FR" b="1" dirty="0">
            <a:solidFill>
              <a:srgbClr val="0070C0"/>
            </a:solidFill>
          </a:endParaRPr>
        </a:p>
      </dgm:t>
    </dgm:pt>
    <dgm:pt modelId="{0F6F4D6A-5147-4846-BA8B-E4FE73D61694}" type="parTrans" cxnId="{076F7AD7-BD55-48E0-9C30-8ADCB0324257}">
      <dgm:prSet/>
      <dgm:spPr/>
      <dgm:t>
        <a:bodyPr/>
        <a:lstStyle/>
        <a:p>
          <a:endParaRPr lang="fr-FR"/>
        </a:p>
      </dgm:t>
    </dgm:pt>
    <dgm:pt modelId="{2CBE8F4A-3B33-4C0E-81BF-B6C81A506093}" type="sibTrans" cxnId="{076F7AD7-BD55-48E0-9C30-8ADCB0324257}">
      <dgm:prSet/>
      <dgm:spPr/>
      <dgm:t>
        <a:bodyPr/>
        <a:lstStyle/>
        <a:p>
          <a:endParaRPr lang="fr-FR"/>
        </a:p>
      </dgm:t>
    </dgm:pt>
    <dgm:pt modelId="{24A53D7B-52D4-4EAA-8E65-26EBECF87383}">
      <dgm:prSet phldrT="[Texte]"/>
      <dgm:spPr/>
      <dgm:t>
        <a:bodyPr/>
        <a:lstStyle/>
        <a:p>
          <a:r>
            <a:rPr lang="fr-FR" b="1" dirty="0" smtClean="0">
              <a:solidFill>
                <a:srgbClr val="0070C0"/>
              </a:solidFill>
            </a:rPr>
            <a:t>Temps de restitution </a:t>
          </a:r>
          <a:endParaRPr lang="fr-FR" b="1" dirty="0">
            <a:solidFill>
              <a:srgbClr val="0070C0"/>
            </a:solidFill>
          </a:endParaRPr>
        </a:p>
      </dgm:t>
    </dgm:pt>
    <dgm:pt modelId="{B784F217-7F41-40BA-A279-5D6267F0642A}" type="parTrans" cxnId="{BD32F986-1C1B-4C44-9A7B-AAC1335C351D}">
      <dgm:prSet/>
      <dgm:spPr/>
      <dgm:t>
        <a:bodyPr/>
        <a:lstStyle/>
        <a:p>
          <a:endParaRPr lang="fr-FR"/>
        </a:p>
      </dgm:t>
    </dgm:pt>
    <dgm:pt modelId="{108BC3E4-08D2-462C-9C78-BC3E88270B34}" type="sibTrans" cxnId="{BD32F986-1C1B-4C44-9A7B-AAC1335C351D}">
      <dgm:prSet/>
      <dgm:spPr/>
      <dgm:t>
        <a:bodyPr/>
        <a:lstStyle/>
        <a:p>
          <a:endParaRPr lang="fr-FR"/>
        </a:p>
      </dgm:t>
    </dgm:pt>
    <dgm:pt modelId="{C1F225A6-5C67-43C8-9613-630DF955CB5C}">
      <dgm:prSet/>
      <dgm:spPr>
        <a:ln>
          <a:solidFill>
            <a:srgbClr val="1CD1E4"/>
          </a:solidFill>
        </a:ln>
      </dgm:spPr>
      <dgm:t>
        <a:bodyPr/>
        <a:lstStyle/>
        <a:p>
          <a:r>
            <a:rPr lang="fr-FR" b="1" dirty="0" smtClean="0">
              <a:solidFill>
                <a:srgbClr val="0070C0"/>
              </a:solidFill>
            </a:rPr>
            <a:t>Les enjeux de la transformation de la voie professionnelle : 20’</a:t>
          </a:r>
          <a:endParaRPr lang="fr-FR" b="1" dirty="0">
            <a:solidFill>
              <a:srgbClr val="0070C0"/>
            </a:solidFill>
          </a:endParaRPr>
        </a:p>
      </dgm:t>
    </dgm:pt>
    <dgm:pt modelId="{99DC5886-DACA-4E96-BC23-CE5772C3BB43}" type="parTrans" cxnId="{A7F22207-C0B1-4FC5-8333-CAC23A991279}">
      <dgm:prSet/>
      <dgm:spPr/>
      <dgm:t>
        <a:bodyPr/>
        <a:lstStyle/>
        <a:p>
          <a:endParaRPr lang="fr-FR"/>
        </a:p>
      </dgm:t>
    </dgm:pt>
    <dgm:pt modelId="{7285CE6E-5BC6-464B-9F0F-5E0794A98E28}" type="sibTrans" cxnId="{A7F22207-C0B1-4FC5-8333-CAC23A991279}">
      <dgm:prSet/>
      <dgm:spPr/>
      <dgm:t>
        <a:bodyPr/>
        <a:lstStyle/>
        <a:p>
          <a:endParaRPr lang="fr-FR"/>
        </a:p>
      </dgm:t>
    </dgm:pt>
    <dgm:pt modelId="{F509C2DB-9EBB-4275-AA0E-5A1FF6A901C6}">
      <dgm:prSet phldrT="[Texte]"/>
      <dgm:spPr/>
      <dgm:t>
        <a:bodyPr/>
        <a:lstStyle/>
        <a:p>
          <a:r>
            <a:rPr lang="fr-FR" b="1" dirty="0" smtClean="0">
              <a:solidFill>
                <a:srgbClr val="0070C0"/>
              </a:solidFill>
            </a:rPr>
            <a:t>Ateliers de création de trames de scénario pédagogique/saisie des travaux sur un document partagé</a:t>
          </a:r>
          <a:endParaRPr lang="fr-FR" b="1" dirty="0">
            <a:solidFill>
              <a:srgbClr val="0070C0"/>
            </a:solidFill>
          </a:endParaRPr>
        </a:p>
      </dgm:t>
    </dgm:pt>
    <dgm:pt modelId="{2A917225-8DFC-46F3-AFD6-80893194CB93}" type="parTrans" cxnId="{D405ACCD-1E5D-42BF-8C9F-92128F53DCBC}">
      <dgm:prSet/>
      <dgm:spPr/>
      <dgm:t>
        <a:bodyPr/>
        <a:lstStyle/>
        <a:p>
          <a:endParaRPr lang="fr-FR"/>
        </a:p>
      </dgm:t>
    </dgm:pt>
    <dgm:pt modelId="{14C39238-DD29-4FD6-BFC3-ED8E0AB8EA89}" type="sibTrans" cxnId="{D405ACCD-1E5D-42BF-8C9F-92128F53DCBC}">
      <dgm:prSet/>
      <dgm:spPr/>
      <dgm:t>
        <a:bodyPr/>
        <a:lstStyle/>
        <a:p>
          <a:endParaRPr lang="fr-FR"/>
        </a:p>
      </dgm:t>
    </dgm:pt>
    <dgm:pt modelId="{3C06B4DF-B8C2-4EB8-BA8A-CDA2C0559A49}" type="pres">
      <dgm:prSet presAssocID="{12885421-8F0C-46E3-8B38-31966AEAB4A5}" presName="linearFlow" presStyleCnt="0">
        <dgm:presLayoutVars>
          <dgm:dir/>
          <dgm:animLvl val="lvl"/>
          <dgm:resizeHandles val="exact"/>
        </dgm:presLayoutVars>
      </dgm:prSet>
      <dgm:spPr/>
      <dgm:t>
        <a:bodyPr/>
        <a:lstStyle/>
        <a:p>
          <a:endParaRPr lang="fr-FR"/>
        </a:p>
      </dgm:t>
    </dgm:pt>
    <dgm:pt modelId="{81A186FB-D86A-4BBA-BCBB-8A74AD43E831}" type="pres">
      <dgm:prSet presAssocID="{5BDF789B-3C42-41E6-B339-D98E7C9101B4}" presName="composite" presStyleCnt="0"/>
      <dgm:spPr/>
    </dgm:pt>
    <dgm:pt modelId="{370C4775-5D7A-4836-BFBE-59A05F097A84}" type="pres">
      <dgm:prSet presAssocID="{5BDF789B-3C42-41E6-B339-D98E7C9101B4}" presName="parentText" presStyleLbl="alignNode1" presStyleIdx="0" presStyleCnt="2">
        <dgm:presLayoutVars>
          <dgm:chMax val="1"/>
          <dgm:bulletEnabled val="1"/>
        </dgm:presLayoutVars>
      </dgm:prSet>
      <dgm:spPr/>
      <dgm:t>
        <a:bodyPr/>
        <a:lstStyle/>
        <a:p>
          <a:endParaRPr lang="fr-FR"/>
        </a:p>
      </dgm:t>
    </dgm:pt>
    <dgm:pt modelId="{A7E25187-7C49-42FC-8A34-061225EC6340}" type="pres">
      <dgm:prSet presAssocID="{5BDF789B-3C42-41E6-B339-D98E7C9101B4}" presName="descendantText" presStyleLbl="alignAcc1" presStyleIdx="0" presStyleCnt="2">
        <dgm:presLayoutVars>
          <dgm:bulletEnabled val="1"/>
        </dgm:presLayoutVars>
      </dgm:prSet>
      <dgm:spPr/>
      <dgm:t>
        <a:bodyPr/>
        <a:lstStyle/>
        <a:p>
          <a:endParaRPr lang="fr-FR"/>
        </a:p>
      </dgm:t>
    </dgm:pt>
    <dgm:pt modelId="{3D414B12-0D97-43D6-B6CA-55C89DF4EBC2}" type="pres">
      <dgm:prSet presAssocID="{34BE2F0E-F53C-405D-BE6E-A82D9C1652EC}" presName="sp" presStyleCnt="0"/>
      <dgm:spPr/>
    </dgm:pt>
    <dgm:pt modelId="{0497BE60-E532-4777-8836-FE9B0601298B}" type="pres">
      <dgm:prSet presAssocID="{F35F09BA-D047-4E6D-A957-899D238223A5}" presName="composite" presStyleCnt="0"/>
      <dgm:spPr/>
    </dgm:pt>
    <dgm:pt modelId="{57834101-2E11-42E6-933F-085A56EB104C}" type="pres">
      <dgm:prSet presAssocID="{F35F09BA-D047-4E6D-A957-899D238223A5}" presName="parentText" presStyleLbl="alignNode1" presStyleIdx="1" presStyleCnt="2">
        <dgm:presLayoutVars>
          <dgm:chMax val="1"/>
          <dgm:bulletEnabled val="1"/>
        </dgm:presLayoutVars>
      </dgm:prSet>
      <dgm:spPr/>
      <dgm:t>
        <a:bodyPr/>
        <a:lstStyle/>
        <a:p>
          <a:endParaRPr lang="fr-FR"/>
        </a:p>
      </dgm:t>
    </dgm:pt>
    <dgm:pt modelId="{B885CC2D-57F6-4698-BA14-D4A4FEA063DE}" type="pres">
      <dgm:prSet presAssocID="{F35F09BA-D047-4E6D-A957-899D238223A5}" presName="descendantText" presStyleLbl="alignAcc1" presStyleIdx="1" presStyleCnt="2" custLinFactNeighborX="252" custLinFactNeighborY="-944">
        <dgm:presLayoutVars>
          <dgm:bulletEnabled val="1"/>
        </dgm:presLayoutVars>
      </dgm:prSet>
      <dgm:spPr/>
      <dgm:t>
        <a:bodyPr/>
        <a:lstStyle/>
        <a:p>
          <a:endParaRPr lang="fr-FR"/>
        </a:p>
      </dgm:t>
    </dgm:pt>
  </dgm:ptLst>
  <dgm:cxnLst>
    <dgm:cxn modelId="{7EDE7C43-CD30-40EC-B1A8-1663B36843AD}" srcId="{5BDF789B-3C42-41E6-B339-D98E7C9101B4}" destId="{DAF84B9C-8CF6-49BE-B64A-34330C84F243}" srcOrd="0" destOrd="0" parTransId="{7156F43C-0BAA-486C-8F18-4ED86805A7B1}" sibTransId="{F3D2486F-327D-4EBA-BC1E-0807452CA87D}"/>
    <dgm:cxn modelId="{BD32F986-1C1B-4C44-9A7B-AAC1335C351D}" srcId="{F35F09BA-D047-4E6D-A957-899D238223A5}" destId="{24A53D7B-52D4-4EAA-8E65-26EBECF87383}" srcOrd="2" destOrd="0" parTransId="{B784F217-7F41-40BA-A279-5D6267F0642A}" sibTransId="{108BC3E4-08D2-462C-9C78-BC3E88270B34}"/>
    <dgm:cxn modelId="{A7F22207-C0B1-4FC5-8333-CAC23A991279}" srcId="{5BDF789B-3C42-41E6-B339-D98E7C9101B4}" destId="{C1F225A6-5C67-43C8-9613-630DF955CB5C}" srcOrd="1" destOrd="0" parTransId="{99DC5886-DACA-4E96-BC23-CE5772C3BB43}" sibTransId="{7285CE6E-5BC6-464B-9F0F-5E0794A98E28}"/>
    <dgm:cxn modelId="{1A4DBF70-7994-4A3D-B990-ECCF4F5A97CE}" type="presOf" srcId="{F35F09BA-D047-4E6D-A957-899D238223A5}" destId="{57834101-2E11-42E6-933F-085A56EB104C}" srcOrd="0" destOrd="0" presId="urn:microsoft.com/office/officeart/2005/8/layout/chevron2"/>
    <dgm:cxn modelId="{F17E0BCA-5E79-4EFD-9563-939D2D0935A7}" srcId="{5BDF789B-3C42-41E6-B339-D98E7C9101B4}" destId="{C657C6C3-4F5F-49D8-A80B-FF3054858938}" srcOrd="3" destOrd="0" parTransId="{7B571B40-FDF5-45A3-8267-8D40B5F3CD77}" sibTransId="{C09A545F-9319-4DC1-AC19-53BDC001CD2A}"/>
    <dgm:cxn modelId="{4D89CF3E-5B3D-406B-BA08-EDFD4A2FC9FD}" type="presOf" srcId="{24A53D7B-52D4-4EAA-8E65-26EBECF87383}" destId="{B885CC2D-57F6-4698-BA14-D4A4FEA063DE}" srcOrd="0" destOrd="2" presId="urn:microsoft.com/office/officeart/2005/8/layout/chevron2"/>
    <dgm:cxn modelId="{933410ED-A806-49EA-B422-57CBFE0B1996}" srcId="{12885421-8F0C-46E3-8B38-31966AEAB4A5}" destId="{5BDF789B-3C42-41E6-B339-D98E7C9101B4}" srcOrd="0" destOrd="0" parTransId="{90E4E74E-CFF0-45B4-BC52-E7484AA14ED5}" sibTransId="{34BE2F0E-F53C-405D-BE6E-A82D9C1652EC}"/>
    <dgm:cxn modelId="{076F7AD7-BD55-48E0-9C30-8ADCB0324257}" srcId="{5BDF789B-3C42-41E6-B339-D98E7C9101B4}" destId="{556D5BC4-2D87-44B8-8558-DA4446F1B1B8}" srcOrd="4" destOrd="0" parTransId="{0F6F4D6A-5147-4846-BA8B-E4FE73D61694}" sibTransId="{2CBE8F4A-3B33-4C0E-81BF-B6C81A506093}"/>
    <dgm:cxn modelId="{8A19121C-23ED-4A70-9EF3-F5023BABE1DC}" type="presOf" srcId="{F509C2DB-9EBB-4275-AA0E-5A1FF6A901C6}" destId="{B885CC2D-57F6-4698-BA14-D4A4FEA063DE}" srcOrd="0" destOrd="1" presId="urn:microsoft.com/office/officeart/2005/8/layout/chevron2"/>
    <dgm:cxn modelId="{8385AA3B-4302-4415-9B5C-5F230F130815}" type="presOf" srcId="{0D1F185D-B961-4825-A7F4-D6EDD72A7DEB}" destId="{B885CC2D-57F6-4698-BA14-D4A4FEA063DE}" srcOrd="0" destOrd="0" presId="urn:microsoft.com/office/officeart/2005/8/layout/chevron2"/>
    <dgm:cxn modelId="{7C437249-D211-4D55-A4B9-27CD517C7BD9}" type="presOf" srcId="{DAF84B9C-8CF6-49BE-B64A-34330C84F243}" destId="{A7E25187-7C49-42FC-8A34-061225EC6340}" srcOrd="0" destOrd="0" presId="urn:microsoft.com/office/officeart/2005/8/layout/chevron2"/>
    <dgm:cxn modelId="{2816776D-54C1-464B-B33B-1C1FBDA25949}" type="presOf" srcId="{5BDF789B-3C42-41E6-B339-D98E7C9101B4}" destId="{370C4775-5D7A-4836-BFBE-59A05F097A84}" srcOrd="0" destOrd="0" presId="urn:microsoft.com/office/officeart/2005/8/layout/chevron2"/>
    <dgm:cxn modelId="{E10E66D4-3522-4E63-953D-A2D4C3496B55}" type="presOf" srcId="{12885421-8F0C-46E3-8B38-31966AEAB4A5}" destId="{3C06B4DF-B8C2-4EB8-BA8A-CDA2C0559A49}" srcOrd="0" destOrd="0" presId="urn:microsoft.com/office/officeart/2005/8/layout/chevron2"/>
    <dgm:cxn modelId="{294F1581-75AB-4305-83C9-8E18B781DB6F}" type="presOf" srcId="{C1F225A6-5C67-43C8-9613-630DF955CB5C}" destId="{A7E25187-7C49-42FC-8A34-061225EC6340}" srcOrd="0" destOrd="1" presId="urn:microsoft.com/office/officeart/2005/8/layout/chevron2"/>
    <dgm:cxn modelId="{D405ACCD-1E5D-42BF-8C9F-92128F53DCBC}" srcId="{F35F09BA-D047-4E6D-A957-899D238223A5}" destId="{F509C2DB-9EBB-4275-AA0E-5A1FF6A901C6}" srcOrd="1" destOrd="0" parTransId="{2A917225-8DFC-46F3-AFD6-80893194CB93}" sibTransId="{14C39238-DD29-4FD6-BFC3-ED8E0AB8EA89}"/>
    <dgm:cxn modelId="{6001635F-74BB-47A1-9327-BA570FC2CA1E}" srcId="{5BDF789B-3C42-41E6-B339-D98E7C9101B4}" destId="{B92C6827-5AE8-4A13-A5CF-B6D941524131}" srcOrd="2" destOrd="0" parTransId="{ACD4C1E2-39FE-4D45-AD7A-A8B085EE7B6A}" sibTransId="{FE2DCE24-CFE7-4F8A-83FF-F392B29430C6}"/>
    <dgm:cxn modelId="{60AADDB3-09BD-4BCA-9418-2552F2492F03}" type="presOf" srcId="{B92C6827-5AE8-4A13-A5CF-B6D941524131}" destId="{A7E25187-7C49-42FC-8A34-061225EC6340}" srcOrd="0" destOrd="2" presId="urn:microsoft.com/office/officeart/2005/8/layout/chevron2"/>
    <dgm:cxn modelId="{73B9D62A-558D-4358-B1B8-CC43EAF60339}" srcId="{12885421-8F0C-46E3-8B38-31966AEAB4A5}" destId="{F35F09BA-D047-4E6D-A957-899D238223A5}" srcOrd="1" destOrd="0" parTransId="{CD5C17E3-9AFD-48FC-8A34-3C64B4429239}" sibTransId="{0E9462E2-991D-42B9-86EA-AEE4DE38D47B}"/>
    <dgm:cxn modelId="{73672716-23BC-40E5-A4D6-4303A32C521E}" srcId="{F35F09BA-D047-4E6D-A957-899D238223A5}" destId="{0D1F185D-B961-4825-A7F4-D6EDD72A7DEB}" srcOrd="0" destOrd="0" parTransId="{0A69F28A-1223-4326-97E5-D825B3ECA57B}" sibTransId="{4E0E2960-2314-4391-81A0-6B0B752490DB}"/>
    <dgm:cxn modelId="{66723143-0EA5-46F4-9141-5F4E5991AB52}" type="presOf" srcId="{C657C6C3-4F5F-49D8-A80B-FF3054858938}" destId="{A7E25187-7C49-42FC-8A34-061225EC6340}" srcOrd="0" destOrd="3" presId="urn:microsoft.com/office/officeart/2005/8/layout/chevron2"/>
    <dgm:cxn modelId="{BBF4C1AC-185F-40BC-972B-85B25DA23E5B}" type="presOf" srcId="{556D5BC4-2D87-44B8-8558-DA4446F1B1B8}" destId="{A7E25187-7C49-42FC-8A34-061225EC6340}" srcOrd="0" destOrd="4" presId="urn:microsoft.com/office/officeart/2005/8/layout/chevron2"/>
    <dgm:cxn modelId="{B7F3AD95-D1B1-4E20-857F-C03D077370EA}" type="presParOf" srcId="{3C06B4DF-B8C2-4EB8-BA8A-CDA2C0559A49}" destId="{81A186FB-D86A-4BBA-BCBB-8A74AD43E831}" srcOrd="0" destOrd="0" presId="urn:microsoft.com/office/officeart/2005/8/layout/chevron2"/>
    <dgm:cxn modelId="{1555322D-8BCD-4744-987B-E5D76955795B}" type="presParOf" srcId="{81A186FB-D86A-4BBA-BCBB-8A74AD43E831}" destId="{370C4775-5D7A-4836-BFBE-59A05F097A84}" srcOrd="0" destOrd="0" presId="urn:microsoft.com/office/officeart/2005/8/layout/chevron2"/>
    <dgm:cxn modelId="{D1A92F50-AF48-4BFC-924D-B8D60416A5B7}" type="presParOf" srcId="{81A186FB-D86A-4BBA-BCBB-8A74AD43E831}" destId="{A7E25187-7C49-42FC-8A34-061225EC6340}" srcOrd="1" destOrd="0" presId="urn:microsoft.com/office/officeart/2005/8/layout/chevron2"/>
    <dgm:cxn modelId="{CFB704FD-0362-4456-BC70-267438187CA9}" type="presParOf" srcId="{3C06B4DF-B8C2-4EB8-BA8A-CDA2C0559A49}" destId="{3D414B12-0D97-43D6-B6CA-55C89DF4EBC2}" srcOrd="1" destOrd="0" presId="urn:microsoft.com/office/officeart/2005/8/layout/chevron2"/>
    <dgm:cxn modelId="{21EF8E1F-2413-4C4F-A3A9-5809065097AE}" type="presParOf" srcId="{3C06B4DF-B8C2-4EB8-BA8A-CDA2C0559A49}" destId="{0497BE60-E532-4777-8836-FE9B0601298B}" srcOrd="2" destOrd="0" presId="urn:microsoft.com/office/officeart/2005/8/layout/chevron2"/>
    <dgm:cxn modelId="{8D9230E1-5EE9-415C-8FC7-1E25DF00FD30}" type="presParOf" srcId="{0497BE60-E532-4777-8836-FE9B0601298B}" destId="{57834101-2E11-42E6-933F-085A56EB104C}" srcOrd="0" destOrd="0" presId="urn:microsoft.com/office/officeart/2005/8/layout/chevron2"/>
    <dgm:cxn modelId="{D169CC5C-597F-48C8-9DF6-1A7151AA2AC6}" type="presParOf" srcId="{0497BE60-E532-4777-8836-FE9B0601298B}" destId="{B885CC2D-57F6-4698-BA14-D4A4FEA063D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09F169-69B0-41FF-A721-6B829833218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fr-FR"/>
        </a:p>
      </dgm:t>
    </dgm:pt>
    <dgm:pt modelId="{5EF92AAE-640F-4251-ABEE-AA3557E3C860}">
      <dgm:prSet phldrT="[Texte]"/>
      <dgm:spPr/>
      <dgm:t>
        <a:bodyPr/>
        <a:lstStyle/>
        <a:p>
          <a:r>
            <a:rPr lang="fr-FR" dirty="0" smtClean="0"/>
            <a:t>Réalisation d’un produit fini</a:t>
          </a:r>
          <a:endParaRPr lang="fr-FR" dirty="0"/>
        </a:p>
      </dgm:t>
    </dgm:pt>
    <dgm:pt modelId="{A99CFA8B-49F3-49C2-8713-4DD4A9DD31E1}" type="parTrans" cxnId="{95E7EEA0-C7E9-412C-9709-ADB6A21B9E34}">
      <dgm:prSet/>
      <dgm:spPr/>
      <dgm:t>
        <a:bodyPr/>
        <a:lstStyle/>
        <a:p>
          <a:endParaRPr lang="fr-FR"/>
        </a:p>
      </dgm:t>
    </dgm:pt>
    <dgm:pt modelId="{1F1D4244-142F-4688-A07F-FA694D9BA02F}" type="sibTrans" cxnId="{95E7EEA0-C7E9-412C-9709-ADB6A21B9E34}">
      <dgm:prSet/>
      <dgm:spPr/>
      <dgm:t>
        <a:bodyPr/>
        <a:lstStyle/>
        <a:p>
          <a:endParaRPr lang="fr-FR"/>
        </a:p>
      </dgm:t>
    </dgm:pt>
    <dgm:pt modelId="{BCC59C66-F8A2-4015-A502-2E4B66A6A6D4}">
      <dgm:prSet phldrT="[Texte]"/>
      <dgm:spPr/>
      <dgm:t>
        <a:bodyPr/>
        <a:lstStyle/>
        <a:p>
          <a:r>
            <a:rPr lang="fr-FR" dirty="0" smtClean="0"/>
            <a:t>Réalisations matérielles</a:t>
          </a:r>
          <a:endParaRPr lang="fr-FR" dirty="0"/>
        </a:p>
      </dgm:t>
    </dgm:pt>
    <dgm:pt modelId="{D530453E-7A61-48B5-96B9-1E6099713973}" type="parTrans" cxnId="{68AC9A2E-046A-4808-A82C-662A62C45B05}">
      <dgm:prSet/>
      <dgm:spPr/>
      <dgm:t>
        <a:bodyPr/>
        <a:lstStyle/>
        <a:p>
          <a:endParaRPr lang="fr-FR"/>
        </a:p>
      </dgm:t>
    </dgm:pt>
    <dgm:pt modelId="{CCF90FE4-C335-483B-B497-5C519607D883}" type="sibTrans" cxnId="{68AC9A2E-046A-4808-A82C-662A62C45B05}">
      <dgm:prSet/>
      <dgm:spPr/>
      <dgm:t>
        <a:bodyPr/>
        <a:lstStyle/>
        <a:p>
          <a:endParaRPr lang="fr-FR"/>
        </a:p>
      </dgm:t>
    </dgm:pt>
    <dgm:pt modelId="{11CE73B1-1B6A-401A-BF77-385D5DFF7934}">
      <dgm:prSet phldrT="[Texte]"/>
      <dgm:spPr/>
      <dgm:t>
        <a:bodyPr/>
        <a:lstStyle/>
        <a:p>
          <a:r>
            <a:rPr lang="fr-FR" dirty="0" smtClean="0"/>
            <a:t>Texte, journal, site Internet, création d’une entreprise virtuelle, organisation d’un évènement, participation à un concours…</a:t>
          </a:r>
          <a:endParaRPr lang="fr-FR" dirty="0"/>
        </a:p>
      </dgm:t>
    </dgm:pt>
    <dgm:pt modelId="{85B55CD7-E408-43E1-B753-70E624BA346C}" type="parTrans" cxnId="{202FAD7F-42B1-4801-AE18-BC2E1E9217F4}">
      <dgm:prSet/>
      <dgm:spPr/>
      <dgm:t>
        <a:bodyPr/>
        <a:lstStyle/>
        <a:p>
          <a:endParaRPr lang="fr-FR"/>
        </a:p>
      </dgm:t>
    </dgm:pt>
    <dgm:pt modelId="{C0B1EF26-D113-4FFA-BCAD-2F1FBBCED945}" type="sibTrans" cxnId="{202FAD7F-42B1-4801-AE18-BC2E1E9217F4}">
      <dgm:prSet/>
      <dgm:spPr/>
      <dgm:t>
        <a:bodyPr/>
        <a:lstStyle/>
        <a:p>
          <a:endParaRPr lang="fr-FR"/>
        </a:p>
      </dgm:t>
    </dgm:pt>
    <dgm:pt modelId="{16517107-8DEF-427B-8CFB-B6DD59FF4559}">
      <dgm:prSet phldrT="[Texte]"/>
      <dgm:spPr>
        <a:solidFill>
          <a:srgbClr val="67F98A"/>
        </a:solidFill>
      </dgm:spPr>
      <dgm:t>
        <a:bodyPr/>
        <a:lstStyle/>
        <a:p>
          <a:r>
            <a:rPr lang="fr-FR" dirty="0" smtClean="0"/>
            <a:t>Réalisations immatérielles</a:t>
          </a:r>
          <a:endParaRPr lang="fr-FR" dirty="0"/>
        </a:p>
      </dgm:t>
    </dgm:pt>
    <dgm:pt modelId="{0185EF9C-1CC0-4BF0-8FAC-4C28D209EB70}" type="sibTrans" cxnId="{6E713F0E-2D5C-4AD6-819E-0712AA9498F3}">
      <dgm:prSet/>
      <dgm:spPr/>
      <dgm:t>
        <a:bodyPr/>
        <a:lstStyle/>
        <a:p>
          <a:endParaRPr lang="fr-FR"/>
        </a:p>
      </dgm:t>
    </dgm:pt>
    <dgm:pt modelId="{9A6AF86F-082A-4F4F-8C1D-149C71D49D98}" type="parTrans" cxnId="{6E713F0E-2D5C-4AD6-819E-0712AA9498F3}">
      <dgm:prSet/>
      <dgm:spPr/>
      <dgm:t>
        <a:bodyPr/>
        <a:lstStyle/>
        <a:p>
          <a:endParaRPr lang="fr-FR"/>
        </a:p>
      </dgm:t>
    </dgm:pt>
    <dgm:pt modelId="{86A6B8A4-D548-4459-B330-495444CBE4A5}">
      <dgm:prSet phldrT="[Texte]"/>
      <dgm:spPr/>
      <dgm:t>
        <a:bodyPr/>
        <a:lstStyle/>
        <a:p>
          <a:r>
            <a:rPr lang="fr-FR" b="1" dirty="0" smtClean="0"/>
            <a:t>Démarches de réalisations très concrètes </a:t>
          </a:r>
          <a:endParaRPr lang="fr-FR" b="1" dirty="0"/>
        </a:p>
      </dgm:t>
    </dgm:pt>
    <dgm:pt modelId="{9BEA65D1-26CB-43B9-AE7F-99084860B920}" type="parTrans" cxnId="{89AC9D68-626C-490E-BCA4-4462A4B8DB2D}">
      <dgm:prSet/>
      <dgm:spPr/>
      <dgm:t>
        <a:bodyPr/>
        <a:lstStyle/>
        <a:p>
          <a:endParaRPr lang="fr-FR"/>
        </a:p>
      </dgm:t>
    </dgm:pt>
    <dgm:pt modelId="{00261E7B-CC80-4519-9662-2DC75B2CB374}" type="sibTrans" cxnId="{89AC9D68-626C-490E-BCA4-4462A4B8DB2D}">
      <dgm:prSet/>
      <dgm:spPr/>
      <dgm:t>
        <a:bodyPr/>
        <a:lstStyle/>
        <a:p>
          <a:endParaRPr lang="fr-FR"/>
        </a:p>
      </dgm:t>
    </dgm:pt>
    <dgm:pt modelId="{E79A0F7E-E14C-4828-90AB-517F363B5993}">
      <dgm:prSet phldrT="[Texte]"/>
      <dgm:spPr>
        <a:solidFill>
          <a:srgbClr val="CCFF33"/>
        </a:solidFill>
      </dgm:spPr>
      <dgm:t>
        <a:bodyPr/>
        <a:lstStyle/>
        <a:p>
          <a:r>
            <a:rPr lang="fr-FR" b="1" dirty="0" smtClean="0"/>
            <a:t>Partenariats extérieurs</a:t>
          </a:r>
          <a:endParaRPr lang="fr-FR" b="1" dirty="0"/>
        </a:p>
      </dgm:t>
    </dgm:pt>
    <dgm:pt modelId="{0F30EFEB-3077-473A-B4EF-113099E3E485}" type="parTrans" cxnId="{312F83D7-9963-4A38-8B92-11BC38E2F2A3}">
      <dgm:prSet/>
      <dgm:spPr/>
      <dgm:t>
        <a:bodyPr/>
        <a:lstStyle/>
        <a:p>
          <a:endParaRPr lang="fr-FR"/>
        </a:p>
      </dgm:t>
    </dgm:pt>
    <dgm:pt modelId="{B27B04AF-119C-4A6A-9371-3FFCA82DD8C7}" type="sibTrans" cxnId="{312F83D7-9963-4A38-8B92-11BC38E2F2A3}">
      <dgm:prSet/>
      <dgm:spPr/>
      <dgm:t>
        <a:bodyPr/>
        <a:lstStyle/>
        <a:p>
          <a:endParaRPr lang="fr-FR"/>
        </a:p>
      </dgm:t>
    </dgm:pt>
    <dgm:pt modelId="{F443E068-A1D7-489E-B70C-4391F5694818}">
      <dgm:prSet phldrT="[Texte]"/>
      <dgm:spPr>
        <a:solidFill>
          <a:srgbClr val="00FFCC"/>
        </a:solidFill>
      </dgm:spPr>
      <dgm:t>
        <a:bodyPr/>
        <a:lstStyle/>
        <a:p>
          <a:r>
            <a:rPr lang="fr-FR" b="1" u="none" dirty="0" smtClean="0"/>
            <a:t>Cohérence avec le projet d’établissement</a:t>
          </a:r>
          <a:endParaRPr lang="fr-FR" b="1" u="none" dirty="0"/>
        </a:p>
      </dgm:t>
    </dgm:pt>
    <dgm:pt modelId="{ED4B3139-90D5-4505-9562-B5C6EB375C6A}" type="sibTrans" cxnId="{0E30B977-CFE9-48BE-94EE-12B211FA7313}">
      <dgm:prSet/>
      <dgm:spPr/>
      <dgm:t>
        <a:bodyPr/>
        <a:lstStyle/>
        <a:p>
          <a:endParaRPr lang="fr-FR"/>
        </a:p>
      </dgm:t>
    </dgm:pt>
    <dgm:pt modelId="{9C787451-ECAB-4E00-936E-07DF6AA6042C}" type="parTrans" cxnId="{0E30B977-CFE9-48BE-94EE-12B211FA7313}">
      <dgm:prSet/>
      <dgm:spPr/>
      <dgm:t>
        <a:bodyPr/>
        <a:lstStyle/>
        <a:p>
          <a:endParaRPr lang="fr-FR"/>
        </a:p>
      </dgm:t>
    </dgm:pt>
    <dgm:pt modelId="{4B3BC00A-4418-4AC5-A11A-8EB139512CBF}" type="pres">
      <dgm:prSet presAssocID="{C809F169-69B0-41FF-A721-6B829833218F}" presName="linear" presStyleCnt="0">
        <dgm:presLayoutVars>
          <dgm:animLvl val="lvl"/>
          <dgm:resizeHandles val="exact"/>
        </dgm:presLayoutVars>
      </dgm:prSet>
      <dgm:spPr/>
      <dgm:t>
        <a:bodyPr/>
        <a:lstStyle/>
        <a:p>
          <a:endParaRPr lang="fr-FR"/>
        </a:p>
      </dgm:t>
    </dgm:pt>
    <dgm:pt modelId="{1C080B0D-1885-4479-AD0A-4C4ED2BD3C34}" type="pres">
      <dgm:prSet presAssocID="{86A6B8A4-D548-4459-B330-495444CBE4A5}" presName="parentText" presStyleLbl="node1" presStyleIdx="0" presStyleCnt="5">
        <dgm:presLayoutVars>
          <dgm:chMax val="0"/>
          <dgm:bulletEnabled val="1"/>
        </dgm:presLayoutVars>
      </dgm:prSet>
      <dgm:spPr/>
      <dgm:t>
        <a:bodyPr/>
        <a:lstStyle/>
        <a:p>
          <a:endParaRPr lang="fr-FR"/>
        </a:p>
      </dgm:t>
    </dgm:pt>
    <dgm:pt modelId="{D3DAA33D-0CD0-4211-B0BC-4E6BB9629096}" type="pres">
      <dgm:prSet presAssocID="{00261E7B-CC80-4519-9662-2DC75B2CB374}" presName="spacer" presStyleCnt="0"/>
      <dgm:spPr/>
    </dgm:pt>
    <dgm:pt modelId="{F990FC94-D513-4C57-B9AE-A7732307264E}" type="pres">
      <dgm:prSet presAssocID="{BCC59C66-F8A2-4015-A502-2E4B66A6A6D4}" presName="parentText" presStyleLbl="node1" presStyleIdx="1" presStyleCnt="5" custLinFactNeighborX="1453" custLinFactNeighborY="21735">
        <dgm:presLayoutVars>
          <dgm:chMax val="0"/>
          <dgm:bulletEnabled val="1"/>
        </dgm:presLayoutVars>
      </dgm:prSet>
      <dgm:spPr/>
      <dgm:t>
        <a:bodyPr/>
        <a:lstStyle/>
        <a:p>
          <a:endParaRPr lang="fr-FR"/>
        </a:p>
      </dgm:t>
    </dgm:pt>
    <dgm:pt modelId="{CB4CF614-9A5F-4EAD-A1EA-0615D5CD8419}" type="pres">
      <dgm:prSet presAssocID="{BCC59C66-F8A2-4015-A502-2E4B66A6A6D4}" presName="childText" presStyleLbl="revTx" presStyleIdx="0" presStyleCnt="2" custLinFactNeighborX="2282" custLinFactNeighborY="29935">
        <dgm:presLayoutVars>
          <dgm:bulletEnabled val="1"/>
        </dgm:presLayoutVars>
      </dgm:prSet>
      <dgm:spPr/>
      <dgm:t>
        <a:bodyPr/>
        <a:lstStyle/>
        <a:p>
          <a:endParaRPr lang="fr-FR"/>
        </a:p>
      </dgm:t>
    </dgm:pt>
    <dgm:pt modelId="{928EF141-BB8C-4BD2-B31A-48BA49A228C5}" type="pres">
      <dgm:prSet presAssocID="{16517107-8DEF-427B-8CFB-B6DD59FF4559}" presName="parentText" presStyleLbl="node1" presStyleIdx="2" presStyleCnt="5" custLinFactNeighborX="315" custLinFactNeighborY="18940">
        <dgm:presLayoutVars>
          <dgm:chMax val="0"/>
          <dgm:bulletEnabled val="1"/>
        </dgm:presLayoutVars>
      </dgm:prSet>
      <dgm:spPr/>
      <dgm:t>
        <a:bodyPr/>
        <a:lstStyle/>
        <a:p>
          <a:endParaRPr lang="fr-FR"/>
        </a:p>
      </dgm:t>
    </dgm:pt>
    <dgm:pt modelId="{30A4CB80-5FC8-4129-BF63-3C0EE088A7D3}" type="pres">
      <dgm:prSet presAssocID="{16517107-8DEF-427B-8CFB-B6DD59FF4559}" presName="childText" presStyleLbl="revTx" presStyleIdx="1" presStyleCnt="2" custLinFactNeighborX="-1755" custLinFactNeighborY="28477">
        <dgm:presLayoutVars>
          <dgm:bulletEnabled val="1"/>
        </dgm:presLayoutVars>
      </dgm:prSet>
      <dgm:spPr/>
      <dgm:t>
        <a:bodyPr/>
        <a:lstStyle/>
        <a:p>
          <a:endParaRPr lang="fr-FR"/>
        </a:p>
      </dgm:t>
    </dgm:pt>
    <dgm:pt modelId="{22F3F097-6965-4298-93C9-9BDA45E90B2C}" type="pres">
      <dgm:prSet presAssocID="{F443E068-A1D7-489E-B70C-4391F5694818}" presName="parentText" presStyleLbl="node1" presStyleIdx="3" presStyleCnt="5" custScaleY="91768" custLinFactNeighborX="-1755" custLinFactNeighborY="75279">
        <dgm:presLayoutVars>
          <dgm:chMax val="0"/>
          <dgm:bulletEnabled val="1"/>
        </dgm:presLayoutVars>
      </dgm:prSet>
      <dgm:spPr/>
      <dgm:t>
        <a:bodyPr/>
        <a:lstStyle/>
        <a:p>
          <a:endParaRPr lang="fr-FR"/>
        </a:p>
      </dgm:t>
    </dgm:pt>
    <dgm:pt modelId="{1179C177-66EB-4321-A839-FCB6E2D96992}" type="pres">
      <dgm:prSet presAssocID="{ED4B3139-90D5-4505-9562-B5C6EB375C6A}" presName="spacer" presStyleCnt="0"/>
      <dgm:spPr/>
    </dgm:pt>
    <dgm:pt modelId="{33137DC8-39B1-4E07-8665-72D545E241E2}" type="pres">
      <dgm:prSet presAssocID="{E79A0F7E-E14C-4828-90AB-517F363B5993}" presName="parentText" presStyleLbl="node1" presStyleIdx="4" presStyleCnt="5" custLinFactY="23209" custLinFactNeighborX="-1755" custLinFactNeighborY="100000">
        <dgm:presLayoutVars>
          <dgm:chMax val="0"/>
          <dgm:bulletEnabled val="1"/>
        </dgm:presLayoutVars>
      </dgm:prSet>
      <dgm:spPr/>
      <dgm:t>
        <a:bodyPr/>
        <a:lstStyle/>
        <a:p>
          <a:endParaRPr lang="fr-FR"/>
        </a:p>
      </dgm:t>
    </dgm:pt>
  </dgm:ptLst>
  <dgm:cxnLst>
    <dgm:cxn modelId="{0E30B977-CFE9-48BE-94EE-12B211FA7313}" srcId="{C809F169-69B0-41FF-A721-6B829833218F}" destId="{F443E068-A1D7-489E-B70C-4391F5694818}" srcOrd="3" destOrd="0" parTransId="{9C787451-ECAB-4E00-936E-07DF6AA6042C}" sibTransId="{ED4B3139-90D5-4505-9562-B5C6EB375C6A}"/>
    <dgm:cxn modelId="{67830691-0530-4E31-AF42-ECF77374C235}" type="presOf" srcId="{86A6B8A4-D548-4459-B330-495444CBE4A5}" destId="{1C080B0D-1885-4479-AD0A-4C4ED2BD3C34}" srcOrd="0" destOrd="0" presId="urn:microsoft.com/office/officeart/2005/8/layout/vList2"/>
    <dgm:cxn modelId="{312F83D7-9963-4A38-8B92-11BC38E2F2A3}" srcId="{C809F169-69B0-41FF-A721-6B829833218F}" destId="{E79A0F7E-E14C-4828-90AB-517F363B5993}" srcOrd="4" destOrd="0" parTransId="{0F30EFEB-3077-473A-B4EF-113099E3E485}" sibTransId="{B27B04AF-119C-4A6A-9371-3FFCA82DD8C7}"/>
    <dgm:cxn modelId="{400DADD7-296B-433F-AE03-4D0912B128B8}" type="presOf" srcId="{E79A0F7E-E14C-4828-90AB-517F363B5993}" destId="{33137DC8-39B1-4E07-8665-72D545E241E2}" srcOrd="0" destOrd="0" presId="urn:microsoft.com/office/officeart/2005/8/layout/vList2"/>
    <dgm:cxn modelId="{F46D7C38-3EAA-4C2A-92D2-D227CD0EF085}" type="presOf" srcId="{C809F169-69B0-41FF-A721-6B829833218F}" destId="{4B3BC00A-4418-4AC5-A11A-8EB139512CBF}" srcOrd="0" destOrd="0" presId="urn:microsoft.com/office/officeart/2005/8/layout/vList2"/>
    <dgm:cxn modelId="{202FAD7F-42B1-4801-AE18-BC2E1E9217F4}" srcId="{16517107-8DEF-427B-8CFB-B6DD59FF4559}" destId="{11CE73B1-1B6A-401A-BF77-385D5DFF7934}" srcOrd="0" destOrd="0" parTransId="{85B55CD7-E408-43E1-B753-70E624BA346C}" sibTransId="{C0B1EF26-D113-4FFA-BCAD-2F1FBBCED945}"/>
    <dgm:cxn modelId="{95E7EEA0-C7E9-412C-9709-ADB6A21B9E34}" srcId="{BCC59C66-F8A2-4015-A502-2E4B66A6A6D4}" destId="{5EF92AAE-640F-4251-ABEE-AA3557E3C860}" srcOrd="0" destOrd="0" parTransId="{A99CFA8B-49F3-49C2-8713-4DD4A9DD31E1}" sibTransId="{1F1D4244-142F-4688-A07F-FA694D9BA02F}"/>
    <dgm:cxn modelId="{CE7899A0-CE5A-4732-B5E4-AEC4C2C8CE5E}" type="presOf" srcId="{BCC59C66-F8A2-4015-A502-2E4B66A6A6D4}" destId="{F990FC94-D513-4C57-B9AE-A7732307264E}" srcOrd="0" destOrd="0" presId="urn:microsoft.com/office/officeart/2005/8/layout/vList2"/>
    <dgm:cxn modelId="{6E713F0E-2D5C-4AD6-819E-0712AA9498F3}" srcId="{C809F169-69B0-41FF-A721-6B829833218F}" destId="{16517107-8DEF-427B-8CFB-B6DD59FF4559}" srcOrd="2" destOrd="0" parTransId="{9A6AF86F-082A-4F4F-8C1D-149C71D49D98}" sibTransId="{0185EF9C-1CC0-4BF0-8FAC-4C28D209EB70}"/>
    <dgm:cxn modelId="{8EF211DF-AA1F-46FC-8809-4EB01DCB5D26}" type="presOf" srcId="{11CE73B1-1B6A-401A-BF77-385D5DFF7934}" destId="{30A4CB80-5FC8-4129-BF63-3C0EE088A7D3}" srcOrd="0" destOrd="0" presId="urn:microsoft.com/office/officeart/2005/8/layout/vList2"/>
    <dgm:cxn modelId="{07309913-7A3F-45EF-BF49-69C2799234C5}" type="presOf" srcId="{5EF92AAE-640F-4251-ABEE-AA3557E3C860}" destId="{CB4CF614-9A5F-4EAD-A1EA-0615D5CD8419}" srcOrd="0" destOrd="0" presId="urn:microsoft.com/office/officeart/2005/8/layout/vList2"/>
    <dgm:cxn modelId="{4D7E8893-BD1E-404A-B62C-2CC8F765FFB4}" type="presOf" srcId="{16517107-8DEF-427B-8CFB-B6DD59FF4559}" destId="{928EF141-BB8C-4BD2-B31A-48BA49A228C5}" srcOrd="0" destOrd="0" presId="urn:microsoft.com/office/officeart/2005/8/layout/vList2"/>
    <dgm:cxn modelId="{68AC9A2E-046A-4808-A82C-662A62C45B05}" srcId="{C809F169-69B0-41FF-A721-6B829833218F}" destId="{BCC59C66-F8A2-4015-A502-2E4B66A6A6D4}" srcOrd="1" destOrd="0" parTransId="{D530453E-7A61-48B5-96B9-1E6099713973}" sibTransId="{CCF90FE4-C335-483B-B497-5C519607D883}"/>
    <dgm:cxn modelId="{89AC9D68-626C-490E-BCA4-4462A4B8DB2D}" srcId="{C809F169-69B0-41FF-A721-6B829833218F}" destId="{86A6B8A4-D548-4459-B330-495444CBE4A5}" srcOrd="0" destOrd="0" parTransId="{9BEA65D1-26CB-43B9-AE7F-99084860B920}" sibTransId="{00261E7B-CC80-4519-9662-2DC75B2CB374}"/>
    <dgm:cxn modelId="{F7582C20-1AC3-4921-AE41-B5ABEACCC12D}" type="presOf" srcId="{F443E068-A1D7-489E-B70C-4391F5694818}" destId="{22F3F097-6965-4298-93C9-9BDA45E90B2C}" srcOrd="0" destOrd="0" presId="urn:microsoft.com/office/officeart/2005/8/layout/vList2"/>
    <dgm:cxn modelId="{F37F25ED-BE57-476D-845D-78E1FD5200D3}" type="presParOf" srcId="{4B3BC00A-4418-4AC5-A11A-8EB139512CBF}" destId="{1C080B0D-1885-4479-AD0A-4C4ED2BD3C34}" srcOrd="0" destOrd="0" presId="urn:microsoft.com/office/officeart/2005/8/layout/vList2"/>
    <dgm:cxn modelId="{522DA2F7-97A0-441A-AF18-A5C80A2E29C8}" type="presParOf" srcId="{4B3BC00A-4418-4AC5-A11A-8EB139512CBF}" destId="{D3DAA33D-0CD0-4211-B0BC-4E6BB9629096}" srcOrd="1" destOrd="0" presId="urn:microsoft.com/office/officeart/2005/8/layout/vList2"/>
    <dgm:cxn modelId="{FD9BD58A-BE0A-4F86-9E0E-91742061ECE9}" type="presParOf" srcId="{4B3BC00A-4418-4AC5-A11A-8EB139512CBF}" destId="{F990FC94-D513-4C57-B9AE-A7732307264E}" srcOrd="2" destOrd="0" presId="urn:microsoft.com/office/officeart/2005/8/layout/vList2"/>
    <dgm:cxn modelId="{53F12EB3-7F99-4EFC-9EBC-A0BD433908E2}" type="presParOf" srcId="{4B3BC00A-4418-4AC5-A11A-8EB139512CBF}" destId="{CB4CF614-9A5F-4EAD-A1EA-0615D5CD8419}" srcOrd="3" destOrd="0" presId="urn:microsoft.com/office/officeart/2005/8/layout/vList2"/>
    <dgm:cxn modelId="{EE16BA72-A319-4475-8482-5CF81A4FEE06}" type="presParOf" srcId="{4B3BC00A-4418-4AC5-A11A-8EB139512CBF}" destId="{928EF141-BB8C-4BD2-B31A-48BA49A228C5}" srcOrd="4" destOrd="0" presId="urn:microsoft.com/office/officeart/2005/8/layout/vList2"/>
    <dgm:cxn modelId="{85CCB3D8-D741-4716-BAF1-07BD6299B862}" type="presParOf" srcId="{4B3BC00A-4418-4AC5-A11A-8EB139512CBF}" destId="{30A4CB80-5FC8-4129-BF63-3C0EE088A7D3}" srcOrd="5" destOrd="0" presId="urn:microsoft.com/office/officeart/2005/8/layout/vList2"/>
    <dgm:cxn modelId="{DD04EC83-31C7-420C-A619-FA65895918D3}" type="presParOf" srcId="{4B3BC00A-4418-4AC5-A11A-8EB139512CBF}" destId="{22F3F097-6965-4298-93C9-9BDA45E90B2C}" srcOrd="6" destOrd="0" presId="urn:microsoft.com/office/officeart/2005/8/layout/vList2"/>
    <dgm:cxn modelId="{EE7742EF-A8E9-47A0-9AF7-55EBCA0099B2}" type="presParOf" srcId="{4B3BC00A-4418-4AC5-A11A-8EB139512CBF}" destId="{1179C177-66EB-4321-A839-FCB6E2D96992}" srcOrd="7" destOrd="0" presId="urn:microsoft.com/office/officeart/2005/8/layout/vList2"/>
    <dgm:cxn modelId="{1930520B-5879-41DD-8E0E-E9767C7D1E07}" type="presParOf" srcId="{4B3BC00A-4418-4AC5-A11A-8EB139512CBF}" destId="{33137DC8-39B1-4E07-8665-72D545E241E2}" srcOrd="8"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7A62AE-BA6D-4FCD-941B-F22FD2432DB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fr-FR"/>
        </a:p>
      </dgm:t>
    </dgm:pt>
    <dgm:pt modelId="{B6A392AC-CE03-40A4-87FA-76386C09216A}">
      <dgm:prSet phldrT="[Texte]"/>
      <dgm:spPr>
        <a:solidFill>
          <a:srgbClr val="1CD1E4"/>
        </a:solidFill>
      </dgm:spPr>
      <dgm:t>
        <a:bodyPr/>
        <a:lstStyle/>
        <a:p>
          <a:r>
            <a:rPr lang="fr-FR" dirty="0" smtClean="0"/>
            <a:t>Textes réglementaires :</a:t>
          </a:r>
          <a:endParaRPr lang="fr-FR" dirty="0"/>
        </a:p>
      </dgm:t>
    </dgm:pt>
    <dgm:pt modelId="{91C6ECCE-EF69-4C50-8E94-7430E8D78025}" type="parTrans" cxnId="{A40CA314-2A64-4872-982D-0D13DB118C11}">
      <dgm:prSet/>
      <dgm:spPr/>
      <dgm:t>
        <a:bodyPr/>
        <a:lstStyle/>
        <a:p>
          <a:endParaRPr lang="fr-FR"/>
        </a:p>
      </dgm:t>
    </dgm:pt>
    <dgm:pt modelId="{400EB7B6-4529-4586-821A-1EAFA2B11BEF}" type="sibTrans" cxnId="{A40CA314-2A64-4872-982D-0D13DB118C11}">
      <dgm:prSet/>
      <dgm:spPr/>
      <dgm:t>
        <a:bodyPr/>
        <a:lstStyle/>
        <a:p>
          <a:endParaRPr lang="fr-FR"/>
        </a:p>
      </dgm:t>
    </dgm:pt>
    <dgm:pt modelId="{EDD13F00-E023-4BD3-B320-41CDA5B9DA7C}">
      <dgm:prSet phldrT="[Texte]"/>
      <dgm:spPr/>
      <dgm:t>
        <a:bodyPr/>
        <a:lstStyle/>
        <a:p>
          <a:r>
            <a:rPr lang="fr-FR" dirty="0" smtClean="0"/>
            <a:t>Grilles horaires</a:t>
          </a:r>
          <a:endParaRPr lang="fr-FR" dirty="0"/>
        </a:p>
      </dgm:t>
    </dgm:pt>
    <dgm:pt modelId="{9E42A401-1024-4A2A-9C88-3C35F10730C2}" type="parTrans" cxnId="{985FC66B-3F5E-437C-B13F-A7F4DAE62063}">
      <dgm:prSet/>
      <dgm:spPr/>
      <dgm:t>
        <a:bodyPr/>
        <a:lstStyle/>
        <a:p>
          <a:endParaRPr lang="fr-FR"/>
        </a:p>
      </dgm:t>
    </dgm:pt>
    <dgm:pt modelId="{14AEC2C5-E07A-41F4-A751-14A013C70732}" type="sibTrans" cxnId="{985FC66B-3F5E-437C-B13F-A7F4DAE62063}">
      <dgm:prSet/>
      <dgm:spPr/>
      <dgm:t>
        <a:bodyPr/>
        <a:lstStyle/>
        <a:p>
          <a:endParaRPr lang="fr-FR"/>
        </a:p>
      </dgm:t>
    </dgm:pt>
    <dgm:pt modelId="{6E48B75B-E4F8-48B3-81E4-8BBFBC31F1AC}">
      <dgm:prSet phldrT="[Texte]"/>
      <dgm:spPr>
        <a:solidFill>
          <a:srgbClr val="00FFCC"/>
        </a:solidFill>
      </dgm:spPr>
      <dgm:t>
        <a:bodyPr/>
        <a:lstStyle/>
        <a:p>
          <a:r>
            <a:rPr lang="fr-FR" dirty="0" smtClean="0"/>
            <a:t>Guides :</a:t>
          </a:r>
          <a:endParaRPr lang="fr-FR" dirty="0"/>
        </a:p>
      </dgm:t>
    </dgm:pt>
    <dgm:pt modelId="{6CF8915C-2E2A-43B6-B404-7CED4FEFABF5}" type="parTrans" cxnId="{32E5FBBB-CFDA-44B9-8F77-048BA5705712}">
      <dgm:prSet/>
      <dgm:spPr/>
      <dgm:t>
        <a:bodyPr/>
        <a:lstStyle/>
        <a:p>
          <a:endParaRPr lang="fr-FR"/>
        </a:p>
      </dgm:t>
    </dgm:pt>
    <dgm:pt modelId="{6BA9FB53-814E-4E94-BE46-8DEA57386A5E}" type="sibTrans" cxnId="{32E5FBBB-CFDA-44B9-8F77-048BA5705712}">
      <dgm:prSet/>
      <dgm:spPr/>
      <dgm:t>
        <a:bodyPr/>
        <a:lstStyle/>
        <a:p>
          <a:endParaRPr lang="fr-FR"/>
        </a:p>
      </dgm:t>
    </dgm:pt>
    <dgm:pt modelId="{6CB53DAB-CF9B-454A-95B8-FC0A2F9D3A76}">
      <dgm:prSet phldrT="[Texte]"/>
      <dgm:spPr/>
      <dgm:t>
        <a:bodyPr/>
        <a:lstStyle/>
        <a:p>
          <a:r>
            <a:rPr lang="fr-FR" dirty="0" smtClean="0"/>
            <a:t>Vadémécum</a:t>
          </a:r>
          <a:endParaRPr lang="fr-FR" dirty="0"/>
        </a:p>
      </dgm:t>
    </dgm:pt>
    <dgm:pt modelId="{A670B20F-7A9B-4155-B697-9F0D8CEFDC6C}" type="parTrans" cxnId="{F21D4906-6CD6-41DC-9CB1-2BCC4EB4870D}">
      <dgm:prSet/>
      <dgm:spPr/>
      <dgm:t>
        <a:bodyPr/>
        <a:lstStyle/>
        <a:p>
          <a:endParaRPr lang="fr-FR"/>
        </a:p>
      </dgm:t>
    </dgm:pt>
    <dgm:pt modelId="{06BB1BC2-FCED-4C32-BF7F-853B0B7BE547}" type="sibTrans" cxnId="{F21D4906-6CD6-41DC-9CB1-2BCC4EB4870D}">
      <dgm:prSet/>
      <dgm:spPr/>
      <dgm:t>
        <a:bodyPr/>
        <a:lstStyle/>
        <a:p>
          <a:endParaRPr lang="fr-FR"/>
        </a:p>
      </dgm:t>
    </dgm:pt>
    <dgm:pt modelId="{8239F635-82AE-413D-A1A9-E8B0A775333C}">
      <dgm:prSet phldrT="[Texte]"/>
      <dgm:spPr/>
      <dgm:t>
        <a:bodyPr/>
        <a:lstStyle/>
        <a:p>
          <a:r>
            <a:rPr lang="fr-FR" dirty="0" smtClean="0"/>
            <a:t>Parcours M@gistère à venir</a:t>
          </a:r>
          <a:endParaRPr lang="fr-FR" dirty="0"/>
        </a:p>
      </dgm:t>
    </dgm:pt>
    <dgm:pt modelId="{7BC33CD5-6709-4E4A-9F0E-5D8F4EED2423}" type="parTrans" cxnId="{CC669CDA-9631-4E14-9247-282180A1C660}">
      <dgm:prSet/>
      <dgm:spPr/>
      <dgm:t>
        <a:bodyPr/>
        <a:lstStyle/>
        <a:p>
          <a:endParaRPr lang="fr-FR"/>
        </a:p>
      </dgm:t>
    </dgm:pt>
    <dgm:pt modelId="{553D129D-A19C-4078-A9F0-5ACCD5D83EE3}" type="sibTrans" cxnId="{CC669CDA-9631-4E14-9247-282180A1C660}">
      <dgm:prSet/>
      <dgm:spPr/>
      <dgm:t>
        <a:bodyPr/>
        <a:lstStyle/>
        <a:p>
          <a:endParaRPr lang="fr-FR"/>
        </a:p>
      </dgm:t>
    </dgm:pt>
    <dgm:pt modelId="{E0486937-7E8A-4D4A-988E-0153DDDC5C84}">
      <dgm:prSet phldrT="[Texte]"/>
      <dgm:spPr/>
      <dgm:t>
        <a:bodyPr/>
        <a:lstStyle/>
        <a:p>
          <a:endParaRPr lang="fr-FR" dirty="0"/>
        </a:p>
      </dgm:t>
    </dgm:pt>
    <dgm:pt modelId="{EE7B48BD-E7D0-4CE7-9CA3-3339315DE375}" type="parTrans" cxnId="{0B29716B-F5D4-4289-A258-E2B672CC660F}">
      <dgm:prSet/>
      <dgm:spPr/>
      <dgm:t>
        <a:bodyPr/>
        <a:lstStyle/>
        <a:p>
          <a:endParaRPr lang="fr-FR"/>
        </a:p>
      </dgm:t>
    </dgm:pt>
    <dgm:pt modelId="{B6974EC5-23FC-44AF-9E9C-5F627FD2A0C9}" type="sibTrans" cxnId="{0B29716B-F5D4-4289-A258-E2B672CC660F}">
      <dgm:prSet/>
      <dgm:spPr/>
      <dgm:t>
        <a:bodyPr/>
        <a:lstStyle/>
        <a:p>
          <a:endParaRPr lang="fr-FR"/>
        </a:p>
      </dgm:t>
    </dgm:pt>
    <dgm:pt modelId="{5BCC2691-6802-4438-8507-9D90F22DB9D9}" type="pres">
      <dgm:prSet presAssocID="{0B7A62AE-BA6D-4FCD-941B-F22FD2432DB9}" presName="linear" presStyleCnt="0">
        <dgm:presLayoutVars>
          <dgm:animLvl val="lvl"/>
          <dgm:resizeHandles val="exact"/>
        </dgm:presLayoutVars>
      </dgm:prSet>
      <dgm:spPr/>
      <dgm:t>
        <a:bodyPr/>
        <a:lstStyle/>
        <a:p>
          <a:endParaRPr lang="fr-FR"/>
        </a:p>
      </dgm:t>
    </dgm:pt>
    <dgm:pt modelId="{625C2942-CB68-4E9C-98F5-1860D61AC491}" type="pres">
      <dgm:prSet presAssocID="{B6A392AC-CE03-40A4-87FA-76386C09216A}" presName="parentText" presStyleLbl="node1" presStyleIdx="0" presStyleCnt="2" custLinFactNeighborX="671">
        <dgm:presLayoutVars>
          <dgm:chMax val="0"/>
          <dgm:bulletEnabled val="1"/>
        </dgm:presLayoutVars>
      </dgm:prSet>
      <dgm:spPr/>
      <dgm:t>
        <a:bodyPr/>
        <a:lstStyle/>
        <a:p>
          <a:endParaRPr lang="fr-FR"/>
        </a:p>
      </dgm:t>
    </dgm:pt>
    <dgm:pt modelId="{FD351356-139E-4C65-A70A-3594149E4146}" type="pres">
      <dgm:prSet presAssocID="{B6A392AC-CE03-40A4-87FA-76386C09216A}" presName="childText" presStyleLbl="revTx" presStyleIdx="0" presStyleCnt="2">
        <dgm:presLayoutVars>
          <dgm:bulletEnabled val="1"/>
        </dgm:presLayoutVars>
      </dgm:prSet>
      <dgm:spPr/>
      <dgm:t>
        <a:bodyPr/>
        <a:lstStyle/>
        <a:p>
          <a:endParaRPr lang="fr-FR"/>
        </a:p>
      </dgm:t>
    </dgm:pt>
    <dgm:pt modelId="{5B241F48-9F8A-4155-B693-7B2A26E871E3}" type="pres">
      <dgm:prSet presAssocID="{6E48B75B-E4F8-48B3-81E4-8BBFBC31F1AC}" presName="parentText" presStyleLbl="node1" presStyleIdx="1" presStyleCnt="2">
        <dgm:presLayoutVars>
          <dgm:chMax val="0"/>
          <dgm:bulletEnabled val="1"/>
        </dgm:presLayoutVars>
      </dgm:prSet>
      <dgm:spPr/>
      <dgm:t>
        <a:bodyPr/>
        <a:lstStyle/>
        <a:p>
          <a:endParaRPr lang="fr-FR"/>
        </a:p>
      </dgm:t>
    </dgm:pt>
    <dgm:pt modelId="{DAE301AF-54A8-486F-BF89-DB20425B3214}" type="pres">
      <dgm:prSet presAssocID="{6E48B75B-E4F8-48B3-81E4-8BBFBC31F1AC}" presName="childText" presStyleLbl="revTx" presStyleIdx="1" presStyleCnt="2">
        <dgm:presLayoutVars>
          <dgm:bulletEnabled val="1"/>
        </dgm:presLayoutVars>
      </dgm:prSet>
      <dgm:spPr/>
      <dgm:t>
        <a:bodyPr/>
        <a:lstStyle/>
        <a:p>
          <a:endParaRPr lang="fr-FR"/>
        </a:p>
      </dgm:t>
    </dgm:pt>
  </dgm:ptLst>
  <dgm:cxnLst>
    <dgm:cxn modelId="{063FC66C-834A-49A4-9E7C-DF825AF66A45}" type="presOf" srcId="{E0486937-7E8A-4D4A-988E-0153DDDC5C84}" destId="{FD351356-139E-4C65-A70A-3594149E4146}" srcOrd="0" destOrd="1" presId="urn:microsoft.com/office/officeart/2005/8/layout/vList2"/>
    <dgm:cxn modelId="{A40CA314-2A64-4872-982D-0D13DB118C11}" srcId="{0B7A62AE-BA6D-4FCD-941B-F22FD2432DB9}" destId="{B6A392AC-CE03-40A4-87FA-76386C09216A}" srcOrd="0" destOrd="0" parTransId="{91C6ECCE-EF69-4C50-8E94-7430E8D78025}" sibTransId="{400EB7B6-4529-4586-821A-1EAFA2B11BEF}"/>
    <dgm:cxn modelId="{CC290DF0-BCD2-40F9-8598-FFDB0150027B}" type="presOf" srcId="{6E48B75B-E4F8-48B3-81E4-8BBFBC31F1AC}" destId="{5B241F48-9F8A-4155-B693-7B2A26E871E3}" srcOrd="0" destOrd="0" presId="urn:microsoft.com/office/officeart/2005/8/layout/vList2"/>
    <dgm:cxn modelId="{32E5FBBB-CFDA-44B9-8F77-048BA5705712}" srcId="{0B7A62AE-BA6D-4FCD-941B-F22FD2432DB9}" destId="{6E48B75B-E4F8-48B3-81E4-8BBFBC31F1AC}" srcOrd="1" destOrd="0" parTransId="{6CF8915C-2E2A-43B6-B404-7CED4FEFABF5}" sibTransId="{6BA9FB53-814E-4E94-BE46-8DEA57386A5E}"/>
    <dgm:cxn modelId="{8BF07A45-4387-48FB-85F3-12DA36AA7B7B}" type="presOf" srcId="{6CB53DAB-CF9B-454A-95B8-FC0A2F9D3A76}" destId="{DAE301AF-54A8-486F-BF89-DB20425B3214}" srcOrd="0" destOrd="0" presId="urn:microsoft.com/office/officeart/2005/8/layout/vList2"/>
    <dgm:cxn modelId="{0B29716B-F5D4-4289-A258-E2B672CC660F}" srcId="{B6A392AC-CE03-40A4-87FA-76386C09216A}" destId="{E0486937-7E8A-4D4A-988E-0153DDDC5C84}" srcOrd="1" destOrd="0" parTransId="{EE7B48BD-E7D0-4CE7-9CA3-3339315DE375}" sibTransId="{B6974EC5-23FC-44AF-9E9C-5F627FD2A0C9}"/>
    <dgm:cxn modelId="{CC669CDA-9631-4E14-9247-282180A1C660}" srcId="{6E48B75B-E4F8-48B3-81E4-8BBFBC31F1AC}" destId="{8239F635-82AE-413D-A1A9-E8B0A775333C}" srcOrd="1" destOrd="0" parTransId="{7BC33CD5-6709-4E4A-9F0E-5D8F4EED2423}" sibTransId="{553D129D-A19C-4078-A9F0-5ACCD5D83EE3}"/>
    <dgm:cxn modelId="{985FC66B-3F5E-437C-B13F-A7F4DAE62063}" srcId="{B6A392AC-CE03-40A4-87FA-76386C09216A}" destId="{EDD13F00-E023-4BD3-B320-41CDA5B9DA7C}" srcOrd="0" destOrd="0" parTransId="{9E42A401-1024-4A2A-9C88-3C35F10730C2}" sibTransId="{14AEC2C5-E07A-41F4-A751-14A013C70732}"/>
    <dgm:cxn modelId="{5B303F3C-FAE9-4AEA-8364-CDDAC0D66297}" type="presOf" srcId="{EDD13F00-E023-4BD3-B320-41CDA5B9DA7C}" destId="{FD351356-139E-4C65-A70A-3594149E4146}" srcOrd="0" destOrd="0" presId="urn:microsoft.com/office/officeart/2005/8/layout/vList2"/>
    <dgm:cxn modelId="{9C202B6A-3FA0-45D3-B260-130E16A6EA92}" type="presOf" srcId="{8239F635-82AE-413D-A1A9-E8B0A775333C}" destId="{DAE301AF-54A8-486F-BF89-DB20425B3214}" srcOrd="0" destOrd="1" presId="urn:microsoft.com/office/officeart/2005/8/layout/vList2"/>
    <dgm:cxn modelId="{56FAE869-FEB2-4F3D-A30F-0BC2C79D67E8}" type="presOf" srcId="{B6A392AC-CE03-40A4-87FA-76386C09216A}" destId="{625C2942-CB68-4E9C-98F5-1860D61AC491}" srcOrd="0" destOrd="0" presId="urn:microsoft.com/office/officeart/2005/8/layout/vList2"/>
    <dgm:cxn modelId="{F21D4906-6CD6-41DC-9CB1-2BCC4EB4870D}" srcId="{6E48B75B-E4F8-48B3-81E4-8BBFBC31F1AC}" destId="{6CB53DAB-CF9B-454A-95B8-FC0A2F9D3A76}" srcOrd="0" destOrd="0" parTransId="{A670B20F-7A9B-4155-B697-9F0D8CEFDC6C}" sibTransId="{06BB1BC2-FCED-4C32-BF7F-853B0B7BE547}"/>
    <dgm:cxn modelId="{D0B618F8-BB3A-450C-9167-42F46E56D323}" type="presOf" srcId="{0B7A62AE-BA6D-4FCD-941B-F22FD2432DB9}" destId="{5BCC2691-6802-4438-8507-9D90F22DB9D9}" srcOrd="0" destOrd="0" presId="urn:microsoft.com/office/officeart/2005/8/layout/vList2"/>
    <dgm:cxn modelId="{0D29F998-5650-4D62-8BA4-E0859AD9B5C4}" type="presParOf" srcId="{5BCC2691-6802-4438-8507-9D90F22DB9D9}" destId="{625C2942-CB68-4E9C-98F5-1860D61AC491}" srcOrd="0" destOrd="0" presId="urn:microsoft.com/office/officeart/2005/8/layout/vList2"/>
    <dgm:cxn modelId="{D1163106-F305-4F6A-9558-C147CFEC9D63}" type="presParOf" srcId="{5BCC2691-6802-4438-8507-9D90F22DB9D9}" destId="{FD351356-139E-4C65-A70A-3594149E4146}" srcOrd="1" destOrd="0" presId="urn:microsoft.com/office/officeart/2005/8/layout/vList2"/>
    <dgm:cxn modelId="{40CB5902-727A-4D4A-A8F7-D6018CCBDF9C}" type="presParOf" srcId="{5BCC2691-6802-4438-8507-9D90F22DB9D9}" destId="{5B241F48-9F8A-4155-B693-7B2A26E871E3}" srcOrd="2" destOrd="0" presId="urn:microsoft.com/office/officeart/2005/8/layout/vList2"/>
    <dgm:cxn modelId="{987DCCF6-5751-4DDB-A5BA-3923B01119B5}" type="presParOf" srcId="{5BCC2691-6802-4438-8507-9D90F22DB9D9}" destId="{DAE301AF-54A8-486F-BF89-DB20425B3214}"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CFEB7F2-3BD2-42F0-8707-8C5B1AB74BC1}"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fr-FR"/>
        </a:p>
      </dgm:t>
    </dgm:pt>
    <dgm:pt modelId="{E60D00BD-9A18-4074-A85C-D1CD1CA2BA31}">
      <dgm:prSet phldrT="[Texte]"/>
      <dgm:spPr/>
      <dgm:t>
        <a:bodyPr/>
        <a:lstStyle/>
        <a:p>
          <a:r>
            <a:rPr lang="fr-FR" dirty="0" smtClean="0"/>
            <a:t>Famille des métiers GATL</a:t>
          </a:r>
          <a:endParaRPr lang="fr-FR" dirty="0"/>
        </a:p>
      </dgm:t>
    </dgm:pt>
    <dgm:pt modelId="{2E91C64D-41B6-4710-97C2-DD7F737E8CB4}" type="parTrans" cxnId="{168B53D5-001B-4500-BBC5-A60D1E7FB73E}">
      <dgm:prSet/>
      <dgm:spPr/>
      <dgm:t>
        <a:bodyPr/>
        <a:lstStyle/>
        <a:p>
          <a:endParaRPr lang="fr-FR"/>
        </a:p>
      </dgm:t>
    </dgm:pt>
    <dgm:pt modelId="{015ACD95-4FF6-4475-B08B-F730A872665F}" type="sibTrans" cxnId="{168B53D5-001B-4500-BBC5-A60D1E7FB73E}">
      <dgm:prSet/>
      <dgm:spPr/>
      <dgm:t>
        <a:bodyPr/>
        <a:lstStyle/>
        <a:p>
          <a:endParaRPr lang="fr-FR"/>
        </a:p>
      </dgm:t>
    </dgm:pt>
    <dgm:pt modelId="{EC258E60-BCB6-47A2-9466-768EF55D4EF1}">
      <dgm:prSet phldrT="[Texte]"/>
      <dgm:spPr/>
      <dgm:t>
        <a:bodyPr/>
        <a:lstStyle/>
        <a:p>
          <a:pPr algn="r"/>
          <a:r>
            <a:rPr lang="fr-FR" dirty="0" smtClean="0"/>
            <a:t>Baccalauréat professionnel </a:t>
          </a:r>
          <a:r>
            <a:rPr lang="fr-FR" b="1" dirty="0" smtClean="0">
              <a:solidFill>
                <a:schemeClr val="bg1"/>
              </a:solidFill>
            </a:rPr>
            <a:t>Gestion Administration</a:t>
          </a:r>
          <a:r>
            <a:rPr lang="fr-FR" dirty="0" smtClean="0"/>
            <a:t>	</a:t>
          </a:r>
          <a:endParaRPr lang="fr-FR" dirty="0"/>
        </a:p>
      </dgm:t>
    </dgm:pt>
    <dgm:pt modelId="{821ACE94-21F8-4F22-85C7-0531CD85CF86}" type="parTrans" cxnId="{871354E8-9714-4862-9AED-5C07CDCF846D}">
      <dgm:prSet/>
      <dgm:spPr/>
      <dgm:t>
        <a:bodyPr/>
        <a:lstStyle/>
        <a:p>
          <a:endParaRPr lang="fr-FR"/>
        </a:p>
      </dgm:t>
    </dgm:pt>
    <dgm:pt modelId="{23F6A9FF-AEA0-4BA7-A5AD-114690C58428}" type="sibTrans" cxnId="{871354E8-9714-4862-9AED-5C07CDCF846D}">
      <dgm:prSet/>
      <dgm:spPr/>
      <dgm:t>
        <a:bodyPr/>
        <a:lstStyle/>
        <a:p>
          <a:endParaRPr lang="fr-FR"/>
        </a:p>
      </dgm:t>
    </dgm:pt>
    <dgm:pt modelId="{952C6199-4E01-4272-8679-281D51F3AC99}">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Baccalauréat professionnel </a:t>
          </a:r>
          <a:r>
            <a:rPr lang="fr-FR" b="1" dirty="0" smtClean="0">
              <a:solidFill>
                <a:schemeClr val="bg1"/>
              </a:solidFill>
            </a:rPr>
            <a:t>Transport</a:t>
          </a:r>
          <a:endParaRPr lang="fr-FR" b="1" dirty="0">
            <a:solidFill>
              <a:schemeClr val="bg1"/>
            </a:solidFill>
          </a:endParaRPr>
        </a:p>
      </dgm:t>
    </dgm:pt>
    <dgm:pt modelId="{52F5C183-78C9-44FD-A65E-504D96DB21DB}" type="parTrans" cxnId="{169F358D-EA86-4A3D-8C08-39E96C075869}">
      <dgm:prSet/>
      <dgm:spPr/>
      <dgm:t>
        <a:bodyPr/>
        <a:lstStyle/>
        <a:p>
          <a:endParaRPr lang="fr-FR"/>
        </a:p>
      </dgm:t>
    </dgm:pt>
    <dgm:pt modelId="{728509B2-5589-41A8-BC8D-61B608E3AB62}" type="sibTrans" cxnId="{169F358D-EA86-4A3D-8C08-39E96C075869}">
      <dgm:prSet/>
      <dgm:spPr/>
      <dgm:t>
        <a:bodyPr/>
        <a:lstStyle/>
        <a:p>
          <a:endParaRPr lang="fr-FR"/>
        </a:p>
      </dgm:t>
    </dgm:pt>
    <dgm:pt modelId="{02F77FD8-1BCE-4592-A0FC-16CB59BACB59}">
      <dgm:prSet phldrT="[Texte]"/>
      <dgm:spPr/>
      <dgm:t>
        <a:bodyPr/>
        <a:lstStyle/>
        <a:p>
          <a:r>
            <a:rPr lang="fr-FR" dirty="0" smtClean="0"/>
            <a:t>Baccalauréat professionnel </a:t>
          </a:r>
          <a:r>
            <a:rPr lang="fr-FR" b="1" dirty="0" smtClean="0">
              <a:solidFill>
                <a:schemeClr val="bg1"/>
              </a:solidFill>
            </a:rPr>
            <a:t>Logistique</a:t>
          </a:r>
          <a:endParaRPr lang="fr-FR" b="1" dirty="0">
            <a:solidFill>
              <a:schemeClr val="bg1"/>
            </a:solidFill>
          </a:endParaRPr>
        </a:p>
      </dgm:t>
    </dgm:pt>
    <dgm:pt modelId="{06CEF65A-479E-4273-B54F-4B99D259CAD1}" type="parTrans" cxnId="{02DA1910-BF7F-4627-A9D6-5393F95B2655}">
      <dgm:prSet/>
      <dgm:spPr/>
      <dgm:t>
        <a:bodyPr/>
        <a:lstStyle/>
        <a:p>
          <a:endParaRPr lang="fr-FR"/>
        </a:p>
      </dgm:t>
    </dgm:pt>
    <dgm:pt modelId="{9EE433CF-FC45-45D0-AEAA-19DC350140B3}" type="sibTrans" cxnId="{02DA1910-BF7F-4627-A9D6-5393F95B2655}">
      <dgm:prSet/>
      <dgm:spPr/>
      <dgm:t>
        <a:bodyPr/>
        <a:lstStyle/>
        <a:p>
          <a:endParaRPr lang="fr-FR"/>
        </a:p>
      </dgm:t>
    </dgm:pt>
    <dgm:pt modelId="{BA207753-6003-4C79-8794-78C6E5017DF8}" type="pres">
      <dgm:prSet presAssocID="{DCFEB7F2-3BD2-42F0-8707-8C5B1AB74BC1}" presName="Name0" presStyleCnt="0">
        <dgm:presLayoutVars>
          <dgm:chPref val="1"/>
          <dgm:dir/>
          <dgm:animOne val="branch"/>
          <dgm:animLvl val="lvl"/>
          <dgm:resizeHandles val="exact"/>
        </dgm:presLayoutVars>
      </dgm:prSet>
      <dgm:spPr/>
      <dgm:t>
        <a:bodyPr/>
        <a:lstStyle/>
        <a:p>
          <a:endParaRPr lang="fr-FR"/>
        </a:p>
      </dgm:t>
    </dgm:pt>
    <dgm:pt modelId="{197770D4-72A6-440A-83F9-87DF946BFB09}" type="pres">
      <dgm:prSet presAssocID="{E60D00BD-9A18-4074-A85C-D1CD1CA2BA31}" presName="root1" presStyleCnt="0"/>
      <dgm:spPr/>
    </dgm:pt>
    <dgm:pt modelId="{6E105E92-2813-4C09-A929-9BFEDD8145FB}" type="pres">
      <dgm:prSet presAssocID="{E60D00BD-9A18-4074-A85C-D1CD1CA2BA31}" presName="LevelOneTextNode" presStyleLbl="node0" presStyleIdx="0" presStyleCnt="1">
        <dgm:presLayoutVars>
          <dgm:chPref val="3"/>
        </dgm:presLayoutVars>
      </dgm:prSet>
      <dgm:spPr/>
      <dgm:t>
        <a:bodyPr/>
        <a:lstStyle/>
        <a:p>
          <a:endParaRPr lang="fr-FR"/>
        </a:p>
      </dgm:t>
    </dgm:pt>
    <dgm:pt modelId="{E94EFAC4-358E-414D-9FE4-B1136FA002EA}" type="pres">
      <dgm:prSet presAssocID="{E60D00BD-9A18-4074-A85C-D1CD1CA2BA31}" presName="level2hierChild" presStyleCnt="0"/>
      <dgm:spPr/>
    </dgm:pt>
    <dgm:pt modelId="{BC31DDCA-340B-4717-A396-969C0C1CEA2E}" type="pres">
      <dgm:prSet presAssocID="{821ACE94-21F8-4F22-85C7-0531CD85CF86}" presName="conn2-1" presStyleLbl="parChTrans1D2" presStyleIdx="0" presStyleCnt="3"/>
      <dgm:spPr/>
      <dgm:t>
        <a:bodyPr/>
        <a:lstStyle/>
        <a:p>
          <a:endParaRPr lang="fr-FR"/>
        </a:p>
      </dgm:t>
    </dgm:pt>
    <dgm:pt modelId="{02D446A2-2070-4636-A08C-182D7F13323B}" type="pres">
      <dgm:prSet presAssocID="{821ACE94-21F8-4F22-85C7-0531CD85CF86}" presName="connTx" presStyleLbl="parChTrans1D2" presStyleIdx="0" presStyleCnt="3"/>
      <dgm:spPr/>
      <dgm:t>
        <a:bodyPr/>
        <a:lstStyle/>
        <a:p>
          <a:endParaRPr lang="fr-FR"/>
        </a:p>
      </dgm:t>
    </dgm:pt>
    <dgm:pt modelId="{75B9DD28-D1B5-45F7-B9B8-49303B3F642A}" type="pres">
      <dgm:prSet presAssocID="{EC258E60-BCB6-47A2-9466-768EF55D4EF1}" presName="root2" presStyleCnt="0"/>
      <dgm:spPr/>
    </dgm:pt>
    <dgm:pt modelId="{E9DF1B1A-4C88-40AE-984D-12AE250C5D4B}" type="pres">
      <dgm:prSet presAssocID="{EC258E60-BCB6-47A2-9466-768EF55D4EF1}" presName="LevelTwoTextNode" presStyleLbl="node2" presStyleIdx="0" presStyleCnt="3">
        <dgm:presLayoutVars>
          <dgm:chPref val="3"/>
        </dgm:presLayoutVars>
      </dgm:prSet>
      <dgm:spPr/>
      <dgm:t>
        <a:bodyPr/>
        <a:lstStyle/>
        <a:p>
          <a:endParaRPr lang="fr-FR"/>
        </a:p>
      </dgm:t>
    </dgm:pt>
    <dgm:pt modelId="{1954117B-019A-4928-8C6A-7B9B1EA646AB}" type="pres">
      <dgm:prSet presAssocID="{EC258E60-BCB6-47A2-9466-768EF55D4EF1}" presName="level3hierChild" presStyleCnt="0"/>
      <dgm:spPr/>
    </dgm:pt>
    <dgm:pt modelId="{36AE1EB3-ECE7-484A-9B6E-7C89E1C9D344}" type="pres">
      <dgm:prSet presAssocID="{52F5C183-78C9-44FD-A65E-504D96DB21DB}" presName="conn2-1" presStyleLbl="parChTrans1D2" presStyleIdx="1" presStyleCnt="3"/>
      <dgm:spPr/>
      <dgm:t>
        <a:bodyPr/>
        <a:lstStyle/>
        <a:p>
          <a:endParaRPr lang="fr-FR"/>
        </a:p>
      </dgm:t>
    </dgm:pt>
    <dgm:pt modelId="{0F0946F0-D355-4B70-88EE-F4D916A9D143}" type="pres">
      <dgm:prSet presAssocID="{52F5C183-78C9-44FD-A65E-504D96DB21DB}" presName="connTx" presStyleLbl="parChTrans1D2" presStyleIdx="1" presStyleCnt="3"/>
      <dgm:spPr/>
      <dgm:t>
        <a:bodyPr/>
        <a:lstStyle/>
        <a:p>
          <a:endParaRPr lang="fr-FR"/>
        </a:p>
      </dgm:t>
    </dgm:pt>
    <dgm:pt modelId="{05334ABE-D5A3-4664-8E49-43235EE876B1}" type="pres">
      <dgm:prSet presAssocID="{952C6199-4E01-4272-8679-281D51F3AC99}" presName="root2" presStyleCnt="0"/>
      <dgm:spPr/>
    </dgm:pt>
    <dgm:pt modelId="{AF26FA9D-2CEC-46A2-91DB-E419C1504236}" type="pres">
      <dgm:prSet presAssocID="{952C6199-4E01-4272-8679-281D51F3AC99}" presName="LevelTwoTextNode" presStyleLbl="node2" presStyleIdx="1" presStyleCnt="3">
        <dgm:presLayoutVars>
          <dgm:chPref val="3"/>
        </dgm:presLayoutVars>
      </dgm:prSet>
      <dgm:spPr/>
      <dgm:t>
        <a:bodyPr/>
        <a:lstStyle/>
        <a:p>
          <a:endParaRPr lang="fr-FR"/>
        </a:p>
      </dgm:t>
    </dgm:pt>
    <dgm:pt modelId="{DB52AB9D-7AB7-4421-BD85-7203004FEC6A}" type="pres">
      <dgm:prSet presAssocID="{952C6199-4E01-4272-8679-281D51F3AC99}" presName="level3hierChild" presStyleCnt="0"/>
      <dgm:spPr/>
    </dgm:pt>
    <dgm:pt modelId="{D429E3A2-10A9-4585-B07C-299089E97F79}" type="pres">
      <dgm:prSet presAssocID="{06CEF65A-479E-4273-B54F-4B99D259CAD1}" presName="conn2-1" presStyleLbl="parChTrans1D2" presStyleIdx="2" presStyleCnt="3"/>
      <dgm:spPr/>
      <dgm:t>
        <a:bodyPr/>
        <a:lstStyle/>
        <a:p>
          <a:endParaRPr lang="fr-FR"/>
        </a:p>
      </dgm:t>
    </dgm:pt>
    <dgm:pt modelId="{646A38CC-E225-4DF4-89DF-785791A31F69}" type="pres">
      <dgm:prSet presAssocID="{06CEF65A-479E-4273-B54F-4B99D259CAD1}" presName="connTx" presStyleLbl="parChTrans1D2" presStyleIdx="2" presStyleCnt="3"/>
      <dgm:spPr/>
      <dgm:t>
        <a:bodyPr/>
        <a:lstStyle/>
        <a:p>
          <a:endParaRPr lang="fr-FR"/>
        </a:p>
      </dgm:t>
    </dgm:pt>
    <dgm:pt modelId="{F7735AEE-02F0-4104-823F-C6B1DB4CCA6E}" type="pres">
      <dgm:prSet presAssocID="{02F77FD8-1BCE-4592-A0FC-16CB59BACB59}" presName="root2" presStyleCnt="0"/>
      <dgm:spPr/>
    </dgm:pt>
    <dgm:pt modelId="{A43B3423-21EA-463C-BD91-AD8543222D05}" type="pres">
      <dgm:prSet presAssocID="{02F77FD8-1BCE-4592-A0FC-16CB59BACB59}" presName="LevelTwoTextNode" presStyleLbl="node2" presStyleIdx="2" presStyleCnt="3">
        <dgm:presLayoutVars>
          <dgm:chPref val="3"/>
        </dgm:presLayoutVars>
      </dgm:prSet>
      <dgm:spPr/>
      <dgm:t>
        <a:bodyPr/>
        <a:lstStyle/>
        <a:p>
          <a:endParaRPr lang="fr-FR"/>
        </a:p>
      </dgm:t>
    </dgm:pt>
    <dgm:pt modelId="{19431940-1308-428C-82A7-E0833E1DA990}" type="pres">
      <dgm:prSet presAssocID="{02F77FD8-1BCE-4592-A0FC-16CB59BACB59}" presName="level3hierChild" presStyleCnt="0"/>
      <dgm:spPr/>
    </dgm:pt>
  </dgm:ptLst>
  <dgm:cxnLst>
    <dgm:cxn modelId="{267520A3-4EBE-46EC-BCA2-A90BE28D22F9}" type="presOf" srcId="{06CEF65A-479E-4273-B54F-4B99D259CAD1}" destId="{D429E3A2-10A9-4585-B07C-299089E97F79}" srcOrd="0" destOrd="0" presId="urn:microsoft.com/office/officeart/2008/layout/HorizontalMultiLevelHierarchy"/>
    <dgm:cxn modelId="{02DA1910-BF7F-4627-A9D6-5393F95B2655}" srcId="{E60D00BD-9A18-4074-A85C-D1CD1CA2BA31}" destId="{02F77FD8-1BCE-4592-A0FC-16CB59BACB59}" srcOrd="2" destOrd="0" parTransId="{06CEF65A-479E-4273-B54F-4B99D259CAD1}" sibTransId="{9EE433CF-FC45-45D0-AEAA-19DC350140B3}"/>
    <dgm:cxn modelId="{6914C427-D44C-4823-92F6-5260A0254EF8}" type="presOf" srcId="{52F5C183-78C9-44FD-A65E-504D96DB21DB}" destId="{36AE1EB3-ECE7-484A-9B6E-7C89E1C9D344}" srcOrd="0" destOrd="0" presId="urn:microsoft.com/office/officeart/2008/layout/HorizontalMultiLevelHierarchy"/>
    <dgm:cxn modelId="{871354E8-9714-4862-9AED-5C07CDCF846D}" srcId="{E60D00BD-9A18-4074-A85C-D1CD1CA2BA31}" destId="{EC258E60-BCB6-47A2-9466-768EF55D4EF1}" srcOrd="0" destOrd="0" parTransId="{821ACE94-21F8-4F22-85C7-0531CD85CF86}" sibTransId="{23F6A9FF-AEA0-4BA7-A5AD-114690C58428}"/>
    <dgm:cxn modelId="{DB1EDF6B-7DA3-425A-AEF9-CDD0964F79D7}" type="presOf" srcId="{952C6199-4E01-4272-8679-281D51F3AC99}" destId="{AF26FA9D-2CEC-46A2-91DB-E419C1504236}" srcOrd="0" destOrd="0" presId="urn:microsoft.com/office/officeart/2008/layout/HorizontalMultiLevelHierarchy"/>
    <dgm:cxn modelId="{B1F81EBF-E2F1-42A3-90CF-086791E015E6}" type="presOf" srcId="{EC258E60-BCB6-47A2-9466-768EF55D4EF1}" destId="{E9DF1B1A-4C88-40AE-984D-12AE250C5D4B}" srcOrd="0" destOrd="0" presId="urn:microsoft.com/office/officeart/2008/layout/HorizontalMultiLevelHierarchy"/>
    <dgm:cxn modelId="{DF537E57-332A-4548-B60E-9446347B44DC}" type="presOf" srcId="{E60D00BD-9A18-4074-A85C-D1CD1CA2BA31}" destId="{6E105E92-2813-4C09-A929-9BFEDD8145FB}" srcOrd="0" destOrd="0" presId="urn:microsoft.com/office/officeart/2008/layout/HorizontalMultiLevelHierarchy"/>
    <dgm:cxn modelId="{169F358D-EA86-4A3D-8C08-39E96C075869}" srcId="{E60D00BD-9A18-4074-A85C-D1CD1CA2BA31}" destId="{952C6199-4E01-4272-8679-281D51F3AC99}" srcOrd="1" destOrd="0" parTransId="{52F5C183-78C9-44FD-A65E-504D96DB21DB}" sibTransId="{728509B2-5589-41A8-BC8D-61B608E3AB62}"/>
    <dgm:cxn modelId="{9EA6A764-B7BD-4A57-9424-1DD99D355D69}" type="presOf" srcId="{02F77FD8-1BCE-4592-A0FC-16CB59BACB59}" destId="{A43B3423-21EA-463C-BD91-AD8543222D05}" srcOrd="0" destOrd="0" presId="urn:microsoft.com/office/officeart/2008/layout/HorizontalMultiLevelHierarchy"/>
    <dgm:cxn modelId="{F1C651D1-0B41-41F2-8F7D-86D9AA842611}" type="presOf" srcId="{06CEF65A-479E-4273-B54F-4B99D259CAD1}" destId="{646A38CC-E225-4DF4-89DF-785791A31F69}" srcOrd="1" destOrd="0" presId="urn:microsoft.com/office/officeart/2008/layout/HorizontalMultiLevelHierarchy"/>
    <dgm:cxn modelId="{CA188B9A-F885-405C-A5A2-BF241331484A}" type="presOf" srcId="{821ACE94-21F8-4F22-85C7-0531CD85CF86}" destId="{02D446A2-2070-4636-A08C-182D7F13323B}" srcOrd="1" destOrd="0" presId="urn:microsoft.com/office/officeart/2008/layout/HorizontalMultiLevelHierarchy"/>
    <dgm:cxn modelId="{6784B65E-DED8-4A19-990A-487B149A1165}" type="presOf" srcId="{DCFEB7F2-3BD2-42F0-8707-8C5B1AB74BC1}" destId="{BA207753-6003-4C79-8794-78C6E5017DF8}" srcOrd="0" destOrd="0" presId="urn:microsoft.com/office/officeart/2008/layout/HorizontalMultiLevelHierarchy"/>
    <dgm:cxn modelId="{8F0065DF-3829-4F0F-9FED-5DBD5DB605F5}" type="presOf" srcId="{821ACE94-21F8-4F22-85C7-0531CD85CF86}" destId="{BC31DDCA-340B-4717-A396-969C0C1CEA2E}" srcOrd="0" destOrd="0" presId="urn:microsoft.com/office/officeart/2008/layout/HorizontalMultiLevelHierarchy"/>
    <dgm:cxn modelId="{168B53D5-001B-4500-BBC5-A60D1E7FB73E}" srcId="{DCFEB7F2-3BD2-42F0-8707-8C5B1AB74BC1}" destId="{E60D00BD-9A18-4074-A85C-D1CD1CA2BA31}" srcOrd="0" destOrd="0" parTransId="{2E91C64D-41B6-4710-97C2-DD7F737E8CB4}" sibTransId="{015ACD95-4FF6-4475-B08B-F730A872665F}"/>
    <dgm:cxn modelId="{7915D89A-681F-4A56-8199-79A07913A54C}" type="presOf" srcId="{52F5C183-78C9-44FD-A65E-504D96DB21DB}" destId="{0F0946F0-D355-4B70-88EE-F4D916A9D143}" srcOrd="1" destOrd="0" presId="urn:microsoft.com/office/officeart/2008/layout/HorizontalMultiLevelHierarchy"/>
    <dgm:cxn modelId="{C1152F9D-230D-4BD4-B62E-91C3BAF65945}" type="presParOf" srcId="{BA207753-6003-4C79-8794-78C6E5017DF8}" destId="{197770D4-72A6-440A-83F9-87DF946BFB09}" srcOrd="0" destOrd="0" presId="urn:microsoft.com/office/officeart/2008/layout/HorizontalMultiLevelHierarchy"/>
    <dgm:cxn modelId="{98581EF7-3834-4CAC-879B-FFC8BB867213}" type="presParOf" srcId="{197770D4-72A6-440A-83F9-87DF946BFB09}" destId="{6E105E92-2813-4C09-A929-9BFEDD8145FB}" srcOrd="0" destOrd="0" presId="urn:microsoft.com/office/officeart/2008/layout/HorizontalMultiLevelHierarchy"/>
    <dgm:cxn modelId="{DA475251-B5E3-407B-B191-E532A13E6948}" type="presParOf" srcId="{197770D4-72A6-440A-83F9-87DF946BFB09}" destId="{E94EFAC4-358E-414D-9FE4-B1136FA002EA}" srcOrd="1" destOrd="0" presId="urn:microsoft.com/office/officeart/2008/layout/HorizontalMultiLevelHierarchy"/>
    <dgm:cxn modelId="{EEE94B04-D6D3-41D4-A0D3-5D109D50B6A1}" type="presParOf" srcId="{E94EFAC4-358E-414D-9FE4-B1136FA002EA}" destId="{BC31DDCA-340B-4717-A396-969C0C1CEA2E}" srcOrd="0" destOrd="0" presId="urn:microsoft.com/office/officeart/2008/layout/HorizontalMultiLevelHierarchy"/>
    <dgm:cxn modelId="{22AC07EA-5BE6-4087-BD20-0E4449B5B883}" type="presParOf" srcId="{BC31DDCA-340B-4717-A396-969C0C1CEA2E}" destId="{02D446A2-2070-4636-A08C-182D7F13323B}" srcOrd="0" destOrd="0" presId="urn:microsoft.com/office/officeart/2008/layout/HorizontalMultiLevelHierarchy"/>
    <dgm:cxn modelId="{B4A84051-782E-45C1-8FB6-F168A90177FF}" type="presParOf" srcId="{E94EFAC4-358E-414D-9FE4-B1136FA002EA}" destId="{75B9DD28-D1B5-45F7-B9B8-49303B3F642A}" srcOrd="1" destOrd="0" presId="urn:microsoft.com/office/officeart/2008/layout/HorizontalMultiLevelHierarchy"/>
    <dgm:cxn modelId="{2F88998A-34B6-4FEC-AAF0-BD7F68A5C73A}" type="presParOf" srcId="{75B9DD28-D1B5-45F7-B9B8-49303B3F642A}" destId="{E9DF1B1A-4C88-40AE-984D-12AE250C5D4B}" srcOrd="0" destOrd="0" presId="urn:microsoft.com/office/officeart/2008/layout/HorizontalMultiLevelHierarchy"/>
    <dgm:cxn modelId="{3EA42117-3373-4C97-B815-6DCD010A5DD8}" type="presParOf" srcId="{75B9DD28-D1B5-45F7-B9B8-49303B3F642A}" destId="{1954117B-019A-4928-8C6A-7B9B1EA646AB}" srcOrd="1" destOrd="0" presId="urn:microsoft.com/office/officeart/2008/layout/HorizontalMultiLevelHierarchy"/>
    <dgm:cxn modelId="{53B0A498-814A-4597-AC48-4ADE745AAE9C}" type="presParOf" srcId="{E94EFAC4-358E-414D-9FE4-B1136FA002EA}" destId="{36AE1EB3-ECE7-484A-9B6E-7C89E1C9D344}" srcOrd="2" destOrd="0" presId="urn:microsoft.com/office/officeart/2008/layout/HorizontalMultiLevelHierarchy"/>
    <dgm:cxn modelId="{5262B01E-F676-4897-9AEC-F91593613B65}" type="presParOf" srcId="{36AE1EB3-ECE7-484A-9B6E-7C89E1C9D344}" destId="{0F0946F0-D355-4B70-88EE-F4D916A9D143}" srcOrd="0" destOrd="0" presId="urn:microsoft.com/office/officeart/2008/layout/HorizontalMultiLevelHierarchy"/>
    <dgm:cxn modelId="{96161B7E-C058-44CF-A43A-9C2ACBCD0A0B}" type="presParOf" srcId="{E94EFAC4-358E-414D-9FE4-B1136FA002EA}" destId="{05334ABE-D5A3-4664-8E49-43235EE876B1}" srcOrd="3" destOrd="0" presId="urn:microsoft.com/office/officeart/2008/layout/HorizontalMultiLevelHierarchy"/>
    <dgm:cxn modelId="{575CFFD2-4E55-4B43-AB6F-28F79B3E86A5}" type="presParOf" srcId="{05334ABE-D5A3-4664-8E49-43235EE876B1}" destId="{AF26FA9D-2CEC-46A2-91DB-E419C1504236}" srcOrd="0" destOrd="0" presId="urn:microsoft.com/office/officeart/2008/layout/HorizontalMultiLevelHierarchy"/>
    <dgm:cxn modelId="{E2A73577-D22D-4EE8-A9F0-E7AF33ED3918}" type="presParOf" srcId="{05334ABE-D5A3-4664-8E49-43235EE876B1}" destId="{DB52AB9D-7AB7-4421-BD85-7203004FEC6A}" srcOrd="1" destOrd="0" presId="urn:microsoft.com/office/officeart/2008/layout/HorizontalMultiLevelHierarchy"/>
    <dgm:cxn modelId="{10DCFDDA-DF46-415A-8920-3E5CA5A21FA2}" type="presParOf" srcId="{E94EFAC4-358E-414D-9FE4-B1136FA002EA}" destId="{D429E3A2-10A9-4585-B07C-299089E97F79}" srcOrd="4" destOrd="0" presId="urn:microsoft.com/office/officeart/2008/layout/HorizontalMultiLevelHierarchy"/>
    <dgm:cxn modelId="{92EBDC0F-B4A2-4C91-9B69-B0ED9659AAD7}" type="presParOf" srcId="{D429E3A2-10A9-4585-B07C-299089E97F79}" destId="{646A38CC-E225-4DF4-89DF-785791A31F69}" srcOrd="0" destOrd="0" presId="urn:microsoft.com/office/officeart/2008/layout/HorizontalMultiLevelHierarchy"/>
    <dgm:cxn modelId="{2DC5A01E-AED9-4F6C-A42A-76932EED5136}" type="presParOf" srcId="{E94EFAC4-358E-414D-9FE4-B1136FA002EA}" destId="{F7735AEE-02F0-4104-823F-C6B1DB4CCA6E}" srcOrd="5" destOrd="0" presId="urn:microsoft.com/office/officeart/2008/layout/HorizontalMultiLevelHierarchy"/>
    <dgm:cxn modelId="{104FD2F4-0947-44EC-B3D1-C7E58496B515}" type="presParOf" srcId="{F7735AEE-02F0-4104-823F-C6B1DB4CCA6E}" destId="{A43B3423-21EA-463C-BD91-AD8543222D05}" srcOrd="0" destOrd="0" presId="urn:microsoft.com/office/officeart/2008/layout/HorizontalMultiLevelHierarchy"/>
    <dgm:cxn modelId="{838B1B1A-9805-4F70-8E10-FE384D9BBBF7}" type="presParOf" srcId="{F7735AEE-02F0-4104-823F-C6B1DB4CCA6E}" destId="{19431940-1308-428C-82A7-E0833E1DA990}"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CC683C-78D7-454B-80EA-49498EA6EE57}"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fr-FR"/>
        </a:p>
      </dgm:t>
    </dgm:pt>
    <dgm:pt modelId="{97B47108-2A9C-49BF-8DAE-C8EB391AC8FE}">
      <dgm:prSet phldrT="[Texte]" custT="1"/>
      <dgm:spPr/>
      <dgm:t>
        <a:bodyPr/>
        <a:lstStyle/>
        <a:p>
          <a:r>
            <a:rPr lang="fr-FR" sz="2400" dirty="0" smtClean="0"/>
            <a:t>2</a:t>
          </a:r>
          <a:r>
            <a:rPr lang="fr-FR" sz="2400" baseline="30000" dirty="0" smtClean="0"/>
            <a:t>nde</a:t>
          </a:r>
          <a:r>
            <a:rPr lang="fr-FR" sz="2400" dirty="0" smtClean="0"/>
            <a:t> Famille des métiers </a:t>
          </a:r>
          <a:r>
            <a:rPr lang="fr-FR" sz="2400" b="1" dirty="0" smtClean="0"/>
            <a:t>GATL</a:t>
          </a:r>
          <a:endParaRPr lang="fr-FR" sz="2400" b="1" dirty="0"/>
        </a:p>
      </dgm:t>
    </dgm:pt>
    <dgm:pt modelId="{5B7DFFD4-2652-4CBC-8F85-132231556C42}" type="parTrans" cxnId="{7E455582-4D11-471E-B7C3-EA43EC073B32}">
      <dgm:prSet/>
      <dgm:spPr/>
      <dgm:t>
        <a:bodyPr/>
        <a:lstStyle/>
        <a:p>
          <a:endParaRPr lang="fr-FR"/>
        </a:p>
      </dgm:t>
    </dgm:pt>
    <dgm:pt modelId="{019F9B68-858E-48DC-92F7-07F1D311B545}" type="sibTrans" cxnId="{7E455582-4D11-471E-B7C3-EA43EC073B32}">
      <dgm:prSet/>
      <dgm:spPr/>
      <dgm:t>
        <a:bodyPr/>
        <a:lstStyle/>
        <a:p>
          <a:endParaRPr lang="fr-FR"/>
        </a:p>
      </dgm:t>
    </dgm:pt>
    <dgm:pt modelId="{4B2E5F22-DFC7-4ADF-9F01-FA829453451F}">
      <dgm:prSet phldrT="[Texte]"/>
      <dgm:spPr/>
      <dgm:t>
        <a:bodyPr vert="vert270"/>
        <a:lstStyle/>
        <a:p>
          <a:r>
            <a:rPr lang="fr-FR" dirty="0" smtClean="0"/>
            <a:t>Logistique</a:t>
          </a:r>
          <a:endParaRPr lang="fr-FR" dirty="0"/>
        </a:p>
      </dgm:t>
    </dgm:pt>
    <dgm:pt modelId="{A3C7D07C-F28A-4E8F-BC27-120512C214BD}" type="parTrans" cxnId="{F8D6FB9E-E783-46C3-BE71-5C424C156C00}">
      <dgm:prSet/>
      <dgm:spPr/>
      <dgm:t>
        <a:bodyPr/>
        <a:lstStyle/>
        <a:p>
          <a:endParaRPr lang="fr-FR"/>
        </a:p>
      </dgm:t>
    </dgm:pt>
    <dgm:pt modelId="{6B9D3D20-94B9-4D6A-B99D-9DF4FBBBDDF0}" type="sibTrans" cxnId="{F8D6FB9E-E783-46C3-BE71-5C424C156C00}">
      <dgm:prSet/>
      <dgm:spPr/>
      <dgm:t>
        <a:bodyPr/>
        <a:lstStyle/>
        <a:p>
          <a:endParaRPr lang="fr-FR"/>
        </a:p>
      </dgm:t>
    </dgm:pt>
    <dgm:pt modelId="{4A23ECE8-193A-44BD-8559-C7FA56FBDBCF}">
      <dgm:prSet phldrT="[Texte]"/>
      <dgm:spPr/>
      <dgm:t>
        <a:bodyPr vert="vert270"/>
        <a:lstStyle/>
        <a:p>
          <a:r>
            <a:rPr lang="fr-FR" dirty="0" smtClean="0"/>
            <a:t>Transport</a:t>
          </a:r>
          <a:endParaRPr lang="fr-FR" dirty="0"/>
        </a:p>
      </dgm:t>
    </dgm:pt>
    <dgm:pt modelId="{ECD45E45-CBA9-4B47-A8AF-2C81744118E9}" type="parTrans" cxnId="{B36504D6-7DB5-4E17-A2AF-3893BC6C0C83}">
      <dgm:prSet/>
      <dgm:spPr/>
      <dgm:t>
        <a:bodyPr/>
        <a:lstStyle/>
        <a:p>
          <a:endParaRPr lang="fr-FR"/>
        </a:p>
      </dgm:t>
    </dgm:pt>
    <dgm:pt modelId="{9EEBEC8B-CA4A-42C0-BE8B-F434AEFC1641}" type="sibTrans" cxnId="{B36504D6-7DB5-4E17-A2AF-3893BC6C0C83}">
      <dgm:prSet/>
      <dgm:spPr/>
      <dgm:t>
        <a:bodyPr/>
        <a:lstStyle/>
        <a:p>
          <a:endParaRPr lang="fr-FR"/>
        </a:p>
      </dgm:t>
    </dgm:pt>
    <dgm:pt modelId="{CCBEE75D-F961-46C4-B74F-DC3DBEB45DA5}">
      <dgm:prSet custT="1"/>
      <dgm:spPr/>
      <dgm:t>
        <a:bodyPr vert="vert270"/>
        <a:lstStyle/>
        <a:p>
          <a:r>
            <a:rPr lang="fr-FR" sz="2400" dirty="0" smtClean="0"/>
            <a:t>Choix de la spécialité en </a:t>
          </a:r>
        </a:p>
        <a:p>
          <a:r>
            <a:rPr lang="fr-FR" sz="2400" dirty="0" smtClean="0"/>
            <a:t>Classe de première</a:t>
          </a:r>
          <a:endParaRPr lang="fr-FR" sz="2400" dirty="0"/>
        </a:p>
      </dgm:t>
    </dgm:pt>
    <dgm:pt modelId="{7A99074E-2406-4493-ADF2-6D04D94BDC03}" type="parTrans" cxnId="{BA51BD2E-0503-4A39-A9C4-F48685F554BC}">
      <dgm:prSet/>
      <dgm:spPr/>
      <dgm:t>
        <a:bodyPr/>
        <a:lstStyle/>
        <a:p>
          <a:endParaRPr lang="fr-FR"/>
        </a:p>
      </dgm:t>
    </dgm:pt>
    <dgm:pt modelId="{986B73EE-1786-42D1-B2D6-E255C2A27A1F}" type="sibTrans" cxnId="{BA51BD2E-0503-4A39-A9C4-F48685F554BC}">
      <dgm:prSet/>
      <dgm:spPr/>
      <dgm:t>
        <a:bodyPr/>
        <a:lstStyle/>
        <a:p>
          <a:endParaRPr lang="fr-FR"/>
        </a:p>
      </dgm:t>
    </dgm:pt>
    <dgm:pt modelId="{4234A367-AAFC-420A-9C51-2AB132492258}">
      <dgm:prSet phldrT="[Texte]"/>
      <dgm:spPr/>
      <dgm:t>
        <a:bodyPr vert="vert270"/>
        <a:lstStyle/>
        <a:p>
          <a:r>
            <a:rPr lang="fr-FR" dirty="0" smtClean="0"/>
            <a:t>Gestion administration</a:t>
          </a:r>
          <a:endParaRPr lang="fr-FR" dirty="0"/>
        </a:p>
      </dgm:t>
    </dgm:pt>
    <dgm:pt modelId="{926FDA0F-2D75-4EF8-A347-CF5BF270FD55}" type="parTrans" cxnId="{45AA494B-89F8-48FE-A602-F0A49DFD8152}">
      <dgm:prSet/>
      <dgm:spPr/>
      <dgm:t>
        <a:bodyPr/>
        <a:lstStyle/>
        <a:p>
          <a:endParaRPr lang="fr-FR"/>
        </a:p>
      </dgm:t>
    </dgm:pt>
    <dgm:pt modelId="{7D39D735-4289-4DAC-8A90-861473D4DFC2}" type="sibTrans" cxnId="{45AA494B-89F8-48FE-A602-F0A49DFD8152}">
      <dgm:prSet/>
      <dgm:spPr/>
      <dgm:t>
        <a:bodyPr/>
        <a:lstStyle/>
        <a:p>
          <a:endParaRPr lang="fr-FR"/>
        </a:p>
      </dgm:t>
    </dgm:pt>
    <dgm:pt modelId="{49A03CAD-68E7-4890-ABC6-5CB5D37BB7F1}" type="pres">
      <dgm:prSet presAssocID="{87CC683C-78D7-454B-80EA-49498EA6EE57}" presName="Name0" presStyleCnt="0">
        <dgm:presLayoutVars>
          <dgm:chPref val="1"/>
          <dgm:dir/>
          <dgm:animOne val="branch"/>
          <dgm:animLvl val="lvl"/>
          <dgm:resizeHandles/>
        </dgm:presLayoutVars>
      </dgm:prSet>
      <dgm:spPr/>
      <dgm:t>
        <a:bodyPr/>
        <a:lstStyle/>
        <a:p>
          <a:endParaRPr lang="fr-FR"/>
        </a:p>
      </dgm:t>
    </dgm:pt>
    <dgm:pt modelId="{D752200B-15EE-4902-BB03-0A027D03F9A9}" type="pres">
      <dgm:prSet presAssocID="{97B47108-2A9C-49BF-8DAE-C8EB391AC8FE}" presName="vertOne" presStyleCnt="0"/>
      <dgm:spPr/>
    </dgm:pt>
    <dgm:pt modelId="{C843BA24-22A6-4213-A492-294997C6E444}" type="pres">
      <dgm:prSet presAssocID="{97B47108-2A9C-49BF-8DAE-C8EB391AC8FE}" presName="txOne" presStyleLbl="node0" presStyleIdx="0" presStyleCnt="2" custScaleX="220561" custScaleY="29858" custLinFactNeighborX="30463" custLinFactNeighborY="14914">
        <dgm:presLayoutVars>
          <dgm:chPref val="3"/>
        </dgm:presLayoutVars>
      </dgm:prSet>
      <dgm:spPr/>
      <dgm:t>
        <a:bodyPr/>
        <a:lstStyle/>
        <a:p>
          <a:endParaRPr lang="fr-FR"/>
        </a:p>
      </dgm:t>
    </dgm:pt>
    <dgm:pt modelId="{D40E472A-D03C-4154-B1C7-5ECA7F31DE18}" type="pres">
      <dgm:prSet presAssocID="{97B47108-2A9C-49BF-8DAE-C8EB391AC8FE}" presName="parTransOne" presStyleCnt="0"/>
      <dgm:spPr/>
    </dgm:pt>
    <dgm:pt modelId="{927D9E97-F80B-4626-A2F3-12026E952529}" type="pres">
      <dgm:prSet presAssocID="{97B47108-2A9C-49BF-8DAE-C8EB391AC8FE}" presName="horzOne" presStyleCnt="0"/>
      <dgm:spPr/>
    </dgm:pt>
    <dgm:pt modelId="{8A36D3E3-6FF5-4CDC-852E-E7F3BC64C1CD}" type="pres">
      <dgm:prSet presAssocID="{4234A367-AAFC-420A-9C51-2AB132492258}" presName="vertTwo" presStyleCnt="0"/>
      <dgm:spPr/>
    </dgm:pt>
    <dgm:pt modelId="{3A8CE50D-5C0E-42B9-9ED8-CBFB9C9F50A6}" type="pres">
      <dgm:prSet presAssocID="{4234A367-AAFC-420A-9C51-2AB132492258}" presName="txTwo" presStyleLbl="node2" presStyleIdx="0" presStyleCnt="3" custAng="5400000" custScaleX="71464" custScaleY="82037" custLinFactNeighborX="-8170" custLinFactNeighborY="25326">
        <dgm:presLayoutVars>
          <dgm:chPref val="3"/>
        </dgm:presLayoutVars>
      </dgm:prSet>
      <dgm:spPr/>
      <dgm:t>
        <a:bodyPr/>
        <a:lstStyle/>
        <a:p>
          <a:endParaRPr lang="fr-FR"/>
        </a:p>
      </dgm:t>
    </dgm:pt>
    <dgm:pt modelId="{0711AB78-92F9-47F0-9356-00DD9E3E0646}" type="pres">
      <dgm:prSet presAssocID="{4234A367-AAFC-420A-9C51-2AB132492258}" presName="horzTwo" presStyleCnt="0"/>
      <dgm:spPr/>
    </dgm:pt>
    <dgm:pt modelId="{E88040B0-60B6-45AA-84C2-5E206501BA90}" type="pres">
      <dgm:prSet presAssocID="{7D39D735-4289-4DAC-8A90-861473D4DFC2}" presName="sibSpaceTwo" presStyleCnt="0"/>
      <dgm:spPr/>
    </dgm:pt>
    <dgm:pt modelId="{397783A8-B7DF-4E16-B504-566EC0E051E4}" type="pres">
      <dgm:prSet presAssocID="{4B2E5F22-DFC7-4ADF-9F01-FA829453451F}" presName="vertTwo" presStyleCnt="0"/>
      <dgm:spPr/>
    </dgm:pt>
    <dgm:pt modelId="{C98A419A-7BFC-4118-B280-EAFB9840042D}" type="pres">
      <dgm:prSet presAssocID="{4B2E5F22-DFC7-4ADF-9F01-FA829453451F}" presName="txTwo" presStyleLbl="node2" presStyleIdx="1" presStyleCnt="3" custAng="5400000" custScaleX="70248" custScaleY="78638" custLinFactX="100000" custLinFactNeighborX="133288" custLinFactNeighborY="25836">
        <dgm:presLayoutVars>
          <dgm:chPref val="3"/>
        </dgm:presLayoutVars>
      </dgm:prSet>
      <dgm:spPr/>
      <dgm:t>
        <a:bodyPr/>
        <a:lstStyle/>
        <a:p>
          <a:endParaRPr lang="fr-FR"/>
        </a:p>
      </dgm:t>
    </dgm:pt>
    <dgm:pt modelId="{6972D2FC-D8FC-42EA-BDAD-F51CB18E2929}" type="pres">
      <dgm:prSet presAssocID="{4B2E5F22-DFC7-4ADF-9F01-FA829453451F}" presName="horzTwo" presStyleCnt="0"/>
      <dgm:spPr/>
    </dgm:pt>
    <dgm:pt modelId="{6A8EA7F9-548B-449C-8495-C76FB0F72282}" type="pres">
      <dgm:prSet presAssocID="{6B9D3D20-94B9-4D6A-B99D-9DF4FBBBDDF0}" presName="sibSpaceTwo" presStyleCnt="0"/>
      <dgm:spPr/>
    </dgm:pt>
    <dgm:pt modelId="{D33A396C-99FF-4CBC-959A-178B0B92006A}" type="pres">
      <dgm:prSet presAssocID="{4A23ECE8-193A-44BD-8559-C7FA56FBDBCF}" presName="vertTwo" presStyleCnt="0"/>
      <dgm:spPr/>
    </dgm:pt>
    <dgm:pt modelId="{D8256B69-FC03-444D-8DD5-CEB1BD15F330}" type="pres">
      <dgm:prSet presAssocID="{4A23ECE8-193A-44BD-8559-C7FA56FBDBCF}" presName="txTwo" presStyleLbl="node2" presStyleIdx="2" presStyleCnt="3" custAng="5400000" custScaleX="71463" custScaleY="68515" custLinFactNeighborX="-7872" custLinFactNeighborY="31490">
        <dgm:presLayoutVars>
          <dgm:chPref val="3"/>
        </dgm:presLayoutVars>
      </dgm:prSet>
      <dgm:spPr/>
      <dgm:t>
        <a:bodyPr/>
        <a:lstStyle/>
        <a:p>
          <a:endParaRPr lang="fr-FR"/>
        </a:p>
      </dgm:t>
    </dgm:pt>
    <dgm:pt modelId="{6A455A20-4796-4363-A066-9C0EDF1F6719}" type="pres">
      <dgm:prSet presAssocID="{4A23ECE8-193A-44BD-8559-C7FA56FBDBCF}" presName="horzTwo" presStyleCnt="0"/>
      <dgm:spPr/>
    </dgm:pt>
    <dgm:pt modelId="{DAF9A533-59E7-4C37-A97A-A820470407F9}" type="pres">
      <dgm:prSet presAssocID="{019F9B68-858E-48DC-92F7-07F1D311B545}" presName="sibSpaceOne" presStyleCnt="0"/>
      <dgm:spPr/>
    </dgm:pt>
    <dgm:pt modelId="{F4CD45EC-20A6-46DD-9CD4-156C421AD6F5}" type="pres">
      <dgm:prSet presAssocID="{CCBEE75D-F961-46C4-B74F-DC3DBEB45DA5}" presName="vertOne" presStyleCnt="0"/>
      <dgm:spPr/>
    </dgm:pt>
    <dgm:pt modelId="{FDB35F2B-A6BB-46F6-BABD-22DDAFA51CBC}" type="pres">
      <dgm:prSet presAssocID="{CCBEE75D-F961-46C4-B74F-DC3DBEB45DA5}" presName="txOne" presStyleLbl="node0" presStyleIdx="1" presStyleCnt="2" custAng="5400000" custScaleX="61321" custScaleY="129364" custLinFactX="-100000" custLinFactNeighborX="-131102" custLinFactNeighborY="3728">
        <dgm:presLayoutVars>
          <dgm:chPref val="3"/>
        </dgm:presLayoutVars>
      </dgm:prSet>
      <dgm:spPr/>
      <dgm:t>
        <a:bodyPr/>
        <a:lstStyle/>
        <a:p>
          <a:endParaRPr lang="fr-FR"/>
        </a:p>
      </dgm:t>
    </dgm:pt>
    <dgm:pt modelId="{499E80F4-046B-4368-80E3-CC0688A7BC8F}" type="pres">
      <dgm:prSet presAssocID="{CCBEE75D-F961-46C4-B74F-DC3DBEB45DA5}" presName="horzOne" presStyleCnt="0"/>
      <dgm:spPr/>
    </dgm:pt>
  </dgm:ptLst>
  <dgm:cxnLst>
    <dgm:cxn modelId="{7E455582-4D11-471E-B7C3-EA43EC073B32}" srcId="{87CC683C-78D7-454B-80EA-49498EA6EE57}" destId="{97B47108-2A9C-49BF-8DAE-C8EB391AC8FE}" srcOrd="0" destOrd="0" parTransId="{5B7DFFD4-2652-4CBC-8F85-132231556C42}" sibTransId="{019F9B68-858E-48DC-92F7-07F1D311B545}"/>
    <dgm:cxn modelId="{E7BC388A-CDC9-4476-9938-DE5C0C076A6C}" type="presOf" srcId="{CCBEE75D-F961-46C4-B74F-DC3DBEB45DA5}" destId="{FDB35F2B-A6BB-46F6-BABD-22DDAFA51CBC}" srcOrd="0" destOrd="0" presId="urn:microsoft.com/office/officeart/2005/8/layout/hierarchy4"/>
    <dgm:cxn modelId="{BA51BD2E-0503-4A39-A9C4-F48685F554BC}" srcId="{87CC683C-78D7-454B-80EA-49498EA6EE57}" destId="{CCBEE75D-F961-46C4-B74F-DC3DBEB45DA5}" srcOrd="1" destOrd="0" parTransId="{7A99074E-2406-4493-ADF2-6D04D94BDC03}" sibTransId="{986B73EE-1786-42D1-B2D6-E255C2A27A1F}"/>
    <dgm:cxn modelId="{F8134AAE-61BE-404D-8C48-E72311AC0D59}" type="presOf" srcId="{4A23ECE8-193A-44BD-8559-C7FA56FBDBCF}" destId="{D8256B69-FC03-444D-8DD5-CEB1BD15F330}" srcOrd="0" destOrd="0" presId="urn:microsoft.com/office/officeart/2005/8/layout/hierarchy4"/>
    <dgm:cxn modelId="{45AA494B-89F8-48FE-A602-F0A49DFD8152}" srcId="{97B47108-2A9C-49BF-8DAE-C8EB391AC8FE}" destId="{4234A367-AAFC-420A-9C51-2AB132492258}" srcOrd="0" destOrd="0" parTransId="{926FDA0F-2D75-4EF8-A347-CF5BF270FD55}" sibTransId="{7D39D735-4289-4DAC-8A90-861473D4DFC2}"/>
    <dgm:cxn modelId="{E50408D7-F6DC-4188-B50F-F8B86E5F49B8}" type="presOf" srcId="{87CC683C-78D7-454B-80EA-49498EA6EE57}" destId="{49A03CAD-68E7-4890-ABC6-5CB5D37BB7F1}" srcOrd="0" destOrd="0" presId="urn:microsoft.com/office/officeart/2005/8/layout/hierarchy4"/>
    <dgm:cxn modelId="{B804EC15-20D4-4E63-ADE3-CF012B06CD95}" type="presOf" srcId="{4B2E5F22-DFC7-4ADF-9F01-FA829453451F}" destId="{C98A419A-7BFC-4118-B280-EAFB9840042D}" srcOrd="0" destOrd="0" presId="urn:microsoft.com/office/officeart/2005/8/layout/hierarchy4"/>
    <dgm:cxn modelId="{F8D6FB9E-E783-46C3-BE71-5C424C156C00}" srcId="{97B47108-2A9C-49BF-8DAE-C8EB391AC8FE}" destId="{4B2E5F22-DFC7-4ADF-9F01-FA829453451F}" srcOrd="1" destOrd="0" parTransId="{A3C7D07C-F28A-4E8F-BC27-120512C214BD}" sibTransId="{6B9D3D20-94B9-4D6A-B99D-9DF4FBBBDDF0}"/>
    <dgm:cxn modelId="{C3641953-6506-42A8-A9F9-FAB9011086AF}" type="presOf" srcId="{97B47108-2A9C-49BF-8DAE-C8EB391AC8FE}" destId="{C843BA24-22A6-4213-A492-294997C6E444}" srcOrd="0" destOrd="0" presId="urn:microsoft.com/office/officeart/2005/8/layout/hierarchy4"/>
    <dgm:cxn modelId="{1D4E6EDC-4475-4CE6-8C48-428600DBCE52}" type="presOf" srcId="{4234A367-AAFC-420A-9C51-2AB132492258}" destId="{3A8CE50D-5C0E-42B9-9ED8-CBFB9C9F50A6}" srcOrd="0" destOrd="0" presId="urn:microsoft.com/office/officeart/2005/8/layout/hierarchy4"/>
    <dgm:cxn modelId="{B36504D6-7DB5-4E17-A2AF-3893BC6C0C83}" srcId="{97B47108-2A9C-49BF-8DAE-C8EB391AC8FE}" destId="{4A23ECE8-193A-44BD-8559-C7FA56FBDBCF}" srcOrd="2" destOrd="0" parTransId="{ECD45E45-CBA9-4B47-A8AF-2C81744118E9}" sibTransId="{9EEBEC8B-CA4A-42C0-BE8B-F434AEFC1641}"/>
    <dgm:cxn modelId="{E97C06BB-D7B2-4B13-A265-A31DAE29A179}" type="presParOf" srcId="{49A03CAD-68E7-4890-ABC6-5CB5D37BB7F1}" destId="{D752200B-15EE-4902-BB03-0A027D03F9A9}" srcOrd="0" destOrd="0" presId="urn:microsoft.com/office/officeart/2005/8/layout/hierarchy4"/>
    <dgm:cxn modelId="{13BE2633-CADB-41A6-B9D2-841B0D4C840C}" type="presParOf" srcId="{D752200B-15EE-4902-BB03-0A027D03F9A9}" destId="{C843BA24-22A6-4213-A492-294997C6E444}" srcOrd="0" destOrd="0" presId="urn:microsoft.com/office/officeart/2005/8/layout/hierarchy4"/>
    <dgm:cxn modelId="{D9DE1827-3785-4EAB-A8B1-0FB6878B1BB3}" type="presParOf" srcId="{D752200B-15EE-4902-BB03-0A027D03F9A9}" destId="{D40E472A-D03C-4154-B1C7-5ECA7F31DE18}" srcOrd="1" destOrd="0" presId="urn:microsoft.com/office/officeart/2005/8/layout/hierarchy4"/>
    <dgm:cxn modelId="{E02CFB8B-69B4-4ED7-A436-7AD599344FFE}" type="presParOf" srcId="{D752200B-15EE-4902-BB03-0A027D03F9A9}" destId="{927D9E97-F80B-4626-A2F3-12026E952529}" srcOrd="2" destOrd="0" presId="urn:microsoft.com/office/officeart/2005/8/layout/hierarchy4"/>
    <dgm:cxn modelId="{1301B854-FCA2-40A8-94FC-6CC793715D8E}" type="presParOf" srcId="{927D9E97-F80B-4626-A2F3-12026E952529}" destId="{8A36D3E3-6FF5-4CDC-852E-E7F3BC64C1CD}" srcOrd="0" destOrd="0" presId="urn:microsoft.com/office/officeart/2005/8/layout/hierarchy4"/>
    <dgm:cxn modelId="{59FD5A47-A39C-449A-9D52-2961A17953A0}" type="presParOf" srcId="{8A36D3E3-6FF5-4CDC-852E-E7F3BC64C1CD}" destId="{3A8CE50D-5C0E-42B9-9ED8-CBFB9C9F50A6}" srcOrd="0" destOrd="0" presId="urn:microsoft.com/office/officeart/2005/8/layout/hierarchy4"/>
    <dgm:cxn modelId="{FCC50473-806C-480A-BDD4-B918C9BFAE96}" type="presParOf" srcId="{8A36D3E3-6FF5-4CDC-852E-E7F3BC64C1CD}" destId="{0711AB78-92F9-47F0-9356-00DD9E3E0646}" srcOrd="1" destOrd="0" presId="urn:microsoft.com/office/officeart/2005/8/layout/hierarchy4"/>
    <dgm:cxn modelId="{9749637E-810C-4CD4-8455-0B36542CDE6F}" type="presParOf" srcId="{927D9E97-F80B-4626-A2F3-12026E952529}" destId="{E88040B0-60B6-45AA-84C2-5E206501BA90}" srcOrd="1" destOrd="0" presId="urn:microsoft.com/office/officeart/2005/8/layout/hierarchy4"/>
    <dgm:cxn modelId="{E012544F-3096-4C23-8896-42AB97C71E9B}" type="presParOf" srcId="{927D9E97-F80B-4626-A2F3-12026E952529}" destId="{397783A8-B7DF-4E16-B504-566EC0E051E4}" srcOrd="2" destOrd="0" presId="urn:microsoft.com/office/officeart/2005/8/layout/hierarchy4"/>
    <dgm:cxn modelId="{B73D822E-18CB-4309-BF7A-1E1EC40BEE48}" type="presParOf" srcId="{397783A8-B7DF-4E16-B504-566EC0E051E4}" destId="{C98A419A-7BFC-4118-B280-EAFB9840042D}" srcOrd="0" destOrd="0" presId="urn:microsoft.com/office/officeart/2005/8/layout/hierarchy4"/>
    <dgm:cxn modelId="{2BBC3248-FFE8-48EF-A4A2-E5DD7B0F3E3A}" type="presParOf" srcId="{397783A8-B7DF-4E16-B504-566EC0E051E4}" destId="{6972D2FC-D8FC-42EA-BDAD-F51CB18E2929}" srcOrd="1" destOrd="0" presId="urn:microsoft.com/office/officeart/2005/8/layout/hierarchy4"/>
    <dgm:cxn modelId="{1623A37D-2D0F-4EC6-93E1-614567532F89}" type="presParOf" srcId="{927D9E97-F80B-4626-A2F3-12026E952529}" destId="{6A8EA7F9-548B-449C-8495-C76FB0F72282}" srcOrd="3" destOrd="0" presId="urn:microsoft.com/office/officeart/2005/8/layout/hierarchy4"/>
    <dgm:cxn modelId="{0112AD1A-8178-4AED-AACE-13959F958F8F}" type="presParOf" srcId="{927D9E97-F80B-4626-A2F3-12026E952529}" destId="{D33A396C-99FF-4CBC-959A-178B0B92006A}" srcOrd="4" destOrd="0" presId="urn:microsoft.com/office/officeart/2005/8/layout/hierarchy4"/>
    <dgm:cxn modelId="{B940279E-C89D-446D-864E-605593B66327}" type="presParOf" srcId="{D33A396C-99FF-4CBC-959A-178B0B92006A}" destId="{D8256B69-FC03-444D-8DD5-CEB1BD15F330}" srcOrd="0" destOrd="0" presId="urn:microsoft.com/office/officeart/2005/8/layout/hierarchy4"/>
    <dgm:cxn modelId="{1E5DB53E-1C23-47A5-8228-589BC039F923}" type="presParOf" srcId="{D33A396C-99FF-4CBC-959A-178B0B92006A}" destId="{6A455A20-4796-4363-A066-9C0EDF1F6719}" srcOrd="1" destOrd="0" presId="urn:microsoft.com/office/officeart/2005/8/layout/hierarchy4"/>
    <dgm:cxn modelId="{7ACA8903-CDF2-4F17-B15B-C147FB4F1CDA}" type="presParOf" srcId="{49A03CAD-68E7-4890-ABC6-5CB5D37BB7F1}" destId="{DAF9A533-59E7-4C37-A97A-A820470407F9}" srcOrd="1" destOrd="0" presId="urn:microsoft.com/office/officeart/2005/8/layout/hierarchy4"/>
    <dgm:cxn modelId="{6A8267FE-46AB-4D53-9CCF-B6B3D0898845}" type="presParOf" srcId="{49A03CAD-68E7-4890-ABC6-5CB5D37BB7F1}" destId="{F4CD45EC-20A6-46DD-9CD4-156C421AD6F5}" srcOrd="2" destOrd="0" presId="urn:microsoft.com/office/officeart/2005/8/layout/hierarchy4"/>
    <dgm:cxn modelId="{50923087-3233-4DE0-9927-0EBC1F5EDDCE}" type="presParOf" srcId="{F4CD45EC-20A6-46DD-9CD4-156C421AD6F5}" destId="{FDB35F2B-A6BB-46F6-BABD-22DDAFA51CBC}" srcOrd="0" destOrd="0" presId="urn:microsoft.com/office/officeart/2005/8/layout/hierarchy4"/>
    <dgm:cxn modelId="{4611F223-DB9E-4FD5-9A29-C94788D96F5C}" type="presParOf" srcId="{F4CD45EC-20A6-46DD-9CD4-156C421AD6F5}" destId="{499E80F4-046B-4368-80E3-CC0688A7BC8F}"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FEFAC09-DCDA-49ED-B683-D21EDACAC46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985B58F7-45ED-4A94-B0AF-24CFA685D10F}">
      <dgm:prSet phldrT="[Texte]"/>
      <dgm:spPr/>
      <dgm:t>
        <a:bodyPr/>
        <a:lstStyle/>
        <a:p>
          <a:r>
            <a:rPr lang="fr-FR" dirty="0" smtClean="0"/>
            <a:t>Généralisation et omniprésence des emplois</a:t>
          </a:r>
          <a:endParaRPr lang="fr-FR" dirty="0"/>
        </a:p>
      </dgm:t>
    </dgm:pt>
    <dgm:pt modelId="{EC3A8AF7-646D-46AD-9151-102A3219B4A3}" type="parTrans" cxnId="{1D73D04A-1390-412D-8394-64EAD5D20648}">
      <dgm:prSet/>
      <dgm:spPr/>
      <dgm:t>
        <a:bodyPr/>
        <a:lstStyle/>
        <a:p>
          <a:endParaRPr lang="fr-FR"/>
        </a:p>
      </dgm:t>
    </dgm:pt>
    <dgm:pt modelId="{02B6C560-CE48-4B85-8A13-3D65E1AC4641}" type="sibTrans" cxnId="{1D73D04A-1390-412D-8394-64EAD5D20648}">
      <dgm:prSet/>
      <dgm:spPr/>
      <dgm:t>
        <a:bodyPr/>
        <a:lstStyle/>
        <a:p>
          <a:endParaRPr lang="fr-FR"/>
        </a:p>
      </dgm:t>
    </dgm:pt>
    <dgm:pt modelId="{DEE33775-8DC2-4793-A092-E9F4010096CB}">
      <dgm:prSet phldrT="[Texte]"/>
      <dgm:spPr/>
      <dgm:t>
        <a:bodyPr/>
        <a:lstStyle/>
        <a:p>
          <a:r>
            <a:rPr lang="fr-FR" dirty="0" smtClean="0"/>
            <a:t>Fortes compétences d’adaptation</a:t>
          </a:r>
          <a:endParaRPr lang="fr-FR" dirty="0"/>
        </a:p>
      </dgm:t>
    </dgm:pt>
    <dgm:pt modelId="{2672A297-04EE-4FA9-8F5E-E32BAF558D12}" type="parTrans" cxnId="{B29245E5-320A-4C88-99F1-741E085F2DE4}">
      <dgm:prSet/>
      <dgm:spPr/>
      <dgm:t>
        <a:bodyPr/>
        <a:lstStyle/>
        <a:p>
          <a:endParaRPr lang="fr-FR"/>
        </a:p>
      </dgm:t>
    </dgm:pt>
    <dgm:pt modelId="{63F40F8C-71E7-4694-971A-62EE020FBF61}" type="sibTrans" cxnId="{B29245E5-320A-4C88-99F1-741E085F2DE4}">
      <dgm:prSet/>
      <dgm:spPr/>
      <dgm:t>
        <a:bodyPr/>
        <a:lstStyle/>
        <a:p>
          <a:endParaRPr lang="fr-FR"/>
        </a:p>
      </dgm:t>
    </dgm:pt>
    <dgm:pt modelId="{87FD617B-096A-4B42-971C-15171DF92042}">
      <dgm:prSet phldrT="[Texte]"/>
      <dgm:spPr/>
      <dgm:t>
        <a:bodyPr/>
        <a:lstStyle/>
        <a:p>
          <a:r>
            <a:rPr lang="fr-FR" dirty="0" smtClean="0"/>
            <a:t>Renforcement des normes et des règlementations</a:t>
          </a:r>
          <a:endParaRPr lang="fr-FR" dirty="0"/>
        </a:p>
      </dgm:t>
    </dgm:pt>
    <dgm:pt modelId="{207CFF4C-FA70-46A7-9AD5-798614C3931B}" type="parTrans" cxnId="{93688B41-5DDB-4832-B1EE-8209714358EF}">
      <dgm:prSet/>
      <dgm:spPr/>
      <dgm:t>
        <a:bodyPr/>
        <a:lstStyle/>
        <a:p>
          <a:endParaRPr lang="fr-FR"/>
        </a:p>
      </dgm:t>
    </dgm:pt>
    <dgm:pt modelId="{C00B421A-E58F-485A-A4BA-EF51BCC9F7D1}" type="sibTrans" cxnId="{93688B41-5DDB-4832-B1EE-8209714358EF}">
      <dgm:prSet/>
      <dgm:spPr/>
      <dgm:t>
        <a:bodyPr/>
        <a:lstStyle/>
        <a:p>
          <a:endParaRPr lang="fr-FR"/>
        </a:p>
      </dgm:t>
    </dgm:pt>
    <dgm:pt modelId="{7BC1DF73-CE8B-4BED-9614-8BC025E2EEE3}">
      <dgm:prSet phldrT="[Texte]"/>
      <dgm:spPr/>
      <dgm:t>
        <a:bodyPr/>
        <a:lstStyle/>
        <a:p>
          <a:r>
            <a:rPr lang="fr-FR" dirty="0" smtClean="0"/>
            <a:t>Rigueur professionnelle de plus en plus forte</a:t>
          </a:r>
          <a:endParaRPr lang="fr-FR" dirty="0"/>
        </a:p>
      </dgm:t>
    </dgm:pt>
    <dgm:pt modelId="{853DAFF6-EB02-4C73-A81A-98950BC4EECF}" type="parTrans" cxnId="{7C585244-41E8-4217-AB7E-3CD4D47D3989}">
      <dgm:prSet/>
      <dgm:spPr/>
      <dgm:t>
        <a:bodyPr/>
        <a:lstStyle/>
        <a:p>
          <a:endParaRPr lang="fr-FR"/>
        </a:p>
      </dgm:t>
    </dgm:pt>
    <dgm:pt modelId="{F4BFBD98-1B7A-4E0C-8EE6-25B3C10391AB}" type="sibTrans" cxnId="{7C585244-41E8-4217-AB7E-3CD4D47D3989}">
      <dgm:prSet/>
      <dgm:spPr/>
      <dgm:t>
        <a:bodyPr/>
        <a:lstStyle/>
        <a:p>
          <a:endParaRPr lang="fr-FR"/>
        </a:p>
      </dgm:t>
    </dgm:pt>
    <dgm:pt modelId="{6B2CD704-AC5E-45B8-AA3A-41126EFE00C4}">
      <dgm:prSet phldrT="[Texte]"/>
      <dgm:spPr/>
      <dgm:t>
        <a:bodyPr/>
        <a:lstStyle/>
        <a:p>
          <a:r>
            <a:rPr lang="fr-FR" dirty="0" smtClean="0"/>
            <a:t>Disparition des frontières entre le front office et le back office</a:t>
          </a:r>
          <a:endParaRPr lang="fr-FR" dirty="0"/>
        </a:p>
      </dgm:t>
    </dgm:pt>
    <dgm:pt modelId="{3F29FB2B-E29C-4DF5-8BF4-E80AD222C4B4}" type="parTrans" cxnId="{13AA29E2-CCEF-40DF-9C2D-BBFD4FEE7F08}">
      <dgm:prSet/>
      <dgm:spPr/>
      <dgm:t>
        <a:bodyPr/>
        <a:lstStyle/>
        <a:p>
          <a:endParaRPr lang="fr-FR"/>
        </a:p>
      </dgm:t>
    </dgm:pt>
    <dgm:pt modelId="{A6E20163-DDD1-4748-87B2-6F1924593347}" type="sibTrans" cxnId="{13AA29E2-CCEF-40DF-9C2D-BBFD4FEE7F08}">
      <dgm:prSet/>
      <dgm:spPr/>
      <dgm:t>
        <a:bodyPr/>
        <a:lstStyle/>
        <a:p>
          <a:endParaRPr lang="fr-FR"/>
        </a:p>
      </dgm:t>
    </dgm:pt>
    <dgm:pt modelId="{61F1DFD9-ED60-4CFB-B954-5EA3829487DF}">
      <dgm:prSet phldrT="[Texte]"/>
      <dgm:spPr/>
      <dgm:t>
        <a:bodyPr/>
        <a:lstStyle/>
        <a:p>
          <a:r>
            <a:rPr lang="fr-FR" dirty="0" smtClean="0"/>
            <a:t>Renforcement de la dimension relationnelle des métiers</a:t>
          </a:r>
          <a:endParaRPr lang="fr-FR" dirty="0"/>
        </a:p>
      </dgm:t>
    </dgm:pt>
    <dgm:pt modelId="{CBEA429C-D950-47FD-8A59-320916D21064}" type="parTrans" cxnId="{BB589A27-B83F-4948-99A3-1507C8AE4C88}">
      <dgm:prSet/>
      <dgm:spPr/>
      <dgm:t>
        <a:bodyPr/>
        <a:lstStyle/>
        <a:p>
          <a:endParaRPr lang="fr-FR"/>
        </a:p>
      </dgm:t>
    </dgm:pt>
    <dgm:pt modelId="{F5A55AD4-75E4-4E31-A1C8-70A1E956D52F}" type="sibTrans" cxnId="{BB589A27-B83F-4948-99A3-1507C8AE4C88}">
      <dgm:prSet/>
      <dgm:spPr/>
      <dgm:t>
        <a:bodyPr/>
        <a:lstStyle/>
        <a:p>
          <a:endParaRPr lang="fr-FR"/>
        </a:p>
      </dgm:t>
    </dgm:pt>
    <dgm:pt modelId="{04A4A133-2C23-49D8-A06E-BA615511479F}">
      <dgm:prSet phldrT="[Texte]"/>
      <dgm:spPr/>
      <dgm:t>
        <a:bodyPr/>
        <a:lstStyle/>
        <a:p>
          <a:r>
            <a:rPr lang="fr-FR" dirty="0" smtClean="0"/>
            <a:t>Garantie d’un fonctionnement  et d’une organisation sans faille </a:t>
          </a:r>
          <a:endParaRPr lang="fr-FR" dirty="0"/>
        </a:p>
      </dgm:t>
    </dgm:pt>
    <dgm:pt modelId="{661A2F45-EE94-488E-8F63-E3C646D23564}" type="parTrans" cxnId="{B1AC76C1-07F1-4236-96E5-091C18B877DB}">
      <dgm:prSet/>
      <dgm:spPr/>
      <dgm:t>
        <a:bodyPr/>
        <a:lstStyle/>
        <a:p>
          <a:endParaRPr lang="fr-FR"/>
        </a:p>
      </dgm:t>
    </dgm:pt>
    <dgm:pt modelId="{1FEF6257-D71E-4483-BF4B-BE57AD05E466}" type="sibTrans" cxnId="{B1AC76C1-07F1-4236-96E5-091C18B877DB}">
      <dgm:prSet/>
      <dgm:spPr/>
      <dgm:t>
        <a:bodyPr/>
        <a:lstStyle/>
        <a:p>
          <a:endParaRPr lang="fr-FR"/>
        </a:p>
      </dgm:t>
    </dgm:pt>
    <dgm:pt modelId="{F1C3F077-0A1A-45F6-8047-0B9A9D1772F8}">
      <dgm:prSet phldrT="[Texte]"/>
      <dgm:spPr/>
      <dgm:t>
        <a:bodyPr/>
        <a:lstStyle/>
        <a:p>
          <a:r>
            <a:rPr lang="fr-FR" dirty="0" smtClean="0"/>
            <a:t>Haut de niveau de professionnalité</a:t>
          </a:r>
          <a:endParaRPr lang="fr-FR" dirty="0"/>
        </a:p>
      </dgm:t>
    </dgm:pt>
    <dgm:pt modelId="{DC3BB300-5A10-4BF0-8DA6-23F714E579FB}" type="parTrans" cxnId="{60B5263C-B622-475D-BCF5-DBE34BCC3BAA}">
      <dgm:prSet/>
      <dgm:spPr/>
      <dgm:t>
        <a:bodyPr/>
        <a:lstStyle/>
        <a:p>
          <a:endParaRPr lang="fr-FR"/>
        </a:p>
      </dgm:t>
    </dgm:pt>
    <dgm:pt modelId="{7F0CB63F-42D0-4D47-959C-32F3382BA092}" type="sibTrans" cxnId="{60B5263C-B622-475D-BCF5-DBE34BCC3BAA}">
      <dgm:prSet/>
      <dgm:spPr/>
      <dgm:t>
        <a:bodyPr/>
        <a:lstStyle/>
        <a:p>
          <a:endParaRPr lang="fr-FR"/>
        </a:p>
      </dgm:t>
    </dgm:pt>
    <dgm:pt modelId="{0D42E336-31BF-454F-9D1F-910FFBC72FE1}" type="pres">
      <dgm:prSet presAssocID="{1FEFAC09-DCDA-49ED-B683-D21EDACAC46B}" presName="Name0" presStyleCnt="0">
        <dgm:presLayoutVars>
          <dgm:dir/>
          <dgm:animLvl val="lvl"/>
          <dgm:resizeHandles/>
        </dgm:presLayoutVars>
      </dgm:prSet>
      <dgm:spPr/>
      <dgm:t>
        <a:bodyPr/>
        <a:lstStyle/>
        <a:p>
          <a:endParaRPr lang="fr-FR"/>
        </a:p>
      </dgm:t>
    </dgm:pt>
    <dgm:pt modelId="{E4DAD0AA-8F51-4594-B5F2-CCC48FE87DE1}" type="pres">
      <dgm:prSet presAssocID="{985B58F7-45ED-4A94-B0AF-24CFA685D10F}" presName="linNode" presStyleCnt="0"/>
      <dgm:spPr/>
    </dgm:pt>
    <dgm:pt modelId="{A10BB2EF-65B1-4B58-8475-1118787F5D34}" type="pres">
      <dgm:prSet presAssocID="{985B58F7-45ED-4A94-B0AF-24CFA685D10F}" presName="parentShp" presStyleLbl="node1" presStyleIdx="0" presStyleCnt="4">
        <dgm:presLayoutVars>
          <dgm:bulletEnabled val="1"/>
        </dgm:presLayoutVars>
      </dgm:prSet>
      <dgm:spPr/>
      <dgm:t>
        <a:bodyPr/>
        <a:lstStyle/>
        <a:p>
          <a:endParaRPr lang="fr-FR"/>
        </a:p>
      </dgm:t>
    </dgm:pt>
    <dgm:pt modelId="{D4E19A09-FE60-4C3E-BEAE-D3416680E699}" type="pres">
      <dgm:prSet presAssocID="{985B58F7-45ED-4A94-B0AF-24CFA685D10F}" presName="childShp" presStyleLbl="bgAccFollowNode1" presStyleIdx="0" presStyleCnt="4">
        <dgm:presLayoutVars>
          <dgm:bulletEnabled val="1"/>
        </dgm:presLayoutVars>
      </dgm:prSet>
      <dgm:spPr/>
      <dgm:t>
        <a:bodyPr/>
        <a:lstStyle/>
        <a:p>
          <a:endParaRPr lang="fr-FR"/>
        </a:p>
      </dgm:t>
    </dgm:pt>
    <dgm:pt modelId="{A3888D8E-FBFD-4097-B71F-6FFEEAB6043F}" type="pres">
      <dgm:prSet presAssocID="{02B6C560-CE48-4B85-8A13-3D65E1AC4641}" presName="spacing" presStyleCnt="0"/>
      <dgm:spPr/>
    </dgm:pt>
    <dgm:pt modelId="{0043463C-39D3-45B5-AFF0-989277F37316}" type="pres">
      <dgm:prSet presAssocID="{87FD617B-096A-4B42-971C-15171DF92042}" presName="linNode" presStyleCnt="0"/>
      <dgm:spPr/>
    </dgm:pt>
    <dgm:pt modelId="{22923498-4F1F-4AAF-84E8-4F3A166964AB}" type="pres">
      <dgm:prSet presAssocID="{87FD617B-096A-4B42-971C-15171DF92042}" presName="parentShp" presStyleLbl="node1" presStyleIdx="1" presStyleCnt="4">
        <dgm:presLayoutVars>
          <dgm:bulletEnabled val="1"/>
        </dgm:presLayoutVars>
      </dgm:prSet>
      <dgm:spPr/>
      <dgm:t>
        <a:bodyPr/>
        <a:lstStyle/>
        <a:p>
          <a:endParaRPr lang="fr-FR"/>
        </a:p>
      </dgm:t>
    </dgm:pt>
    <dgm:pt modelId="{E9643370-80B6-4B75-A905-74686240AEC6}" type="pres">
      <dgm:prSet presAssocID="{87FD617B-096A-4B42-971C-15171DF92042}" presName="childShp" presStyleLbl="bgAccFollowNode1" presStyleIdx="1" presStyleCnt="4">
        <dgm:presLayoutVars>
          <dgm:bulletEnabled val="1"/>
        </dgm:presLayoutVars>
      </dgm:prSet>
      <dgm:spPr/>
      <dgm:t>
        <a:bodyPr/>
        <a:lstStyle/>
        <a:p>
          <a:endParaRPr lang="fr-FR"/>
        </a:p>
      </dgm:t>
    </dgm:pt>
    <dgm:pt modelId="{0FA8D791-1C10-45E5-B741-7F71397C1C1D}" type="pres">
      <dgm:prSet presAssocID="{C00B421A-E58F-485A-A4BA-EF51BCC9F7D1}" presName="spacing" presStyleCnt="0"/>
      <dgm:spPr/>
    </dgm:pt>
    <dgm:pt modelId="{D9F4A03F-A8F1-4C08-8A07-DCC383AA1225}" type="pres">
      <dgm:prSet presAssocID="{6B2CD704-AC5E-45B8-AA3A-41126EFE00C4}" presName="linNode" presStyleCnt="0"/>
      <dgm:spPr/>
    </dgm:pt>
    <dgm:pt modelId="{6C923529-F5D7-4DAC-B641-01C601E8F28C}" type="pres">
      <dgm:prSet presAssocID="{6B2CD704-AC5E-45B8-AA3A-41126EFE00C4}" presName="parentShp" presStyleLbl="node1" presStyleIdx="2" presStyleCnt="4">
        <dgm:presLayoutVars>
          <dgm:bulletEnabled val="1"/>
        </dgm:presLayoutVars>
      </dgm:prSet>
      <dgm:spPr/>
      <dgm:t>
        <a:bodyPr/>
        <a:lstStyle/>
        <a:p>
          <a:endParaRPr lang="fr-FR"/>
        </a:p>
      </dgm:t>
    </dgm:pt>
    <dgm:pt modelId="{8852B9E3-E775-476D-AEF2-9615BE43612F}" type="pres">
      <dgm:prSet presAssocID="{6B2CD704-AC5E-45B8-AA3A-41126EFE00C4}" presName="childShp" presStyleLbl="bgAccFollowNode1" presStyleIdx="2" presStyleCnt="4">
        <dgm:presLayoutVars>
          <dgm:bulletEnabled val="1"/>
        </dgm:presLayoutVars>
      </dgm:prSet>
      <dgm:spPr/>
      <dgm:t>
        <a:bodyPr/>
        <a:lstStyle/>
        <a:p>
          <a:endParaRPr lang="fr-FR"/>
        </a:p>
      </dgm:t>
    </dgm:pt>
    <dgm:pt modelId="{FDC95FBD-DA80-4346-8782-E1DF79DD0705}" type="pres">
      <dgm:prSet presAssocID="{A6E20163-DDD1-4748-87B2-6F1924593347}" presName="spacing" presStyleCnt="0"/>
      <dgm:spPr/>
    </dgm:pt>
    <dgm:pt modelId="{C9DDA306-C4DF-4601-A979-095409C78E12}" type="pres">
      <dgm:prSet presAssocID="{04A4A133-2C23-49D8-A06E-BA615511479F}" presName="linNode" presStyleCnt="0"/>
      <dgm:spPr/>
    </dgm:pt>
    <dgm:pt modelId="{C243DAB9-55D9-43EC-A93C-CBE0643310E4}" type="pres">
      <dgm:prSet presAssocID="{04A4A133-2C23-49D8-A06E-BA615511479F}" presName="parentShp" presStyleLbl="node1" presStyleIdx="3" presStyleCnt="4">
        <dgm:presLayoutVars>
          <dgm:bulletEnabled val="1"/>
        </dgm:presLayoutVars>
      </dgm:prSet>
      <dgm:spPr/>
      <dgm:t>
        <a:bodyPr/>
        <a:lstStyle/>
        <a:p>
          <a:endParaRPr lang="fr-FR"/>
        </a:p>
      </dgm:t>
    </dgm:pt>
    <dgm:pt modelId="{40532308-D236-4021-9DE6-AE0E207D4FF3}" type="pres">
      <dgm:prSet presAssocID="{04A4A133-2C23-49D8-A06E-BA615511479F}" presName="childShp" presStyleLbl="bgAccFollowNode1" presStyleIdx="3" presStyleCnt="4">
        <dgm:presLayoutVars>
          <dgm:bulletEnabled val="1"/>
        </dgm:presLayoutVars>
      </dgm:prSet>
      <dgm:spPr/>
      <dgm:t>
        <a:bodyPr/>
        <a:lstStyle/>
        <a:p>
          <a:endParaRPr lang="fr-FR"/>
        </a:p>
      </dgm:t>
    </dgm:pt>
  </dgm:ptLst>
  <dgm:cxnLst>
    <dgm:cxn modelId="{EAE25F4A-39C2-4F0C-B83E-51C75177B4C1}" type="presOf" srcId="{7BC1DF73-CE8B-4BED-9614-8BC025E2EEE3}" destId="{E9643370-80B6-4B75-A905-74686240AEC6}" srcOrd="0" destOrd="0" presId="urn:microsoft.com/office/officeart/2005/8/layout/vList6"/>
    <dgm:cxn modelId="{C405E78F-BDC7-4F5B-9102-85D89B08AF7A}" type="presOf" srcId="{04A4A133-2C23-49D8-A06E-BA615511479F}" destId="{C243DAB9-55D9-43EC-A93C-CBE0643310E4}" srcOrd="0" destOrd="0" presId="urn:microsoft.com/office/officeart/2005/8/layout/vList6"/>
    <dgm:cxn modelId="{646DC5F2-320D-49AB-BCD8-1928DC582598}" type="presOf" srcId="{6B2CD704-AC5E-45B8-AA3A-41126EFE00C4}" destId="{6C923529-F5D7-4DAC-B641-01C601E8F28C}" srcOrd="0" destOrd="0" presId="urn:microsoft.com/office/officeart/2005/8/layout/vList6"/>
    <dgm:cxn modelId="{7C585244-41E8-4217-AB7E-3CD4D47D3989}" srcId="{87FD617B-096A-4B42-971C-15171DF92042}" destId="{7BC1DF73-CE8B-4BED-9614-8BC025E2EEE3}" srcOrd="0" destOrd="0" parTransId="{853DAFF6-EB02-4C73-A81A-98950BC4EECF}" sibTransId="{F4BFBD98-1B7A-4E0C-8EE6-25B3C10391AB}"/>
    <dgm:cxn modelId="{9DDE089C-330D-4426-94C5-7A056C6463B4}" type="presOf" srcId="{985B58F7-45ED-4A94-B0AF-24CFA685D10F}" destId="{A10BB2EF-65B1-4B58-8475-1118787F5D34}" srcOrd="0" destOrd="0" presId="urn:microsoft.com/office/officeart/2005/8/layout/vList6"/>
    <dgm:cxn modelId="{B29245E5-320A-4C88-99F1-741E085F2DE4}" srcId="{985B58F7-45ED-4A94-B0AF-24CFA685D10F}" destId="{DEE33775-8DC2-4793-A092-E9F4010096CB}" srcOrd="0" destOrd="0" parTransId="{2672A297-04EE-4FA9-8F5E-E32BAF558D12}" sibTransId="{63F40F8C-71E7-4694-971A-62EE020FBF61}"/>
    <dgm:cxn modelId="{38D5A998-E5EF-477C-B20D-DA7496BF8391}" type="presOf" srcId="{1FEFAC09-DCDA-49ED-B683-D21EDACAC46B}" destId="{0D42E336-31BF-454F-9D1F-910FFBC72FE1}" srcOrd="0" destOrd="0" presId="urn:microsoft.com/office/officeart/2005/8/layout/vList6"/>
    <dgm:cxn modelId="{07D657B9-AF03-45C5-8A43-67BFF2569DE5}" type="presOf" srcId="{61F1DFD9-ED60-4CFB-B954-5EA3829487DF}" destId="{8852B9E3-E775-476D-AEF2-9615BE43612F}" srcOrd="0" destOrd="0" presId="urn:microsoft.com/office/officeart/2005/8/layout/vList6"/>
    <dgm:cxn modelId="{5BCA5FC1-F8D6-42E8-B493-3408931E8F1D}" type="presOf" srcId="{DEE33775-8DC2-4793-A092-E9F4010096CB}" destId="{D4E19A09-FE60-4C3E-BEAE-D3416680E699}" srcOrd="0" destOrd="0" presId="urn:microsoft.com/office/officeart/2005/8/layout/vList6"/>
    <dgm:cxn modelId="{93688B41-5DDB-4832-B1EE-8209714358EF}" srcId="{1FEFAC09-DCDA-49ED-B683-D21EDACAC46B}" destId="{87FD617B-096A-4B42-971C-15171DF92042}" srcOrd="1" destOrd="0" parTransId="{207CFF4C-FA70-46A7-9AD5-798614C3931B}" sibTransId="{C00B421A-E58F-485A-A4BA-EF51BCC9F7D1}"/>
    <dgm:cxn modelId="{13AA29E2-CCEF-40DF-9C2D-BBFD4FEE7F08}" srcId="{1FEFAC09-DCDA-49ED-B683-D21EDACAC46B}" destId="{6B2CD704-AC5E-45B8-AA3A-41126EFE00C4}" srcOrd="2" destOrd="0" parTransId="{3F29FB2B-E29C-4DF5-8BF4-E80AD222C4B4}" sibTransId="{A6E20163-DDD1-4748-87B2-6F1924593347}"/>
    <dgm:cxn modelId="{60B5263C-B622-475D-BCF5-DBE34BCC3BAA}" srcId="{04A4A133-2C23-49D8-A06E-BA615511479F}" destId="{F1C3F077-0A1A-45F6-8047-0B9A9D1772F8}" srcOrd="0" destOrd="0" parTransId="{DC3BB300-5A10-4BF0-8DA6-23F714E579FB}" sibTransId="{7F0CB63F-42D0-4D47-959C-32F3382BA092}"/>
    <dgm:cxn modelId="{95895C52-2237-4D1E-B96B-DD3798B2E27E}" type="presOf" srcId="{F1C3F077-0A1A-45F6-8047-0B9A9D1772F8}" destId="{40532308-D236-4021-9DE6-AE0E207D4FF3}" srcOrd="0" destOrd="0" presId="urn:microsoft.com/office/officeart/2005/8/layout/vList6"/>
    <dgm:cxn modelId="{B1AC76C1-07F1-4236-96E5-091C18B877DB}" srcId="{1FEFAC09-DCDA-49ED-B683-D21EDACAC46B}" destId="{04A4A133-2C23-49D8-A06E-BA615511479F}" srcOrd="3" destOrd="0" parTransId="{661A2F45-EE94-488E-8F63-E3C646D23564}" sibTransId="{1FEF6257-D71E-4483-BF4B-BE57AD05E466}"/>
    <dgm:cxn modelId="{75ABB520-F669-4454-8FE5-93FDC054003A}" type="presOf" srcId="{87FD617B-096A-4B42-971C-15171DF92042}" destId="{22923498-4F1F-4AAF-84E8-4F3A166964AB}" srcOrd="0" destOrd="0" presId="urn:microsoft.com/office/officeart/2005/8/layout/vList6"/>
    <dgm:cxn modelId="{BB589A27-B83F-4948-99A3-1507C8AE4C88}" srcId="{6B2CD704-AC5E-45B8-AA3A-41126EFE00C4}" destId="{61F1DFD9-ED60-4CFB-B954-5EA3829487DF}" srcOrd="0" destOrd="0" parTransId="{CBEA429C-D950-47FD-8A59-320916D21064}" sibTransId="{F5A55AD4-75E4-4E31-A1C8-70A1E956D52F}"/>
    <dgm:cxn modelId="{1D73D04A-1390-412D-8394-64EAD5D20648}" srcId="{1FEFAC09-DCDA-49ED-B683-D21EDACAC46B}" destId="{985B58F7-45ED-4A94-B0AF-24CFA685D10F}" srcOrd="0" destOrd="0" parTransId="{EC3A8AF7-646D-46AD-9151-102A3219B4A3}" sibTransId="{02B6C560-CE48-4B85-8A13-3D65E1AC4641}"/>
    <dgm:cxn modelId="{5DAFAEAB-56A0-4884-B48B-A8D6345D52D2}" type="presParOf" srcId="{0D42E336-31BF-454F-9D1F-910FFBC72FE1}" destId="{E4DAD0AA-8F51-4594-B5F2-CCC48FE87DE1}" srcOrd="0" destOrd="0" presId="urn:microsoft.com/office/officeart/2005/8/layout/vList6"/>
    <dgm:cxn modelId="{50347CC2-C6D2-4EA1-9DFB-43967D6A206B}" type="presParOf" srcId="{E4DAD0AA-8F51-4594-B5F2-CCC48FE87DE1}" destId="{A10BB2EF-65B1-4B58-8475-1118787F5D34}" srcOrd="0" destOrd="0" presId="urn:microsoft.com/office/officeart/2005/8/layout/vList6"/>
    <dgm:cxn modelId="{89967D35-07E5-485F-A917-535CFE1F6B47}" type="presParOf" srcId="{E4DAD0AA-8F51-4594-B5F2-CCC48FE87DE1}" destId="{D4E19A09-FE60-4C3E-BEAE-D3416680E699}" srcOrd="1" destOrd="0" presId="urn:microsoft.com/office/officeart/2005/8/layout/vList6"/>
    <dgm:cxn modelId="{BCE0F83A-9171-48E1-BB19-4BCEED29CA23}" type="presParOf" srcId="{0D42E336-31BF-454F-9D1F-910FFBC72FE1}" destId="{A3888D8E-FBFD-4097-B71F-6FFEEAB6043F}" srcOrd="1" destOrd="0" presId="urn:microsoft.com/office/officeart/2005/8/layout/vList6"/>
    <dgm:cxn modelId="{35D3271B-795B-43DF-9C1C-97FB9E342C26}" type="presParOf" srcId="{0D42E336-31BF-454F-9D1F-910FFBC72FE1}" destId="{0043463C-39D3-45B5-AFF0-989277F37316}" srcOrd="2" destOrd="0" presId="urn:microsoft.com/office/officeart/2005/8/layout/vList6"/>
    <dgm:cxn modelId="{1CEF5DCB-BD06-491D-8D96-72D58BBFD3A6}" type="presParOf" srcId="{0043463C-39D3-45B5-AFF0-989277F37316}" destId="{22923498-4F1F-4AAF-84E8-4F3A166964AB}" srcOrd="0" destOrd="0" presId="urn:microsoft.com/office/officeart/2005/8/layout/vList6"/>
    <dgm:cxn modelId="{8F950297-FAE6-456E-A0A4-3E46B6C43A17}" type="presParOf" srcId="{0043463C-39D3-45B5-AFF0-989277F37316}" destId="{E9643370-80B6-4B75-A905-74686240AEC6}" srcOrd="1" destOrd="0" presId="urn:microsoft.com/office/officeart/2005/8/layout/vList6"/>
    <dgm:cxn modelId="{6D311607-F1D4-4EF2-BB05-9EED340DB5CD}" type="presParOf" srcId="{0D42E336-31BF-454F-9D1F-910FFBC72FE1}" destId="{0FA8D791-1C10-45E5-B741-7F71397C1C1D}" srcOrd="3" destOrd="0" presId="urn:microsoft.com/office/officeart/2005/8/layout/vList6"/>
    <dgm:cxn modelId="{6609F027-F274-4F7E-A452-10BBBAA76C9B}" type="presParOf" srcId="{0D42E336-31BF-454F-9D1F-910FFBC72FE1}" destId="{D9F4A03F-A8F1-4C08-8A07-DCC383AA1225}" srcOrd="4" destOrd="0" presId="urn:microsoft.com/office/officeart/2005/8/layout/vList6"/>
    <dgm:cxn modelId="{48A708EB-065C-4F9F-B29D-670D05F21DB0}" type="presParOf" srcId="{D9F4A03F-A8F1-4C08-8A07-DCC383AA1225}" destId="{6C923529-F5D7-4DAC-B641-01C601E8F28C}" srcOrd="0" destOrd="0" presId="urn:microsoft.com/office/officeart/2005/8/layout/vList6"/>
    <dgm:cxn modelId="{961E1628-1B1F-46E0-99C7-DC4B649149AA}" type="presParOf" srcId="{D9F4A03F-A8F1-4C08-8A07-DCC383AA1225}" destId="{8852B9E3-E775-476D-AEF2-9615BE43612F}" srcOrd="1" destOrd="0" presId="urn:microsoft.com/office/officeart/2005/8/layout/vList6"/>
    <dgm:cxn modelId="{33AC8C31-DFF3-43FE-AB68-0FD1E561EEEA}" type="presParOf" srcId="{0D42E336-31BF-454F-9D1F-910FFBC72FE1}" destId="{FDC95FBD-DA80-4346-8782-E1DF79DD0705}" srcOrd="5" destOrd="0" presId="urn:microsoft.com/office/officeart/2005/8/layout/vList6"/>
    <dgm:cxn modelId="{FA1A4B3C-F830-4F27-9D55-3F25B6211AE6}" type="presParOf" srcId="{0D42E336-31BF-454F-9D1F-910FFBC72FE1}" destId="{C9DDA306-C4DF-4601-A979-095409C78E12}" srcOrd="6" destOrd="0" presId="urn:microsoft.com/office/officeart/2005/8/layout/vList6"/>
    <dgm:cxn modelId="{89304D80-BC2C-4537-9E79-019C519A3EA3}" type="presParOf" srcId="{C9DDA306-C4DF-4601-A979-095409C78E12}" destId="{C243DAB9-55D9-43EC-A93C-CBE0643310E4}" srcOrd="0" destOrd="0" presId="urn:microsoft.com/office/officeart/2005/8/layout/vList6"/>
    <dgm:cxn modelId="{8829AAFA-F383-41D4-B793-CD74C57F5D04}" type="presParOf" srcId="{C9DDA306-C4DF-4601-A979-095409C78E12}" destId="{40532308-D236-4021-9DE6-AE0E207D4FF3}"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F9006E7-D912-42FC-B663-E7084D621956}"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fr-FR"/>
        </a:p>
      </dgm:t>
    </dgm:pt>
    <dgm:pt modelId="{5BFEC663-7234-4B6F-B364-E85480C96579}">
      <dgm:prSet phldrT="[Texte]" custT="1"/>
      <dgm:spPr>
        <a:solidFill>
          <a:srgbClr val="00FFCC"/>
        </a:solidFill>
      </dgm:spPr>
      <dgm:t>
        <a:bodyPr/>
        <a:lstStyle/>
        <a:p>
          <a:r>
            <a:rPr lang="fr-FR" sz="1600" b="1" dirty="0" smtClean="0"/>
            <a:t>Gérer les relations interpersonnelles</a:t>
          </a:r>
          <a:endParaRPr lang="fr-FR" sz="1600" b="1" dirty="0"/>
        </a:p>
      </dgm:t>
    </dgm:pt>
    <dgm:pt modelId="{E0BC572D-CEC3-45F3-AF03-697746250C90}" type="parTrans" cxnId="{FEDA096C-9F47-4E92-A6F2-A64E876D00C6}">
      <dgm:prSet/>
      <dgm:spPr/>
      <dgm:t>
        <a:bodyPr/>
        <a:lstStyle/>
        <a:p>
          <a:endParaRPr lang="fr-FR"/>
        </a:p>
      </dgm:t>
    </dgm:pt>
    <dgm:pt modelId="{4E3F557A-9C1D-496A-ABE5-71C547CEE871}" type="sibTrans" cxnId="{FEDA096C-9F47-4E92-A6F2-A64E876D00C6}">
      <dgm:prSet/>
      <dgm:spPr/>
      <dgm:t>
        <a:bodyPr/>
        <a:lstStyle/>
        <a:p>
          <a:endParaRPr lang="fr-FR"/>
        </a:p>
      </dgm:t>
    </dgm:pt>
    <dgm:pt modelId="{6F7F43A2-1BF7-42DA-BF39-D4AC2643D814}">
      <dgm:prSet phldrT="[Texte]" custT="1"/>
      <dgm:spPr/>
      <dgm:t>
        <a:bodyPr/>
        <a:lstStyle/>
        <a:p>
          <a:r>
            <a:rPr lang="fr-FR" sz="1600" b="1" dirty="0" smtClean="0"/>
            <a:t>Mettre en œuvre et contrôler les processus administratifs</a:t>
          </a:r>
          <a:endParaRPr lang="fr-FR" sz="1600" b="1" dirty="0"/>
        </a:p>
      </dgm:t>
    </dgm:pt>
    <dgm:pt modelId="{2FAAB5CC-527B-499A-8866-FC5A0F4BE3E5}" type="parTrans" cxnId="{2831885D-BF25-4963-B357-002D806C32B4}">
      <dgm:prSet/>
      <dgm:spPr/>
      <dgm:t>
        <a:bodyPr/>
        <a:lstStyle/>
        <a:p>
          <a:endParaRPr lang="fr-FR"/>
        </a:p>
      </dgm:t>
    </dgm:pt>
    <dgm:pt modelId="{C391BDDB-E67C-4FA4-AAD1-0735BAAF6CFC}" type="sibTrans" cxnId="{2831885D-BF25-4963-B357-002D806C32B4}">
      <dgm:prSet/>
      <dgm:spPr/>
      <dgm:t>
        <a:bodyPr/>
        <a:lstStyle/>
        <a:p>
          <a:endParaRPr lang="fr-FR"/>
        </a:p>
      </dgm:t>
    </dgm:pt>
    <dgm:pt modelId="{1A679E68-7CD0-4B2A-ACA6-12637B477377}">
      <dgm:prSet phldrT="[Texte]" custT="1"/>
      <dgm:spPr/>
      <dgm:t>
        <a:bodyPr/>
        <a:lstStyle/>
        <a:p>
          <a:r>
            <a:rPr lang="fr-FR" sz="1600" b="1" dirty="0" smtClean="0"/>
            <a:t>Assurer le respect de la réglementation, des normes et traiter des dysfonctionnements</a:t>
          </a:r>
          <a:endParaRPr lang="fr-FR" sz="1600" b="1" dirty="0"/>
        </a:p>
      </dgm:t>
    </dgm:pt>
    <dgm:pt modelId="{1D567692-8A66-40A4-9CD0-53E62A1C3C7C}" type="parTrans" cxnId="{169AAC58-1DA0-457C-A25B-5C48D1CAAE32}">
      <dgm:prSet/>
      <dgm:spPr/>
      <dgm:t>
        <a:bodyPr/>
        <a:lstStyle/>
        <a:p>
          <a:endParaRPr lang="fr-FR"/>
        </a:p>
      </dgm:t>
    </dgm:pt>
    <dgm:pt modelId="{DDF38E88-909D-4996-832E-5B8185A23695}" type="sibTrans" cxnId="{169AAC58-1DA0-457C-A25B-5C48D1CAAE32}">
      <dgm:prSet/>
      <dgm:spPr/>
      <dgm:t>
        <a:bodyPr/>
        <a:lstStyle/>
        <a:p>
          <a:endParaRPr lang="fr-FR"/>
        </a:p>
      </dgm:t>
    </dgm:pt>
    <dgm:pt modelId="{30345236-AD48-4876-9848-09B1CC4AB5D9}">
      <dgm:prSet phldrT="[Texte]" custT="1"/>
      <dgm:spPr/>
      <dgm:t>
        <a:bodyPr/>
        <a:lstStyle/>
        <a:p>
          <a:r>
            <a:rPr lang="fr-FR" sz="1600" b="1" dirty="0" smtClean="0"/>
            <a:t>Traiter les flux physiques en relation avec les données de gestion</a:t>
          </a:r>
          <a:endParaRPr lang="fr-FR" sz="1600" b="1" dirty="0"/>
        </a:p>
      </dgm:t>
    </dgm:pt>
    <dgm:pt modelId="{D56F0E9B-7691-41BB-B7F3-6ED9B376108A}" type="parTrans" cxnId="{F4FD4A8F-A237-4316-B1CD-8CFFA7CAE427}">
      <dgm:prSet/>
      <dgm:spPr/>
      <dgm:t>
        <a:bodyPr/>
        <a:lstStyle/>
        <a:p>
          <a:endParaRPr lang="fr-FR"/>
        </a:p>
      </dgm:t>
    </dgm:pt>
    <dgm:pt modelId="{09A274C6-4113-46B7-839D-241250E7232B}" type="sibTrans" cxnId="{F4FD4A8F-A237-4316-B1CD-8CFFA7CAE427}">
      <dgm:prSet/>
      <dgm:spPr/>
      <dgm:t>
        <a:bodyPr/>
        <a:lstStyle/>
        <a:p>
          <a:endParaRPr lang="fr-FR"/>
        </a:p>
      </dgm:t>
    </dgm:pt>
    <dgm:pt modelId="{B99550A9-103D-4B73-9685-52B46801ECD3}">
      <dgm:prSet phldrT="[Texte]" custT="1"/>
      <dgm:spPr/>
      <dgm:t>
        <a:bodyPr/>
        <a:lstStyle/>
        <a:p>
          <a:r>
            <a:rPr lang="fr-FR" sz="1600" b="1" dirty="0" smtClean="0"/>
            <a:t>Organiser et planifier l’activité </a:t>
          </a:r>
          <a:endParaRPr lang="fr-FR" sz="1600" b="1" dirty="0"/>
        </a:p>
      </dgm:t>
    </dgm:pt>
    <dgm:pt modelId="{B0A0A365-FC92-4523-AF0A-C86139BF054D}" type="parTrans" cxnId="{EA946975-CA03-448D-B2AE-9CE1BFFF0E99}">
      <dgm:prSet/>
      <dgm:spPr/>
      <dgm:t>
        <a:bodyPr/>
        <a:lstStyle/>
        <a:p>
          <a:endParaRPr lang="fr-FR"/>
        </a:p>
      </dgm:t>
    </dgm:pt>
    <dgm:pt modelId="{63646985-7623-4C78-AEC1-F4D20573F67D}" type="sibTrans" cxnId="{EA946975-CA03-448D-B2AE-9CE1BFFF0E99}">
      <dgm:prSet/>
      <dgm:spPr/>
      <dgm:t>
        <a:bodyPr/>
        <a:lstStyle/>
        <a:p>
          <a:endParaRPr lang="fr-FR"/>
        </a:p>
      </dgm:t>
    </dgm:pt>
    <dgm:pt modelId="{BF660141-0BA9-4355-AB11-41C0B00F7E85}" type="pres">
      <dgm:prSet presAssocID="{8F9006E7-D912-42FC-B663-E7084D621956}" presName="Name0" presStyleCnt="0">
        <dgm:presLayoutVars>
          <dgm:dir/>
          <dgm:resizeHandles val="exact"/>
        </dgm:presLayoutVars>
      </dgm:prSet>
      <dgm:spPr/>
      <dgm:t>
        <a:bodyPr/>
        <a:lstStyle/>
        <a:p>
          <a:endParaRPr lang="fr-FR"/>
        </a:p>
      </dgm:t>
    </dgm:pt>
    <dgm:pt modelId="{0F50EFE1-0E4B-45C5-A09E-8BD6C28738A4}" type="pres">
      <dgm:prSet presAssocID="{8F9006E7-D912-42FC-B663-E7084D621956}" presName="cycle" presStyleCnt="0"/>
      <dgm:spPr/>
      <dgm:t>
        <a:bodyPr/>
        <a:lstStyle/>
        <a:p>
          <a:endParaRPr lang="fr-FR"/>
        </a:p>
      </dgm:t>
    </dgm:pt>
    <dgm:pt modelId="{16A8CCAA-F747-4D3C-871E-426BAD8DA80B}" type="pres">
      <dgm:prSet presAssocID="{5BFEC663-7234-4B6F-B364-E85480C96579}" presName="nodeFirstNode" presStyleLbl="node1" presStyleIdx="0" presStyleCnt="5">
        <dgm:presLayoutVars>
          <dgm:bulletEnabled val="1"/>
        </dgm:presLayoutVars>
      </dgm:prSet>
      <dgm:spPr/>
      <dgm:t>
        <a:bodyPr/>
        <a:lstStyle/>
        <a:p>
          <a:endParaRPr lang="fr-FR"/>
        </a:p>
      </dgm:t>
    </dgm:pt>
    <dgm:pt modelId="{6E93AACD-C53D-4A63-AAD2-D0DB0D3CE9E8}" type="pres">
      <dgm:prSet presAssocID="{4E3F557A-9C1D-496A-ABE5-71C547CEE871}" presName="sibTransFirstNode" presStyleLbl="bgShp" presStyleIdx="0" presStyleCnt="1" custLinFactNeighborX="-3124" custLinFactNeighborY="-3300"/>
      <dgm:spPr/>
      <dgm:t>
        <a:bodyPr/>
        <a:lstStyle/>
        <a:p>
          <a:endParaRPr lang="fr-FR"/>
        </a:p>
      </dgm:t>
    </dgm:pt>
    <dgm:pt modelId="{15AE0D44-97C0-4A39-9457-3C9F09004A6A}" type="pres">
      <dgm:prSet presAssocID="{6F7F43A2-1BF7-42DA-BF39-D4AC2643D814}" presName="nodeFollowingNodes" presStyleLbl="node1" presStyleIdx="1" presStyleCnt="5">
        <dgm:presLayoutVars>
          <dgm:bulletEnabled val="1"/>
        </dgm:presLayoutVars>
      </dgm:prSet>
      <dgm:spPr/>
      <dgm:t>
        <a:bodyPr/>
        <a:lstStyle/>
        <a:p>
          <a:endParaRPr lang="fr-FR"/>
        </a:p>
      </dgm:t>
    </dgm:pt>
    <dgm:pt modelId="{5AD9620D-B9EA-4BCF-8224-31E63A83AE87}" type="pres">
      <dgm:prSet presAssocID="{1A679E68-7CD0-4B2A-ACA6-12637B477377}" presName="nodeFollowingNodes" presStyleLbl="node1" presStyleIdx="2" presStyleCnt="5" custScaleX="117096" custRadScaleRad="107695" custRadScaleInc="-17291">
        <dgm:presLayoutVars>
          <dgm:bulletEnabled val="1"/>
        </dgm:presLayoutVars>
      </dgm:prSet>
      <dgm:spPr/>
      <dgm:t>
        <a:bodyPr/>
        <a:lstStyle/>
        <a:p>
          <a:endParaRPr lang="fr-FR"/>
        </a:p>
      </dgm:t>
    </dgm:pt>
    <dgm:pt modelId="{5BFA65D3-FFD4-4A15-B997-763156E11123}" type="pres">
      <dgm:prSet presAssocID="{30345236-AD48-4876-9848-09B1CC4AB5D9}" presName="nodeFollowingNodes" presStyleLbl="node1" presStyleIdx="3" presStyleCnt="5" custScaleX="117938" custRadScaleRad="113159" custRadScaleInc="17700">
        <dgm:presLayoutVars>
          <dgm:bulletEnabled val="1"/>
        </dgm:presLayoutVars>
      </dgm:prSet>
      <dgm:spPr/>
      <dgm:t>
        <a:bodyPr/>
        <a:lstStyle/>
        <a:p>
          <a:endParaRPr lang="fr-FR"/>
        </a:p>
      </dgm:t>
    </dgm:pt>
    <dgm:pt modelId="{CBE3AE0B-0DA9-4943-AAC0-9A499BCF3B68}" type="pres">
      <dgm:prSet presAssocID="{B99550A9-103D-4B73-9685-52B46801ECD3}" presName="nodeFollowingNodes" presStyleLbl="node1" presStyleIdx="4" presStyleCnt="5">
        <dgm:presLayoutVars>
          <dgm:bulletEnabled val="1"/>
        </dgm:presLayoutVars>
      </dgm:prSet>
      <dgm:spPr/>
      <dgm:t>
        <a:bodyPr/>
        <a:lstStyle/>
        <a:p>
          <a:endParaRPr lang="fr-FR"/>
        </a:p>
      </dgm:t>
    </dgm:pt>
  </dgm:ptLst>
  <dgm:cxnLst>
    <dgm:cxn modelId="{0F396915-1943-497B-9455-03B350CF1EFB}" type="presOf" srcId="{6F7F43A2-1BF7-42DA-BF39-D4AC2643D814}" destId="{15AE0D44-97C0-4A39-9457-3C9F09004A6A}" srcOrd="0" destOrd="0" presId="urn:microsoft.com/office/officeart/2005/8/layout/cycle3"/>
    <dgm:cxn modelId="{CEF15D45-B8EB-4EF5-9319-258CE2CBC034}" type="presOf" srcId="{4E3F557A-9C1D-496A-ABE5-71C547CEE871}" destId="{6E93AACD-C53D-4A63-AAD2-D0DB0D3CE9E8}" srcOrd="0" destOrd="0" presId="urn:microsoft.com/office/officeart/2005/8/layout/cycle3"/>
    <dgm:cxn modelId="{FEDA096C-9F47-4E92-A6F2-A64E876D00C6}" srcId="{8F9006E7-D912-42FC-B663-E7084D621956}" destId="{5BFEC663-7234-4B6F-B364-E85480C96579}" srcOrd="0" destOrd="0" parTransId="{E0BC572D-CEC3-45F3-AF03-697746250C90}" sibTransId="{4E3F557A-9C1D-496A-ABE5-71C547CEE871}"/>
    <dgm:cxn modelId="{B00E89D8-A923-4FAF-B4CE-F1017D7B478B}" type="presOf" srcId="{B99550A9-103D-4B73-9685-52B46801ECD3}" destId="{CBE3AE0B-0DA9-4943-AAC0-9A499BCF3B68}" srcOrd="0" destOrd="0" presId="urn:microsoft.com/office/officeart/2005/8/layout/cycle3"/>
    <dgm:cxn modelId="{169AAC58-1DA0-457C-A25B-5C48D1CAAE32}" srcId="{8F9006E7-D912-42FC-B663-E7084D621956}" destId="{1A679E68-7CD0-4B2A-ACA6-12637B477377}" srcOrd="2" destOrd="0" parTransId="{1D567692-8A66-40A4-9CD0-53E62A1C3C7C}" sibTransId="{DDF38E88-909D-4996-832E-5B8185A23695}"/>
    <dgm:cxn modelId="{2AE991F9-F9FD-43F9-AA6F-210736A9157C}" type="presOf" srcId="{1A679E68-7CD0-4B2A-ACA6-12637B477377}" destId="{5AD9620D-B9EA-4BCF-8224-31E63A83AE87}" srcOrd="0" destOrd="0" presId="urn:microsoft.com/office/officeart/2005/8/layout/cycle3"/>
    <dgm:cxn modelId="{E8D1551C-8EE3-41AC-899C-5365FE8FEA9A}" type="presOf" srcId="{5BFEC663-7234-4B6F-B364-E85480C96579}" destId="{16A8CCAA-F747-4D3C-871E-426BAD8DA80B}" srcOrd="0" destOrd="0" presId="urn:microsoft.com/office/officeart/2005/8/layout/cycle3"/>
    <dgm:cxn modelId="{F4FD4A8F-A237-4316-B1CD-8CFFA7CAE427}" srcId="{8F9006E7-D912-42FC-B663-E7084D621956}" destId="{30345236-AD48-4876-9848-09B1CC4AB5D9}" srcOrd="3" destOrd="0" parTransId="{D56F0E9B-7691-41BB-B7F3-6ED9B376108A}" sibTransId="{09A274C6-4113-46B7-839D-241250E7232B}"/>
    <dgm:cxn modelId="{2831885D-BF25-4963-B357-002D806C32B4}" srcId="{8F9006E7-D912-42FC-B663-E7084D621956}" destId="{6F7F43A2-1BF7-42DA-BF39-D4AC2643D814}" srcOrd="1" destOrd="0" parTransId="{2FAAB5CC-527B-499A-8866-FC5A0F4BE3E5}" sibTransId="{C391BDDB-E67C-4FA4-AAD1-0735BAAF6CFC}"/>
    <dgm:cxn modelId="{EA946975-CA03-448D-B2AE-9CE1BFFF0E99}" srcId="{8F9006E7-D912-42FC-B663-E7084D621956}" destId="{B99550A9-103D-4B73-9685-52B46801ECD3}" srcOrd="4" destOrd="0" parTransId="{B0A0A365-FC92-4523-AF0A-C86139BF054D}" sibTransId="{63646985-7623-4C78-AEC1-F4D20573F67D}"/>
    <dgm:cxn modelId="{39B196AA-5567-4783-AC3F-74334174C84D}" type="presOf" srcId="{30345236-AD48-4876-9848-09B1CC4AB5D9}" destId="{5BFA65D3-FFD4-4A15-B997-763156E11123}" srcOrd="0" destOrd="0" presId="urn:microsoft.com/office/officeart/2005/8/layout/cycle3"/>
    <dgm:cxn modelId="{1208EA90-E3E9-496B-B660-E99EC7D74377}" type="presOf" srcId="{8F9006E7-D912-42FC-B663-E7084D621956}" destId="{BF660141-0BA9-4355-AB11-41C0B00F7E85}" srcOrd="0" destOrd="0" presId="urn:microsoft.com/office/officeart/2005/8/layout/cycle3"/>
    <dgm:cxn modelId="{D19D1491-E0E2-4AB4-B31B-4C6D17EC57AE}" type="presParOf" srcId="{BF660141-0BA9-4355-AB11-41C0B00F7E85}" destId="{0F50EFE1-0E4B-45C5-A09E-8BD6C28738A4}" srcOrd="0" destOrd="0" presId="urn:microsoft.com/office/officeart/2005/8/layout/cycle3"/>
    <dgm:cxn modelId="{700BDCC6-CF15-4681-B4AF-00FBC421E6AA}" type="presParOf" srcId="{0F50EFE1-0E4B-45C5-A09E-8BD6C28738A4}" destId="{16A8CCAA-F747-4D3C-871E-426BAD8DA80B}" srcOrd="0" destOrd="0" presId="urn:microsoft.com/office/officeart/2005/8/layout/cycle3"/>
    <dgm:cxn modelId="{148FA436-099F-4B23-88E2-C63FFA82E6FA}" type="presParOf" srcId="{0F50EFE1-0E4B-45C5-A09E-8BD6C28738A4}" destId="{6E93AACD-C53D-4A63-AAD2-D0DB0D3CE9E8}" srcOrd="1" destOrd="0" presId="urn:microsoft.com/office/officeart/2005/8/layout/cycle3"/>
    <dgm:cxn modelId="{EE26E120-18E3-4BE2-AFB2-7144F17F0282}" type="presParOf" srcId="{0F50EFE1-0E4B-45C5-A09E-8BD6C28738A4}" destId="{15AE0D44-97C0-4A39-9457-3C9F09004A6A}" srcOrd="2" destOrd="0" presId="urn:microsoft.com/office/officeart/2005/8/layout/cycle3"/>
    <dgm:cxn modelId="{8B0F9704-5DFD-4A05-BD85-A333CFAFBF6F}" type="presParOf" srcId="{0F50EFE1-0E4B-45C5-A09E-8BD6C28738A4}" destId="{5AD9620D-B9EA-4BCF-8224-31E63A83AE87}" srcOrd="3" destOrd="0" presId="urn:microsoft.com/office/officeart/2005/8/layout/cycle3"/>
    <dgm:cxn modelId="{15233D3D-F2E0-40AE-8A45-C5964933494D}" type="presParOf" srcId="{0F50EFE1-0E4B-45C5-A09E-8BD6C28738A4}" destId="{5BFA65D3-FFD4-4A15-B997-763156E11123}" srcOrd="4" destOrd="0" presId="urn:microsoft.com/office/officeart/2005/8/layout/cycle3"/>
    <dgm:cxn modelId="{D2CA1230-7404-4670-8804-382E9C8DD7C6}" type="presParOf" srcId="{0F50EFE1-0E4B-45C5-A09E-8BD6C28738A4}" destId="{CBE3AE0B-0DA9-4943-AAC0-9A499BCF3B68}"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54B9A2-F06D-446B-AE0E-45190C7497D1}"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fr-FR"/>
        </a:p>
      </dgm:t>
    </dgm:pt>
    <dgm:pt modelId="{143DCE17-EBE8-4B74-9445-33003F046661}">
      <dgm:prSet phldrT="[Texte]"/>
      <dgm:spPr>
        <a:solidFill>
          <a:srgbClr val="A4FEA4"/>
        </a:solidFill>
      </dgm:spPr>
      <dgm:t>
        <a:bodyPr/>
        <a:lstStyle/>
        <a:p>
          <a:r>
            <a:rPr lang="fr-FR" dirty="0" smtClean="0"/>
            <a:t>Disposer d’un Contexte général</a:t>
          </a:r>
          <a:endParaRPr lang="fr-FR" dirty="0"/>
        </a:p>
      </dgm:t>
    </dgm:pt>
    <dgm:pt modelId="{9B12C502-49E5-4EBA-8A1F-55E750729181}" type="parTrans" cxnId="{9B11E4CF-83CE-4AC1-BB9E-8348BBC35047}">
      <dgm:prSet/>
      <dgm:spPr/>
      <dgm:t>
        <a:bodyPr/>
        <a:lstStyle/>
        <a:p>
          <a:endParaRPr lang="fr-FR"/>
        </a:p>
      </dgm:t>
    </dgm:pt>
    <dgm:pt modelId="{FA83D96E-A46F-402A-85A6-863FD79B517A}" type="sibTrans" cxnId="{9B11E4CF-83CE-4AC1-BB9E-8348BBC35047}">
      <dgm:prSet/>
      <dgm:spPr/>
      <dgm:t>
        <a:bodyPr/>
        <a:lstStyle/>
        <a:p>
          <a:endParaRPr lang="fr-FR"/>
        </a:p>
      </dgm:t>
    </dgm:pt>
    <dgm:pt modelId="{1B1A11D6-7EDC-4060-AA67-CA019918F82A}">
      <dgm:prSet phldrT="[Texte]"/>
      <dgm:spPr/>
      <dgm:t>
        <a:bodyPr/>
        <a:lstStyle/>
        <a:p>
          <a:r>
            <a:rPr lang="fr-FR" dirty="0" smtClean="0"/>
            <a:t>Définir et décomposer les liens entre les entreprises</a:t>
          </a:r>
          <a:endParaRPr lang="fr-FR" dirty="0"/>
        </a:p>
      </dgm:t>
    </dgm:pt>
    <dgm:pt modelId="{318CA101-BC74-4702-9791-82B9DFA4C4E4}" type="parTrans" cxnId="{C25A8F97-D7D7-4BF6-A860-B4CF0EF83237}">
      <dgm:prSet/>
      <dgm:spPr/>
      <dgm:t>
        <a:bodyPr/>
        <a:lstStyle/>
        <a:p>
          <a:endParaRPr lang="fr-FR"/>
        </a:p>
      </dgm:t>
    </dgm:pt>
    <dgm:pt modelId="{2859A558-16B9-4327-864D-5B1ACB858D54}" type="sibTrans" cxnId="{C25A8F97-D7D7-4BF6-A860-B4CF0EF83237}">
      <dgm:prSet/>
      <dgm:spPr/>
      <dgm:t>
        <a:bodyPr/>
        <a:lstStyle/>
        <a:p>
          <a:endParaRPr lang="fr-FR"/>
        </a:p>
      </dgm:t>
    </dgm:pt>
    <dgm:pt modelId="{F2E0295A-81CA-4FD7-90A5-0266C47453EA}">
      <dgm:prSet phldrT="[Texte]"/>
      <dgm:spPr>
        <a:solidFill>
          <a:srgbClr val="1CD1E4"/>
        </a:solidFill>
      </dgm:spPr>
      <dgm:t>
        <a:bodyPr/>
        <a:lstStyle/>
        <a:p>
          <a:r>
            <a:rPr lang="fr-FR" dirty="0" smtClean="0"/>
            <a:t>Mettre à disposition des ressources</a:t>
          </a:r>
          <a:endParaRPr lang="fr-FR" dirty="0"/>
        </a:p>
      </dgm:t>
    </dgm:pt>
    <dgm:pt modelId="{AC128BD1-1AE5-4647-95D3-595390BF77B2}" type="parTrans" cxnId="{B1E0332D-3CB7-4EC5-B1A1-CA3FD0E7D4F3}">
      <dgm:prSet/>
      <dgm:spPr/>
      <dgm:t>
        <a:bodyPr/>
        <a:lstStyle/>
        <a:p>
          <a:endParaRPr lang="fr-FR"/>
        </a:p>
      </dgm:t>
    </dgm:pt>
    <dgm:pt modelId="{381735DA-15B7-4A78-A3A8-C70D06EFDA2C}" type="sibTrans" cxnId="{B1E0332D-3CB7-4EC5-B1A1-CA3FD0E7D4F3}">
      <dgm:prSet/>
      <dgm:spPr/>
      <dgm:t>
        <a:bodyPr/>
        <a:lstStyle/>
        <a:p>
          <a:endParaRPr lang="fr-FR"/>
        </a:p>
      </dgm:t>
    </dgm:pt>
    <dgm:pt modelId="{8CF7974F-B1E1-45D2-84D0-C279D896FE4B}">
      <dgm:prSet phldrT="[Texte]"/>
      <dgm:spPr/>
      <dgm:t>
        <a:bodyPr/>
        <a:lstStyle/>
        <a:p>
          <a:r>
            <a:rPr lang="fr-FR" dirty="0" smtClean="0"/>
            <a:t>Décomposer les processus en opérations</a:t>
          </a:r>
          <a:endParaRPr lang="fr-FR" dirty="0"/>
        </a:p>
      </dgm:t>
    </dgm:pt>
    <dgm:pt modelId="{023E781D-8B26-4826-AE5F-FD1F4311240A}" type="parTrans" cxnId="{83D7E2E3-0971-4689-B1D6-ED4D4781E525}">
      <dgm:prSet/>
      <dgm:spPr/>
      <dgm:t>
        <a:bodyPr/>
        <a:lstStyle/>
        <a:p>
          <a:endParaRPr lang="fr-FR"/>
        </a:p>
      </dgm:t>
    </dgm:pt>
    <dgm:pt modelId="{FAE90357-0EC8-449C-9D1D-C2D596C75408}" type="sibTrans" cxnId="{83D7E2E3-0971-4689-B1D6-ED4D4781E525}">
      <dgm:prSet/>
      <dgm:spPr/>
      <dgm:t>
        <a:bodyPr/>
        <a:lstStyle/>
        <a:p>
          <a:endParaRPr lang="fr-FR"/>
        </a:p>
      </dgm:t>
    </dgm:pt>
    <dgm:pt modelId="{5EAEAAD0-6A29-430F-B914-EF3C647B854E}" type="pres">
      <dgm:prSet presAssocID="{6354B9A2-F06D-446B-AE0E-45190C7497D1}" presName="diagram" presStyleCnt="0">
        <dgm:presLayoutVars>
          <dgm:dir/>
          <dgm:resizeHandles val="exact"/>
        </dgm:presLayoutVars>
      </dgm:prSet>
      <dgm:spPr/>
      <dgm:t>
        <a:bodyPr/>
        <a:lstStyle/>
        <a:p>
          <a:endParaRPr lang="fr-FR"/>
        </a:p>
      </dgm:t>
    </dgm:pt>
    <dgm:pt modelId="{F35875A3-EBF4-491A-9246-8CCAEBE16916}" type="pres">
      <dgm:prSet presAssocID="{143DCE17-EBE8-4B74-9445-33003F046661}" presName="node" presStyleLbl="node1" presStyleIdx="0" presStyleCnt="4" custLinFactNeighborY="-2511">
        <dgm:presLayoutVars>
          <dgm:bulletEnabled val="1"/>
        </dgm:presLayoutVars>
      </dgm:prSet>
      <dgm:spPr/>
      <dgm:t>
        <a:bodyPr/>
        <a:lstStyle/>
        <a:p>
          <a:endParaRPr lang="fr-FR"/>
        </a:p>
      </dgm:t>
    </dgm:pt>
    <dgm:pt modelId="{A454CAD1-41D6-49C0-80C0-2C47A17534D3}" type="pres">
      <dgm:prSet presAssocID="{FA83D96E-A46F-402A-85A6-863FD79B517A}" presName="sibTrans" presStyleCnt="0"/>
      <dgm:spPr/>
    </dgm:pt>
    <dgm:pt modelId="{FBB2472F-BB91-442A-80C2-D44992093A1B}" type="pres">
      <dgm:prSet presAssocID="{1B1A11D6-7EDC-4060-AA67-CA019918F82A}" presName="node" presStyleLbl="node1" presStyleIdx="1" presStyleCnt="4">
        <dgm:presLayoutVars>
          <dgm:bulletEnabled val="1"/>
        </dgm:presLayoutVars>
      </dgm:prSet>
      <dgm:spPr/>
      <dgm:t>
        <a:bodyPr/>
        <a:lstStyle/>
        <a:p>
          <a:endParaRPr lang="fr-FR"/>
        </a:p>
      </dgm:t>
    </dgm:pt>
    <dgm:pt modelId="{B6A415F5-B71B-4CE0-A3C4-4655F291BEB9}" type="pres">
      <dgm:prSet presAssocID="{2859A558-16B9-4327-864D-5B1ACB858D54}" presName="sibTrans" presStyleCnt="0"/>
      <dgm:spPr/>
    </dgm:pt>
    <dgm:pt modelId="{1F091135-6890-4C8F-B252-CBCB4606A65B}" type="pres">
      <dgm:prSet presAssocID="{F2E0295A-81CA-4FD7-90A5-0266C47453EA}" presName="node" presStyleLbl="node1" presStyleIdx="2" presStyleCnt="4">
        <dgm:presLayoutVars>
          <dgm:bulletEnabled val="1"/>
        </dgm:presLayoutVars>
      </dgm:prSet>
      <dgm:spPr/>
      <dgm:t>
        <a:bodyPr/>
        <a:lstStyle/>
        <a:p>
          <a:endParaRPr lang="fr-FR"/>
        </a:p>
      </dgm:t>
    </dgm:pt>
    <dgm:pt modelId="{33343D3E-8632-4937-A787-2CE3156BDEF6}" type="pres">
      <dgm:prSet presAssocID="{381735DA-15B7-4A78-A3A8-C70D06EFDA2C}" presName="sibTrans" presStyleCnt="0"/>
      <dgm:spPr/>
    </dgm:pt>
    <dgm:pt modelId="{6FB9B8AB-A1EF-45BF-95A4-16F7FDB92EF6}" type="pres">
      <dgm:prSet presAssocID="{8CF7974F-B1E1-45D2-84D0-C279D896FE4B}" presName="node" presStyleLbl="node1" presStyleIdx="3" presStyleCnt="4">
        <dgm:presLayoutVars>
          <dgm:bulletEnabled val="1"/>
        </dgm:presLayoutVars>
      </dgm:prSet>
      <dgm:spPr/>
      <dgm:t>
        <a:bodyPr/>
        <a:lstStyle/>
        <a:p>
          <a:endParaRPr lang="fr-FR"/>
        </a:p>
      </dgm:t>
    </dgm:pt>
  </dgm:ptLst>
  <dgm:cxnLst>
    <dgm:cxn modelId="{3F86F5FA-7F8F-49D1-83C1-B7422C14ED27}" type="presOf" srcId="{1B1A11D6-7EDC-4060-AA67-CA019918F82A}" destId="{FBB2472F-BB91-442A-80C2-D44992093A1B}" srcOrd="0" destOrd="0" presId="urn:microsoft.com/office/officeart/2005/8/layout/default#1"/>
    <dgm:cxn modelId="{9B11E4CF-83CE-4AC1-BB9E-8348BBC35047}" srcId="{6354B9A2-F06D-446B-AE0E-45190C7497D1}" destId="{143DCE17-EBE8-4B74-9445-33003F046661}" srcOrd="0" destOrd="0" parTransId="{9B12C502-49E5-4EBA-8A1F-55E750729181}" sibTransId="{FA83D96E-A46F-402A-85A6-863FD79B517A}"/>
    <dgm:cxn modelId="{34573195-5977-4B38-9C9C-19CBFC008B18}" type="presOf" srcId="{F2E0295A-81CA-4FD7-90A5-0266C47453EA}" destId="{1F091135-6890-4C8F-B252-CBCB4606A65B}" srcOrd="0" destOrd="0" presId="urn:microsoft.com/office/officeart/2005/8/layout/default#1"/>
    <dgm:cxn modelId="{83D7E2E3-0971-4689-B1D6-ED4D4781E525}" srcId="{6354B9A2-F06D-446B-AE0E-45190C7497D1}" destId="{8CF7974F-B1E1-45D2-84D0-C279D896FE4B}" srcOrd="3" destOrd="0" parTransId="{023E781D-8B26-4826-AE5F-FD1F4311240A}" sibTransId="{FAE90357-0EC8-449C-9D1D-C2D596C75408}"/>
    <dgm:cxn modelId="{61A94571-957C-4A37-978B-D0EDBFB9CFA8}" type="presOf" srcId="{8CF7974F-B1E1-45D2-84D0-C279D896FE4B}" destId="{6FB9B8AB-A1EF-45BF-95A4-16F7FDB92EF6}" srcOrd="0" destOrd="0" presId="urn:microsoft.com/office/officeart/2005/8/layout/default#1"/>
    <dgm:cxn modelId="{EE4157BA-3755-4D97-8A5B-A1CAB8E3F1ED}" type="presOf" srcId="{143DCE17-EBE8-4B74-9445-33003F046661}" destId="{F35875A3-EBF4-491A-9246-8CCAEBE16916}" srcOrd="0" destOrd="0" presId="urn:microsoft.com/office/officeart/2005/8/layout/default#1"/>
    <dgm:cxn modelId="{E405E3F5-D9D7-46D4-8DB8-FB0BC3196291}" type="presOf" srcId="{6354B9A2-F06D-446B-AE0E-45190C7497D1}" destId="{5EAEAAD0-6A29-430F-B914-EF3C647B854E}" srcOrd="0" destOrd="0" presId="urn:microsoft.com/office/officeart/2005/8/layout/default#1"/>
    <dgm:cxn modelId="{C25A8F97-D7D7-4BF6-A860-B4CF0EF83237}" srcId="{6354B9A2-F06D-446B-AE0E-45190C7497D1}" destId="{1B1A11D6-7EDC-4060-AA67-CA019918F82A}" srcOrd="1" destOrd="0" parTransId="{318CA101-BC74-4702-9791-82B9DFA4C4E4}" sibTransId="{2859A558-16B9-4327-864D-5B1ACB858D54}"/>
    <dgm:cxn modelId="{B1E0332D-3CB7-4EC5-B1A1-CA3FD0E7D4F3}" srcId="{6354B9A2-F06D-446B-AE0E-45190C7497D1}" destId="{F2E0295A-81CA-4FD7-90A5-0266C47453EA}" srcOrd="2" destOrd="0" parTransId="{AC128BD1-1AE5-4647-95D3-595390BF77B2}" sibTransId="{381735DA-15B7-4A78-A3A8-C70D06EFDA2C}"/>
    <dgm:cxn modelId="{7DFEDC6A-0B41-4F13-8E47-93B8DBD24C8C}" type="presParOf" srcId="{5EAEAAD0-6A29-430F-B914-EF3C647B854E}" destId="{F35875A3-EBF4-491A-9246-8CCAEBE16916}" srcOrd="0" destOrd="0" presId="urn:microsoft.com/office/officeart/2005/8/layout/default#1"/>
    <dgm:cxn modelId="{C972DB09-B1D5-414B-A7A0-AB99CFCBCFBA}" type="presParOf" srcId="{5EAEAAD0-6A29-430F-B914-EF3C647B854E}" destId="{A454CAD1-41D6-49C0-80C0-2C47A17534D3}" srcOrd="1" destOrd="0" presId="urn:microsoft.com/office/officeart/2005/8/layout/default#1"/>
    <dgm:cxn modelId="{4F4FA725-3D90-41AF-81A5-BFA7F04BF2B7}" type="presParOf" srcId="{5EAEAAD0-6A29-430F-B914-EF3C647B854E}" destId="{FBB2472F-BB91-442A-80C2-D44992093A1B}" srcOrd="2" destOrd="0" presId="urn:microsoft.com/office/officeart/2005/8/layout/default#1"/>
    <dgm:cxn modelId="{4D58A276-D5D8-4B12-8093-3DC37850180E}" type="presParOf" srcId="{5EAEAAD0-6A29-430F-B914-EF3C647B854E}" destId="{B6A415F5-B71B-4CE0-A3C4-4655F291BEB9}" srcOrd="3" destOrd="0" presId="urn:microsoft.com/office/officeart/2005/8/layout/default#1"/>
    <dgm:cxn modelId="{546F5317-5800-4625-B070-6017FF3023FA}" type="presParOf" srcId="{5EAEAAD0-6A29-430F-B914-EF3C647B854E}" destId="{1F091135-6890-4C8F-B252-CBCB4606A65B}" srcOrd="4" destOrd="0" presId="urn:microsoft.com/office/officeart/2005/8/layout/default#1"/>
    <dgm:cxn modelId="{DB123D24-0EEB-470C-A587-893151AD88D1}" type="presParOf" srcId="{5EAEAAD0-6A29-430F-B914-EF3C647B854E}" destId="{33343D3E-8632-4937-A787-2CE3156BDEF6}" srcOrd="5" destOrd="0" presId="urn:microsoft.com/office/officeart/2005/8/layout/default#1"/>
    <dgm:cxn modelId="{B074B699-88D5-4D6F-B7E1-BA0EA1196C5F}" type="presParOf" srcId="{5EAEAAD0-6A29-430F-B914-EF3C647B854E}" destId="{6FB9B8AB-A1EF-45BF-95A4-16F7FDB92EF6}"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4D0949F-92D3-4350-BDE1-8E9104C5A4B4}" type="doc">
      <dgm:prSet loTypeId="urn:microsoft.com/office/officeart/2005/8/layout/default#2" loCatId="list" qsTypeId="urn:microsoft.com/office/officeart/2005/8/quickstyle/simple1" qsCatId="simple" csTypeId="urn:microsoft.com/office/officeart/2005/8/colors/accent6_2" csCatId="accent6" phldr="1"/>
      <dgm:spPr/>
      <dgm:t>
        <a:bodyPr/>
        <a:lstStyle/>
        <a:p>
          <a:endParaRPr lang="fr-FR"/>
        </a:p>
      </dgm:t>
    </dgm:pt>
    <dgm:pt modelId="{ABBCAA13-5BE7-4F09-B8B3-885797B24B68}">
      <dgm:prSet phldrT="[Texte]" custT="1"/>
      <dgm:spPr>
        <a:solidFill>
          <a:schemeClr val="accent1">
            <a:lumMod val="60000"/>
            <a:lumOff val="40000"/>
          </a:schemeClr>
        </a:solidFill>
      </dgm:spPr>
      <dgm:t>
        <a:bodyPr/>
        <a:lstStyle/>
        <a:p>
          <a:endParaRPr lang="fr-FR" sz="2000" dirty="0" smtClean="0"/>
        </a:p>
        <a:p>
          <a:r>
            <a:rPr lang="fr-FR" sz="2000" dirty="0" smtClean="0"/>
            <a:t>Histoire professionnelle</a:t>
          </a:r>
        </a:p>
        <a:p>
          <a:endParaRPr lang="fr-FR" sz="2100" dirty="0"/>
        </a:p>
      </dgm:t>
    </dgm:pt>
    <dgm:pt modelId="{C6C9C1C8-5940-4938-983E-F069780E8EC1}" type="parTrans" cxnId="{1D004CF8-434C-4F28-8724-0F28B7751F11}">
      <dgm:prSet/>
      <dgm:spPr/>
      <dgm:t>
        <a:bodyPr/>
        <a:lstStyle/>
        <a:p>
          <a:endParaRPr lang="fr-FR"/>
        </a:p>
      </dgm:t>
    </dgm:pt>
    <dgm:pt modelId="{241D03A6-9E11-498F-AFDE-134839D203A0}" type="sibTrans" cxnId="{1D004CF8-434C-4F28-8724-0F28B7751F11}">
      <dgm:prSet/>
      <dgm:spPr/>
      <dgm:t>
        <a:bodyPr/>
        <a:lstStyle/>
        <a:p>
          <a:endParaRPr lang="fr-FR"/>
        </a:p>
      </dgm:t>
    </dgm:pt>
    <dgm:pt modelId="{EF864610-6F67-4E69-B1BC-448BB8993B69}" type="pres">
      <dgm:prSet presAssocID="{74D0949F-92D3-4350-BDE1-8E9104C5A4B4}" presName="diagram" presStyleCnt="0">
        <dgm:presLayoutVars>
          <dgm:dir/>
          <dgm:resizeHandles val="exact"/>
        </dgm:presLayoutVars>
      </dgm:prSet>
      <dgm:spPr/>
      <dgm:t>
        <a:bodyPr/>
        <a:lstStyle/>
        <a:p>
          <a:endParaRPr lang="fr-FR"/>
        </a:p>
      </dgm:t>
    </dgm:pt>
    <dgm:pt modelId="{FF57584A-402D-4132-A242-1F028243A056}" type="pres">
      <dgm:prSet presAssocID="{ABBCAA13-5BE7-4F09-B8B3-885797B24B68}" presName="node" presStyleLbl="node1" presStyleIdx="0" presStyleCnt="1">
        <dgm:presLayoutVars>
          <dgm:bulletEnabled val="1"/>
        </dgm:presLayoutVars>
      </dgm:prSet>
      <dgm:spPr/>
      <dgm:t>
        <a:bodyPr/>
        <a:lstStyle/>
        <a:p>
          <a:endParaRPr lang="fr-FR"/>
        </a:p>
      </dgm:t>
    </dgm:pt>
  </dgm:ptLst>
  <dgm:cxnLst>
    <dgm:cxn modelId="{1D004CF8-434C-4F28-8724-0F28B7751F11}" srcId="{74D0949F-92D3-4350-BDE1-8E9104C5A4B4}" destId="{ABBCAA13-5BE7-4F09-B8B3-885797B24B68}" srcOrd="0" destOrd="0" parTransId="{C6C9C1C8-5940-4938-983E-F069780E8EC1}" sibTransId="{241D03A6-9E11-498F-AFDE-134839D203A0}"/>
    <dgm:cxn modelId="{36A73FB4-A01E-4098-81DA-6384574E0F33}" type="presOf" srcId="{ABBCAA13-5BE7-4F09-B8B3-885797B24B68}" destId="{FF57584A-402D-4132-A242-1F028243A056}" srcOrd="0" destOrd="0" presId="urn:microsoft.com/office/officeart/2005/8/layout/default#2"/>
    <dgm:cxn modelId="{340BE518-5A8E-493D-8CB2-2748A25CD129}" type="presOf" srcId="{74D0949F-92D3-4350-BDE1-8E9104C5A4B4}" destId="{EF864610-6F67-4E69-B1BC-448BB8993B69}" srcOrd="0" destOrd="0" presId="urn:microsoft.com/office/officeart/2005/8/layout/default#2"/>
    <dgm:cxn modelId="{FBE80352-6D0F-4CDB-89AF-D02903A77C79}" type="presParOf" srcId="{EF864610-6F67-4E69-B1BC-448BB8993B69}" destId="{FF57584A-402D-4132-A242-1F028243A056}" srcOrd="0" destOrd="0" presId="urn:microsoft.com/office/officeart/2005/8/layout/defaul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3AF2817-BA91-468B-BEEE-EF1A7D07378A}" type="doc">
      <dgm:prSet loTypeId="urn:microsoft.com/office/officeart/2005/8/layout/default#3" loCatId="list" qsTypeId="urn:microsoft.com/office/officeart/2005/8/quickstyle/simple1" qsCatId="simple" csTypeId="urn:microsoft.com/office/officeart/2005/8/colors/colorful1#2" csCatId="colorful" phldr="1"/>
      <dgm:spPr/>
      <dgm:t>
        <a:bodyPr/>
        <a:lstStyle/>
        <a:p>
          <a:endParaRPr lang="fr-FR"/>
        </a:p>
      </dgm:t>
    </dgm:pt>
    <dgm:pt modelId="{28111A42-C3B0-4F67-B3BD-8BC3F1686350}">
      <dgm:prSet phldrT="[Texte]"/>
      <dgm:spPr>
        <a:solidFill>
          <a:srgbClr val="A4FEA4"/>
        </a:solidFill>
      </dgm:spPr>
      <dgm:t>
        <a:bodyPr/>
        <a:lstStyle/>
        <a:p>
          <a:r>
            <a:rPr lang="fr-FR" dirty="0" smtClean="0"/>
            <a:t>Choisir le processus</a:t>
          </a:r>
          <a:endParaRPr lang="fr-FR" dirty="0"/>
        </a:p>
      </dgm:t>
    </dgm:pt>
    <dgm:pt modelId="{FD68E940-320A-4BFC-B9AF-5D065FA6B808}" type="parTrans" cxnId="{3082D752-4174-47A6-A506-D6219496D7A3}">
      <dgm:prSet/>
      <dgm:spPr/>
      <dgm:t>
        <a:bodyPr/>
        <a:lstStyle/>
        <a:p>
          <a:endParaRPr lang="fr-FR"/>
        </a:p>
      </dgm:t>
    </dgm:pt>
    <dgm:pt modelId="{229897B5-022F-4D9B-A34C-AC571D3D7F8E}" type="sibTrans" cxnId="{3082D752-4174-47A6-A506-D6219496D7A3}">
      <dgm:prSet/>
      <dgm:spPr/>
      <dgm:t>
        <a:bodyPr/>
        <a:lstStyle/>
        <a:p>
          <a:endParaRPr lang="fr-FR"/>
        </a:p>
      </dgm:t>
    </dgm:pt>
    <dgm:pt modelId="{410F6B74-B798-4FF3-BA5F-EE0042D7A110}">
      <dgm:prSet phldrT="[Texte]"/>
      <dgm:spPr>
        <a:solidFill>
          <a:srgbClr val="00B0F0"/>
        </a:solidFill>
      </dgm:spPr>
      <dgm:t>
        <a:bodyPr/>
        <a:lstStyle/>
        <a:p>
          <a:r>
            <a:rPr lang="fr-FR" dirty="0" smtClean="0"/>
            <a:t>Définir les situations professionnelles</a:t>
          </a:r>
          <a:endParaRPr lang="fr-FR" dirty="0"/>
        </a:p>
      </dgm:t>
    </dgm:pt>
    <dgm:pt modelId="{9620820A-D15C-4508-9B3D-87B01DC4BFB3}" type="parTrans" cxnId="{FFD099FD-ABEA-4787-9A65-DBDF7F876CEA}">
      <dgm:prSet/>
      <dgm:spPr/>
      <dgm:t>
        <a:bodyPr/>
        <a:lstStyle/>
        <a:p>
          <a:endParaRPr lang="fr-FR"/>
        </a:p>
      </dgm:t>
    </dgm:pt>
    <dgm:pt modelId="{DCB256D4-13CB-4220-A829-99523164AB38}" type="sibTrans" cxnId="{FFD099FD-ABEA-4787-9A65-DBDF7F876CEA}">
      <dgm:prSet/>
      <dgm:spPr/>
      <dgm:t>
        <a:bodyPr/>
        <a:lstStyle/>
        <a:p>
          <a:endParaRPr lang="fr-FR"/>
        </a:p>
      </dgm:t>
    </dgm:pt>
    <dgm:pt modelId="{A58D2EB1-B45B-45BF-9B96-B05F870ACE26}">
      <dgm:prSet phldrT="[Texte]" custT="1"/>
      <dgm:spPr/>
      <dgm:t>
        <a:bodyPr/>
        <a:lstStyle/>
        <a:p>
          <a:r>
            <a:rPr lang="fr-FR" sz="3600" dirty="0" smtClean="0"/>
            <a:t>Identifier les acteurs et leurs rôles</a:t>
          </a:r>
          <a:endParaRPr lang="fr-FR" sz="3600" dirty="0"/>
        </a:p>
      </dgm:t>
    </dgm:pt>
    <dgm:pt modelId="{B15EB9FC-2A53-4A00-94E8-C3960EEDE6D4}" type="parTrans" cxnId="{D0E726C9-DF99-4C6F-91D1-FB0A78B5063B}">
      <dgm:prSet/>
      <dgm:spPr/>
      <dgm:t>
        <a:bodyPr/>
        <a:lstStyle/>
        <a:p>
          <a:endParaRPr lang="fr-FR"/>
        </a:p>
      </dgm:t>
    </dgm:pt>
    <dgm:pt modelId="{88CA3F2F-CC1A-4D44-B8BA-1F14EB2915C8}" type="sibTrans" cxnId="{D0E726C9-DF99-4C6F-91D1-FB0A78B5063B}">
      <dgm:prSet/>
      <dgm:spPr/>
      <dgm:t>
        <a:bodyPr/>
        <a:lstStyle/>
        <a:p>
          <a:endParaRPr lang="fr-FR"/>
        </a:p>
      </dgm:t>
    </dgm:pt>
    <dgm:pt modelId="{93398BE0-8676-4474-A7FF-A8A3AB748CD3}">
      <dgm:prSet phldrT="[Texte]"/>
      <dgm:spPr/>
      <dgm:t>
        <a:bodyPr/>
        <a:lstStyle/>
        <a:p>
          <a:r>
            <a:rPr lang="fr-FR" dirty="0" smtClean="0"/>
            <a:t>Préciser les compétences à atteindre</a:t>
          </a:r>
          <a:endParaRPr lang="fr-FR" dirty="0"/>
        </a:p>
      </dgm:t>
    </dgm:pt>
    <dgm:pt modelId="{073642E1-1676-4330-8406-C47A271B181E}" type="parTrans" cxnId="{6A4ECFBB-0F9E-496F-8F11-DE77951D5893}">
      <dgm:prSet/>
      <dgm:spPr/>
      <dgm:t>
        <a:bodyPr/>
        <a:lstStyle/>
        <a:p>
          <a:endParaRPr lang="fr-FR"/>
        </a:p>
      </dgm:t>
    </dgm:pt>
    <dgm:pt modelId="{C5C005FA-E575-4F79-927C-C1B1E2531108}" type="sibTrans" cxnId="{6A4ECFBB-0F9E-496F-8F11-DE77951D5893}">
      <dgm:prSet/>
      <dgm:spPr/>
      <dgm:t>
        <a:bodyPr/>
        <a:lstStyle/>
        <a:p>
          <a:endParaRPr lang="fr-FR"/>
        </a:p>
      </dgm:t>
    </dgm:pt>
    <dgm:pt modelId="{F017B271-9FE2-433B-90C9-72326A6C13A1}" type="pres">
      <dgm:prSet presAssocID="{23AF2817-BA91-468B-BEEE-EF1A7D07378A}" presName="diagram" presStyleCnt="0">
        <dgm:presLayoutVars>
          <dgm:dir/>
          <dgm:resizeHandles val="exact"/>
        </dgm:presLayoutVars>
      </dgm:prSet>
      <dgm:spPr/>
      <dgm:t>
        <a:bodyPr/>
        <a:lstStyle/>
        <a:p>
          <a:endParaRPr lang="fr-FR"/>
        </a:p>
      </dgm:t>
    </dgm:pt>
    <dgm:pt modelId="{75CAA7EB-3D8C-4988-A8EB-4AFCDBFD3B6C}" type="pres">
      <dgm:prSet presAssocID="{28111A42-C3B0-4F67-B3BD-8BC3F1686350}" presName="node" presStyleLbl="node1" presStyleIdx="0" presStyleCnt="4" custLinFactNeighborX="1537" custLinFactNeighborY="-19373">
        <dgm:presLayoutVars>
          <dgm:bulletEnabled val="1"/>
        </dgm:presLayoutVars>
      </dgm:prSet>
      <dgm:spPr/>
      <dgm:t>
        <a:bodyPr/>
        <a:lstStyle/>
        <a:p>
          <a:endParaRPr lang="fr-FR"/>
        </a:p>
      </dgm:t>
    </dgm:pt>
    <dgm:pt modelId="{7768A78D-2C06-4898-8E5D-491889F92328}" type="pres">
      <dgm:prSet presAssocID="{229897B5-022F-4D9B-A34C-AC571D3D7F8E}" presName="sibTrans" presStyleCnt="0"/>
      <dgm:spPr/>
    </dgm:pt>
    <dgm:pt modelId="{B820EEF6-A64A-421E-A71E-9186A9F8F326}" type="pres">
      <dgm:prSet presAssocID="{410F6B74-B798-4FF3-BA5F-EE0042D7A110}" presName="node" presStyleLbl="node1" presStyleIdx="1" presStyleCnt="4">
        <dgm:presLayoutVars>
          <dgm:bulletEnabled val="1"/>
        </dgm:presLayoutVars>
      </dgm:prSet>
      <dgm:spPr/>
      <dgm:t>
        <a:bodyPr/>
        <a:lstStyle/>
        <a:p>
          <a:endParaRPr lang="fr-FR"/>
        </a:p>
      </dgm:t>
    </dgm:pt>
    <dgm:pt modelId="{FC4FE987-47C4-4770-BDC5-A0576580AF87}" type="pres">
      <dgm:prSet presAssocID="{DCB256D4-13CB-4220-A829-99523164AB38}" presName="sibTrans" presStyleCnt="0"/>
      <dgm:spPr/>
    </dgm:pt>
    <dgm:pt modelId="{E51327AD-5A9B-4F5D-B526-5568C55BFF03}" type="pres">
      <dgm:prSet presAssocID="{A58D2EB1-B45B-45BF-9B96-B05F870ACE26}" presName="node" presStyleLbl="node1" presStyleIdx="2" presStyleCnt="4" custLinFactNeighborX="2013" custLinFactNeighborY="-16848">
        <dgm:presLayoutVars>
          <dgm:bulletEnabled val="1"/>
        </dgm:presLayoutVars>
      </dgm:prSet>
      <dgm:spPr/>
      <dgm:t>
        <a:bodyPr/>
        <a:lstStyle/>
        <a:p>
          <a:endParaRPr lang="fr-FR"/>
        </a:p>
      </dgm:t>
    </dgm:pt>
    <dgm:pt modelId="{ECEBABE2-EBEA-4C58-BF71-E45C03D468AA}" type="pres">
      <dgm:prSet presAssocID="{88CA3F2F-CC1A-4D44-B8BA-1F14EB2915C8}" presName="sibTrans" presStyleCnt="0"/>
      <dgm:spPr/>
    </dgm:pt>
    <dgm:pt modelId="{27883AC4-9A32-4B86-9DA2-FFC84F90372D}" type="pres">
      <dgm:prSet presAssocID="{93398BE0-8676-4474-A7FF-A8A3AB748CD3}" presName="node" presStyleLbl="node1" presStyleIdx="3" presStyleCnt="4" custLinFactNeighborX="617" custLinFactNeighborY="-16848">
        <dgm:presLayoutVars>
          <dgm:bulletEnabled val="1"/>
        </dgm:presLayoutVars>
      </dgm:prSet>
      <dgm:spPr/>
      <dgm:t>
        <a:bodyPr/>
        <a:lstStyle/>
        <a:p>
          <a:endParaRPr lang="fr-FR"/>
        </a:p>
      </dgm:t>
    </dgm:pt>
  </dgm:ptLst>
  <dgm:cxnLst>
    <dgm:cxn modelId="{18F66F84-50AD-416F-9088-5979864C651D}" type="presOf" srcId="{28111A42-C3B0-4F67-B3BD-8BC3F1686350}" destId="{75CAA7EB-3D8C-4988-A8EB-4AFCDBFD3B6C}" srcOrd="0" destOrd="0" presId="urn:microsoft.com/office/officeart/2005/8/layout/default#3"/>
    <dgm:cxn modelId="{9A20EF0E-1E1B-48AD-AD55-9B3D3DC6EF63}" type="presOf" srcId="{410F6B74-B798-4FF3-BA5F-EE0042D7A110}" destId="{B820EEF6-A64A-421E-A71E-9186A9F8F326}" srcOrd="0" destOrd="0" presId="urn:microsoft.com/office/officeart/2005/8/layout/default#3"/>
    <dgm:cxn modelId="{6A4ECFBB-0F9E-496F-8F11-DE77951D5893}" srcId="{23AF2817-BA91-468B-BEEE-EF1A7D07378A}" destId="{93398BE0-8676-4474-A7FF-A8A3AB748CD3}" srcOrd="3" destOrd="0" parTransId="{073642E1-1676-4330-8406-C47A271B181E}" sibTransId="{C5C005FA-E575-4F79-927C-C1B1E2531108}"/>
    <dgm:cxn modelId="{520CDD9A-C9B2-4B0F-B098-DC18927CF7F2}" type="presOf" srcId="{A58D2EB1-B45B-45BF-9B96-B05F870ACE26}" destId="{E51327AD-5A9B-4F5D-B526-5568C55BFF03}" srcOrd="0" destOrd="0" presId="urn:microsoft.com/office/officeart/2005/8/layout/default#3"/>
    <dgm:cxn modelId="{D4EC4976-0D3A-4720-AC32-D0E904337395}" type="presOf" srcId="{23AF2817-BA91-468B-BEEE-EF1A7D07378A}" destId="{F017B271-9FE2-433B-90C9-72326A6C13A1}" srcOrd="0" destOrd="0" presId="urn:microsoft.com/office/officeart/2005/8/layout/default#3"/>
    <dgm:cxn modelId="{284701BF-7048-45BC-9E88-732CCA19E3AB}" type="presOf" srcId="{93398BE0-8676-4474-A7FF-A8A3AB748CD3}" destId="{27883AC4-9A32-4B86-9DA2-FFC84F90372D}" srcOrd="0" destOrd="0" presId="urn:microsoft.com/office/officeart/2005/8/layout/default#3"/>
    <dgm:cxn modelId="{FFD099FD-ABEA-4787-9A65-DBDF7F876CEA}" srcId="{23AF2817-BA91-468B-BEEE-EF1A7D07378A}" destId="{410F6B74-B798-4FF3-BA5F-EE0042D7A110}" srcOrd="1" destOrd="0" parTransId="{9620820A-D15C-4508-9B3D-87B01DC4BFB3}" sibTransId="{DCB256D4-13CB-4220-A829-99523164AB38}"/>
    <dgm:cxn modelId="{3082D752-4174-47A6-A506-D6219496D7A3}" srcId="{23AF2817-BA91-468B-BEEE-EF1A7D07378A}" destId="{28111A42-C3B0-4F67-B3BD-8BC3F1686350}" srcOrd="0" destOrd="0" parTransId="{FD68E940-320A-4BFC-B9AF-5D065FA6B808}" sibTransId="{229897B5-022F-4D9B-A34C-AC571D3D7F8E}"/>
    <dgm:cxn modelId="{D0E726C9-DF99-4C6F-91D1-FB0A78B5063B}" srcId="{23AF2817-BA91-468B-BEEE-EF1A7D07378A}" destId="{A58D2EB1-B45B-45BF-9B96-B05F870ACE26}" srcOrd="2" destOrd="0" parTransId="{B15EB9FC-2A53-4A00-94E8-C3960EEDE6D4}" sibTransId="{88CA3F2F-CC1A-4D44-B8BA-1F14EB2915C8}"/>
    <dgm:cxn modelId="{61A02205-CD08-49CA-B64E-FD7697AE7372}" type="presParOf" srcId="{F017B271-9FE2-433B-90C9-72326A6C13A1}" destId="{75CAA7EB-3D8C-4988-A8EB-4AFCDBFD3B6C}" srcOrd="0" destOrd="0" presId="urn:microsoft.com/office/officeart/2005/8/layout/default#3"/>
    <dgm:cxn modelId="{956F8DE0-20D5-488E-8036-E08BAC61D764}" type="presParOf" srcId="{F017B271-9FE2-433B-90C9-72326A6C13A1}" destId="{7768A78D-2C06-4898-8E5D-491889F92328}" srcOrd="1" destOrd="0" presId="urn:microsoft.com/office/officeart/2005/8/layout/default#3"/>
    <dgm:cxn modelId="{B908FB17-50EE-48EA-B41F-577DD999B66B}" type="presParOf" srcId="{F017B271-9FE2-433B-90C9-72326A6C13A1}" destId="{B820EEF6-A64A-421E-A71E-9186A9F8F326}" srcOrd="2" destOrd="0" presId="urn:microsoft.com/office/officeart/2005/8/layout/default#3"/>
    <dgm:cxn modelId="{86C3F2A5-7025-4FBA-BC74-74D1F317D93F}" type="presParOf" srcId="{F017B271-9FE2-433B-90C9-72326A6C13A1}" destId="{FC4FE987-47C4-4770-BDC5-A0576580AF87}" srcOrd="3" destOrd="0" presId="urn:microsoft.com/office/officeart/2005/8/layout/default#3"/>
    <dgm:cxn modelId="{24C78FE1-2C23-4CE9-BB05-6E637A543813}" type="presParOf" srcId="{F017B271-9FE2-433B-90C9-72326A6C13A1}" destId="{E51327AD-5A9B-4F5D-B526-5568C55BFF03}" srcOrd="4" destOrd="0" presId="urn:microsoft.com/office/officeart/2005/8/layout/default#3"/>
    <dgm:cxn modelId="{3A2FA7DA-59CA-4D9E-975D-AF73BD855CE3}" type="presParOf" srcId="{F017B271-9FE2-433B-90C9-72326A6C13A1}" destId="{ECEBABE2-EBEA-4C58-BF71-E45C03D468AA}" srcOrd="5" destOrd="0" presId="urn:microsoft.com/office/officeart/2005/8/layout/default#3"/>
    <dgm:cxn modelId="{346E0801-610C-426C-A220-82F87277673B}" type="presParOf" srcId="{F017B271-9FE2-433B-90C9-72326A6C13A1}" destId="{27883AC4-9A32-4B86-9DA2-FFC84F90372D}"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4927BD-8453-4EA3-861A-B9CD85064374}" type="doc">
      <dgm:prSet loTypeId="urn:microsoft.com/office/officeart/2005/8/layout/default#1" loCatId="list" qsTypeId="urn:microsoft.com/office/officeart/2005/8/quickstyle/simple1" qsCatId="simple" csTypeId="urn:microsoft.com/office/officeart/2005/8/colors/colorful4" csCatId="colorful" phldr="1"/>
      <dgm:spPr/>
      <dgm:t>
        <a:bodyPr/>
        <a:lstStyle/>
        <a:p>
          <a:endParaRPr lang="fr-FR"/>
        </a:p>
      </dgm:t>
    </dgm:pt>
    <dgm:pt modelId="{E8D114C3-A6CD-406B-887D-38CF932F0A6D}">
      <dgm:prSet phldrT="[Texte]"/>
      <dgm:spPr>
        <a:solidFill>
          <a:srgbClr val="1CD1E4"/>
        </a:solidFill>
      </dgm:spPr>
      <dgm:t>
        <a:bodyPr/>
        <a:lstStyle/>
        <a:p>
          <a:r>
            <a:rPr lang="fr-FR" b="1" dirty="0" smtClean="0"/>
            <a:t>La seconde par familles de métiers</a:t>
          </a:r>
          <a:endParaRPr lang="fr-FR" b="1" dirty="0"/>
        </a:p>
      </dgm:t>
    </dgm:pt>
    <dgm:pt modelId="{A1BFC9E2-8940-4465-B6EE-AB5A369AABAF}" type="parTrans" cxnId="{9A0CFC73-DCED-4892-9324-8C852E7F628E}">
      <dgm:prSet/>
      <dgm:spPr/>
      <dgm:t>
        <a:bodyPr/>
        <a:lstStyle/>
        <a:p>
          <a:endParaRPr lang="fr-FR"/>
        </a:p>
      </dgm:t>
    </dgm:pt>
    <dgm:pt modelId="{AF39BD89-0520-4458-9430-431CA7C027E2}" type="sibTrans" cxnId="{9A0CFC73-DCED-4892-9324-8C852E7F628E}">
      <dgm:prSet/>
      <dgm:spPr/>
      <dgm:t>
        <a:bodyPr/>
        <a:lstStyle/>
        <a:p>
          <a:endParaRPr lang="fr-FR"/>
        </a:p>
      </dgm:t>
    </dgm:pt>
    <dgm:pt modelId="{F95D1927-6AD0-4A63-A268-A1E2D4661829}">
      <dgm:prSet phldrT="[Texte]"/>
      <dgm:spPr/>
      <dgm:t>
        <a:bodyPr/>
        <a:lstStyle/>
        <a:p>
          <a:r>
            <a:rPr lang="fr-FR" b="1" dirty="0" smtClean="0"/>
            <a:t>Le chef d’œuvre </a:t>
          </a:r>
          <a:endParaRPr lang="fr-FR" b="1" dirty="0"/>
        </a:p>
      </dgm:t>
    </dgm:pt>
    <dgm:pt modelId="{B4C52864-D2C5-4025-B98D-2118F414AB7F}" type="parTrans" cxnId="{E486146A-1823-4A7B-8FB5-FDF3273D7152}">
      <dgm:prSet/>
      <dgm:spPr/>
      <dgm:t>
        <a:bodyPr/>
        <a:lstStyle/>
        <a:p>
          <a:endParaRPr lang="fr-FR"/>
        </a:p>
      </dgm:t>
    </dgm:pt>
    <dgm:pt modelId="{7057E4C1-389F-48DC-957D-6B1C3FCFF8A9}" type="sibTrans" cxnId="{E486146A-1823-4A7B-8FB5-FDF3273D7152}">
      <dgm:prSet/>
      <dgm:spPr/>
      <dgm:t>
        <a:bodyPr/>
        <a:lstStyle/>
        <a:p>
          <a:endParaRPr lang="fr-FR"/>
        </a:p>
      </dgm:t>
    </dgm:pt>
    <dgm:pt modelId="{10B8133F-CBDE-4CF4-AEAD-70E78233DAE6}">
      <dgm:prSet phldrT="[Texte]"/>
      <dgm:spPr/>
      <dgm:t>
        <a:bodyPr/>
        <a:lstStyle/>
        <a:p>
          <a:r>
            <a:rPr lang="fr-FR" b="1" dirty="0" smtClean="0"/>
            <a:t>La consolidation des acquis et l’AP</a:t>
          </a:r>
          <a:endParaRPr lang="fr-FR" b="1" dirty="0"/>
        </a:p>
      </dgm:t>
    </dgm:pt>
    <dgm:pt modelId="{5B586400-53BD-442A-851A-6FC7C84F637E}" type="parTrans" cxnId="{F5507AE7-2C49-4F43-AC5C-BEE39C70985F}">
      <dgm:prSet/>
      <dgm:spPr/>
      <dgm:t>
        <a:bodyPr/>
        <a:lstStyle/>
        <a:p>
          <a:endParaRPr lang="fr-FR"/>
        </a:p>
      </dgm:t>
    </dgm:pt>
    <dgm:pt modelId="{43BB2917-2F3A-46AD-A25D-8E2C1622E486}" type="sibTrans" cxnId="{F5507AE7-2C49-4F43-AC5C-BEE39C70985F}">
      <dgm:prSet/>
      <dgm:spPr/>
      <dgm:t>
        <a:bodyPr/>
        <a:lstStyle/>
        <a:p>
          <a:endParaRPr lang="fr-FR"/>
        </a:p>
      </dgm:t>
    </dgm:pt>
    <dgm:pt modelId="{A4F49B7E-8C36-4D68-9328-9A58FB2BBA17}">
      <dgm:prSet phldrT="[Texte]"/>
      <dgm:spPr/>
      <dgm:t>
        <a:bodyPr/>
        <a:lstStyle/>
        <a:p>
          <a:r>
            <a:rPr lang="fr-FR" b="1" dirty="0" smtClean="0"/>
            <a:t>La mixité des  parcours et des publics </a:t>
          </a:r>
          <a:endParaRPr lang="fr-FR" b="1" dirty="0"/>
        </a:p>
      </dgm:t>
    </dgm:pt>
    <dgm:pt modelId="{5E7F07F1-3A0E-4BDA-AF1A-9689E66CB18B}" type="parTrans" cxnId="{4A8894DF-EEB3-4577-9675-4435242E48FE}">
      <dgm:prSet/>
      <dgm:spPr/>
      <dgm:t>
        <a:bodyPr/>
        <a:lstStyle/>
        <a:p>
          <a:endParaRPr lang="fr-FR"/>
        </a:p>
      </dgm:t>
    </dgm:pt>
    <dgm:pt modelId="{C76C60E8-C486-4D08-9A09-D80D98FA4D2E}" type="sibTrans" cxnId="{4A8894DF-EEB3-4577-9675-4435242E48FE}">
      <dgm:prSet/>
      <dgm:spPr/>
      <dgm:t>
        <a:bodyPr/>
        <a:lstStyle/>
        <a:p>
          <a:endParaRPr lang="fr-FR"/>
        </a:p>
      </dgm:t>
    </dgm:pt>
    <dgm:pt modelId="{AD090757-FE05-4FAF-990D-5923C3D13052}">
      <dgm:prSet phldrT="[Texte]"/>
      <dgm:spPr>
        <a:solidFill>
          <a:schemeClr val="accent1">
            <a:lumMod val="40000"/>
            <a:lumOff val="60000"/>
          </a:schemeClr>
        </a:solidFill>
      </dgm:spPr>
      <dgm:t>
        <a:bodyPr/>
        <a:lstStyle/>
        <a:p>
          <a:r>
            <a:rPr lang="fr-FR" b="1" dirty="0" smtClean="0"/>
            <a:t>La </a:t>
          </a:r>
        </a:p>
        <a:p>
          <a:r>
            <a:rPr lang="fr-FR" b="1" dirty="0" err="1" smtClean="0"/>
            <a:t>co</a:t>
          </a:r>
          <a:r>
            <a:rPr lang="fr-FR" b="1" dirty="0" smtClean="0"/>
            <a:t>-intervention</a:t>
          </a:r>
          <a:endParaRPr lang="fr-FR" b="1" dirty="0"/>
        </a:p>
      </dgm:t>
    </dgm:pt>
    <dgm:pt modelId="{E04A6FC8-9FE7-4439-A4D9-3243A07A6529}" type="parTrans" cxnId="{181C803F-6F72-46E1-B3FE-DDA4FBB608A1}">
      <dgm:prSet/>
      <dgm:spPr/>
      <dgm:t>
        <a:bodyPr/>
        <a:lstStyle/>
        <a:p>
          <a:endParaRPr lang="fr-FR"/>
        </a:p>
      </dgm:t>
    </dgm:pt>
    <dgm:pt modelId="{0CD61F12-2072-468C-9B0C-A5A0E4BE5958}" type="sibTrans" cxnId="{181C803F-6F72-46E1-B3FE-DDA4FBB608A1}">
      <dgm:prSet/>
      <dgm:spPr/>
      <dgm:t>
        <a:bodyPr/>
        <a:lstStyle/>
        <a:p>
          <a:endParaRPr lang="fr-FR"/>
        </a:p>
      </dgm:t>
    </dgm:pt>
    <dgm:pt modelId="{A4C1A924-711C-41A9-B4D1-3721C04863D0}">
      <dgm:prSet phldrT="[Texte]"/>
      <dgm:spPr/>
      <dgm:t>
        <a:bodyPr/>
        <a:lstStyle/>
        <a:p>
          <a:r>
            <a:rPr lang="fr-FR" b="1" dirty="0" smtClean="0"/>
            <a:t>La rénovation des programmes</a:t>
          </a:r>
          <a:endParaRPr lang="fr-FR" b="1" dirty="0"/>
        </a:p>
      </dgm:t>
    </dgm:pt>
    <dgm:pt modelId="{DB61A5AE-5A86-4103-A0C4-A61F36C80525}" type="parTrans" cxnId="{592D970C-C612-4ACD-8B97-F3FB1E09D4C6}">
      <dgm:prSet/>
      <dgm:spPr/>
      <dgm:t>
        <a:bodyPr/>
        <a:lstStyle/>
        <a:p>
          <a:endParaRPr lang="fr-FR"/>
        </a:p>
      </dgm:t>
    </dgm:pt>
    <dgm:pt modelId="{5264EF34-8E25-4D9A-9913-64DD51E4FDC3}" type="sibTrans" cxnId="{592D970C-C612-4ACD-8B97-F3FB1E09D4C6}">
      <dgm:prSet/>
      <dgm:spPr/>
      <dgm:t>
        <a:bodyPr/>
        <a:lstStyle/>
        <a:p>
          <a:endParaRPr lang="fr-FR"/>
        </a:p>
      </dgm:t>
    </dgm:pt>
    <dgm:pt modelId="{D253A9F8-945E-4967-96F9-C62E2728A56B}">
      <dgm:prSet phldrT="[Texte]"/>
      <dgm:spPr/>
      <dgm:t>
        <a:bodyPr/>
        <a:lstStyle/>
        <a:p>
          <a:r>
            <a:rPr lang="fr-FR" b="1" dirty="0" smtClean="0"/>
            <a:t>Le </a:t>
          </a:r>
        </a:p>
        <a:p>
          <a:r>
            <a:rPr lang="fr-FR" b="1" dirty="0" smtClean="0"/>
            <a:t>CAP en 1 2 3 ans </a:t>
          </a:r>
          <a:endParaRPr lang="fr-FR" b="1" dirty="0"/>
        </a:p>
      </dgm:t>
    </dgm:pt>
    <dgm:pt modelId="{922A5C6B-CCFF-4163-9A55-F2A8F08C4DBB}" type="parTrans" cxnId="{014E46E1-0460-4ABC-9FAA-D87D312121C0}">
      <dgm:prSet/>
      <dgm:spPr/>
      <dgm:t>
        <a:bodyPr/>
        <a:lstStyle/>
        <a:p>
          <a:endParaRPr lang="fr-FR"/>
        </a:p>
      </dgm:t>
    </dgm:pt>
    <dgm:pt modelId="{1E31E113-86F7-4C0A-BE60-161010208771}" type="sibTrans" cxnId="{014E46E1-0460-4ABC-9FAA-D87D312121C0}">
      <dgm:prSet/>
      <dgm:spPr/>
      <dgm:t>
        <a:bodyPr/>
        <a:lstStyle/>
        <a:p>
          <a:endParaRPr lang="fr-FR"/>
        </a:p>
      </dgm:t>
    </dgm:pt>
    <dgm:pt modelId="{9D1904B9-A225-400F-B33E-EA17263C3C42}">
      <dgm:prSet phldrT="[Texte]"/>
      <dgm:spPr/>
      <dgm:t>
        <a:bodyPr/>
        <a:lstStyle/>
        <a:p>
          <a:r>
            <a:rPr lang="fr-FR" b="1" dirty="0" smtClean="0"/>
            <a:t>La prépa métiers</a:t>
          </a:r>
          <a:endParaRPr lang="fr-FR" b="1" dirty="0"/>
        </a:p>
      </dgm:t>
    </dgm:pt>
    <dgm:pt modelId="{9139E517-A506-46D6-B5B4-C9861DF559DD}" type="parTrans" cxnId="{726494EA-A2FA-463C-8F95-86C7E8DFBAD0}">
      <dgm:prSet/>
      <dgm:spPr/>
      <dgm:t>
        <a:bodyPr/>
        <a:lstStyle/>
        <a:p>
          <a:endParaRPr lang="fr-FR"/>
        </a:p>
      </dgm:t>
    </dgm:pt>
    <dgm:pt modelId="{E8B7E7B4-0E78-4223-86C8-30AC7B83EB9A}" type="sibTrans" cxnId="{726494EA-A2FA-463C-8F95-86C7E8DFBAD0}">
      <dgm:prSet/>
      <dgm:spPr/>
      <dgm:t>
        <a:bodyPr/>
        <a:lstStyle/>
        <a:p>
          <a:endParaRPr lang="fr-FR"/>
        </a:p>
      </dgm:t>
    </dgm:pt>
    <dgm:pt modelId="{5B66373E-87C9-44DD-830E-0457581B1C64}">
      <dgm:prSet/>
      <dgm:spPr/>
      <dgm:t>
        <a:bodyPr/>
        <a:lstStyle/>
        <a:p>
          <a:r>
            <a:rPr lang="fr-FR" b="1" dirty="0" smtClean="0"/>
            <a:t>Des campus nouvelle génération et des réseaux</a:t>
          </a:r>
          <a:endParaRPr lang="fr-FR" b="1" dirty="0"/>
        </a:p>
      </dgm:t>
    </dgm:pt>
    <dgm:pt modelId="{C6517449-7033-4788-9DA3-094D9762052F}" type="parTrans" cxnId="{44B9E0C1-6B15-4A6C-9267-5FDC678E370D}">
      <dgm:prSet/>
      <dgm:spPr/>
      <dgm:t>
        <a:bodyPr/>
        <a:lstStyle/>
        <a:p>
          <a:endParaRPr lang="fr-FR"/>
        </a:p>
      </dgm:t>
    </dgm:pt>
    <dgm:pt modelId="{678CD09A-E210-41A1-B057-C96D65303941}" type="sibTrans" cxnId="{44B9E0C1-6B15-4A6C-9267-5FDC678E370D}">
      <dgm:prSet/>
      <dgm:spPr/>
      <dgm:t>
        <a:bodyPr/>
        <a:lstStyle/>
        <a:p>
          <a:endParaRPr lang="fr-FR"/>
        </a:p>
      </dgm:t>
    </dgm:pt>
    <dgm:pt modelId="{306BFF34-06F5-4EB9-99BC-A344A9898072}" type="pres">
      <dgm:prSet presAssocID="{474927BD-8453-4EA3-861A-B9CD85064374}" presName="diagram" presStyleCnt="0">
        <dgm:presLayoutVars>
          <dgm:dir/>
          <dgm:resizeHandles val="exact"/>
        </dgm:presLayoutVars>
      </dgm:prSet>
      <dgm:spPr/>
      <dgm:t>
        <a:bodyPr/>
        <a:lstStyle/>
        <a:p>
          <a:endParaRPr lang="fr-FR"/>
        </a:p>
      </dgm:t>
    </dgm:pt>
    <dgm:pt modelId="{2A888AFF-35D0-4207-BFFE-3878F393E02D}" type="pres">
      <dgm:prSet presAssocID="{E8D114C3-A6CD-406B-887D-38CF932F0A6D}" presName="node" presStyleLbl="node1" presStyleIdx="0" presStyleCnt="9">
        <dgm:presLayoutVars>
          <dgm:bulletEnabled val="1"/>
        </dgm:presLayoutVars>
      </dgm:prSet>
      <dgm:spPr/>
      <dgm:t>
        <a:bodyPr/>
        <a:lstStyle/>
        <a:p>
          <a:endParaRPr lang="fr-FR"/>
        </a:p>
      </dgm:t>
    </dgm:pt>
    <dgm:pt modelId="{03C7270F-A788-46FF-B23B-4A6951324E72}" type="pres">
      <dgm:prSet presAssocID="{AF39BD89-0520-4458-9430-431CA7C027E2}" presName="sibTrans" presStyleCnt="0"/>
      <dgm:spPr/>
    </dgm:pt>
    <dgm:pt modelId="{88B32FDB-A2C8-4F88-A570-5AA66E45E3D2}" type="pres">
      <dgm:prSet presAssocID="{AD090757-FE05-4FAF-990D-5923C3D13052}" presName="node" presStyleLbl="node1" presStyleIdx="1" presStyleCnt="9">
        <dgm:presLayoutVars>
          <dgm:bulletEnabled val="1"/>
        </dgm:presLayoutVars>
      </dgm:prSet>
      <dgm:spPr/>
      <dgm:t>
        <a:bodyPr/>
        <a:lstStyle/>
        <a:p>
          <a:endParaRPr lang="fr-FR"/>
        </a:p>
      </dgm:t>
    </dgm:pt>
    <dgm:pt modelId="{844AE0B0-E85F-471A-8A1A-8E83F3AEE931}" type="pres">
      <dgm:prSet presAssocID="{0CD61F12-2072-468C-9B0C-A5A0E4BE5958}" presName="sibTrans" presStyleCnt="0"/>
      <dgm:spPr/>
    </dgm:pt>
    <dgm:pt modelId="{47E37441-D406-4473-B0F5-E4E49DDE54D5}" type="pres">
      <dgm:prSet presAssocID="{F95D1927-6AD0-4A63-A268-A1E2D4661829}" presName="node" presStyleLbl="node1" presStyleIdx="2" presStyleCnt="9">
        <dgm:presLayoutVars>
          <dgm:bulletEnabled val="1"/>
        </dgm:presLayoutVars>
      </dgm:prSet>
      <dgm:spPr/>
      <dgm:t>
        <a:bodyPr/>
        <a:lstStyle/>
        <a:p>
          <a:endParaRPr lang="fr-FR"/>
        </a:p>
      </dgm:t>
    </dgm:pt>
    <dgm:pt modelId="{F57579B7-3427-459B-9274-339BC08F63FF}" type="pres">
      <dgm:prSet presAssocID="{7057E4C1-389F-48DC-957D-6B1C3FCFF8A9}" presName="sibTrans" presStyleCnt="0"/>
      <dgm:spPr/>
    </dgm:pt>
    <dgm:pt modelId="{5E4A49D9-FEF4-468C-B798-3954EECA6112}" type="pres">
      <dgm:prSet presAssocID="{10B8133F-CBDE-4CF4-AEAD-70E78233DAE6}" presName="node" presStyleLbl="node1" presStyleIdx="3" presStyleCnt="9">
        <dgm:presLayoutVars>
          <dgm:bulletEnabled val="1"/>
        </dgm:presLayoutVars>
      </dgm:prSet>
      <dgm:spPr/>
      <dgm:t>
        <a:bodyPr/>
        <a:lstStyle/>
        <a:p>
          <a:endParaRPr lang="fr-FR"/>
        </a:p>
      </dgm:t>
    </dgm:pt>
    <dgm:pt modelId="{67CB71F0-46A5-403B-BC33-70159F885338}" type="pres">
      <dgm:prSet presAssocID="{43BB2917-2F3A-46AD-A25D-8E2C1622E486}" presName="sibTrans" presStyleCnt="0"/>
      <dgm:spPr/>
    </dgm:pt>
    <dgm:pt modelId="{0115E339-73CB-4B52-AEE0-779D2BAF4778}" type="pres">
      <dgm:prSet presAssocID="{A4C1A924-711C-41A9-B4D1-3721C04863D0}" presName="node" presStyleLbl="node1" presStyleIdx="4" presStyleCnt="9">
        <dgm:presLayoutVars>
          <dgm:bulletEnabled val="1"/>
        </dgm:presLayoutVars>
      </dgm:prSet>
      <dgm:spPr/>
      <dgm:t>
        <a:bodyPr/>
        <a:lstStyle/>
        <a:p>
          <a:endParaRPr lang="fr-FR"/>
        </a:p>
      </dgm:t>
    </dgm:pt>
    <dgm:pt modelId="{29BA2C63-17C5-41CA-98E6-484891D0AB55}" type="pres">
      <dgm:prSet presAssocID="{5264EF34-8E25-4D9A-9913-64DD51E4FDC3}" presName="sibTrans" presStyleCnt="0"/>
      <dgm:spPr/>
    </dgm:pt>
    <dgm:pt modelId="{422687E3-C9E0-4522-B786-866BB03484B7}" type="pres">
      <dgm:prSet presAssocID="{D253A9F8-945E-4967-96F9-C62E2728A56B}" presName="node" presStyleLbl="node1" presStyleIdx="5" presStyleCnt="9">
        <dgm:presLayoutVars>
          <dgm:bulletEnabled val="1"/>
        </dgm:presLayoutVars>
      </dgm:prSet>
      <dgm:spPr/>
      <dgm:t>
        <a:bodyPr/>
        <a:lstStyle/>
        <a:p>
          <a:endParaRPr lang="fr-FR"/>
        </a:p>
      </dgm:t>
    </dgm:pt>
    <dgm:pt modelId="{2B8420EB-4454-4B9D-A335-B24581B8197A}" type="pres">
      <dgm:prSet presAssocID="{1E31E113-86F7-4C0A-BE60-161010208771}" presName="sibTrans" presStyleCnt="0"/>
      <dgm:spPr/>
    </dgm:pt>
    <dgm:pt modelId="{288B17E8-2795-4116-8F02-EF3478483C6A}" type="pres">
      <dgm:prSet presAssocID="{9D1904B9-A225-400F-B33E-EA17263C3C42}" presName="node" presStyleLbl="node1" presStyleIdx="6" presStyleCnt="9">
        <dgm:presLayoutVars>
          <dgm:bulletEnabled val="1"/>
        </dgm:presLayoutVars>
      </dgm:prSet>
      <dgm:spPr/>
      <dgm:t>
        <a:bodyPr/>
        <a:lstStyle/>
        <a:p>
          <a:endParaRPr lang="fr-FR"/>
        </a:p>
      </dgm:t>
    </dgm:pt>
    <dgm:pt modelId="{9153AA2D-45D2-4A85-BE9F-82E39FA05CD1}" type="pres">
      <dgm:prSet presAssocID="{E8B7E7B4-0E78-4223-86C8-30AC7B83EB9A}" presName="sibTrans" presStyleCnt="0"/>
      <dgm:spPr/>
    </dgm:pt>
    <dgm:pt modelId="{F2AD40F3-6452-48FD-A894-A2396DF8A360}" type="pres">
      <dgm:prSet presAssocID="{A4F49B7E-8C36-4D68-9328-9A58FB2BBA17}" presName="node" presStyleLbl="node1" presStyleIdx="7" presStyleCnt="9">
        <dgm:presLayoutVars>
          <dgm:bulletEnabled val="1"/>
        </dgm:presLayoutVars>
      </dgm:prSet>
      <dgm:spPr/>
      <dgm:t>
        <a:bodyPr/>
        <a:lstStyle/>
        <a:p>
          <a:endParaRPr lang="fr-FR"/>
        </a:p>
      </dgm:t>
    </dgm:pt>
    <dgm:pt modelId="{B5F9BE4C-AE4C-474C-81B7-FF70464751F4}" type="pres">
      <dgm:prSet presAssocID="{C76C60E8-C486-4D08-9A09-D80D98FA4D2E}" presName="sibTrans" presStyleCnt="0"/>
      <dgm:spPr/>
    </dgm:pt>
    <dgm:pt modelId="{2C1F7089-E5B0-473B-A0D5-6414FD24BFB5}" type="pres">
      <dgm:prSet presAssocID="{5B66373E-87C9-44DD-830E-0457581B1C64}" presName="node" presStyleLbl="node1" presStyleIdx="8" presStyleCnt="9">
        <dgm:presLayoutVars>
          <dgm:bulletEnabled val="1"/>
        </dgm:presLayoutVars>
      </dgm:prSet>
      <dgm:spPr/>
      <dgm:t>
        <a:bodyPr/>
        <a:lstStyle/>
        <a:p>
          <a:endParaRPr lang="fr-FR"/>
        </a:p>
      </dgm:t>
    </dgm:pt>
  </dgm:ptLst>
  <dgm:cxnLst>
    <dgm:cxn modelId="{014E46E1-0460-4ABC-9FAA-D87D312121C0}" srcId="{474927BD-8453-4EA3-861A-B9CD85064374}" destId="{D253A9F8-945E-4967-96F9-C62E2728A56B}" srcOrd="5" destOrd="0" parTransId="{922A5C6B-CCFF-4163-9A55-F2A8F08C4DBB}" sibTransId="{1E31E113-86F7-4C0A-BE60-161010208771}"/>
    <dgm:cxn modelId="{7D93B608-D3C6-4252-80F2-6B0A41E29247}" type="presOf" srcId="{E8D114C3-A6CD-406B-887D-38CF932F0A6D}" destId="{2A888AFF-35D0-4207-BFFE-3878F393E02D}" srcOrd="0" destOrd="0" presId="urn:microsoft.com/office/officeart/2005/8/layout/default#1"/>
    <dgm:cxn modelId="{D7B41EA3-9346-41E6-8796-393E2B5BFB6F}" type="presOf" srcId="{A4C1A924-711C-41A9-B4D1-3721C04863D0}" destId="{0115E339-73CB-4B52-AEE0-779D2BAF4778}" srcOrd="0" destOrd="0" presId="urn:microsoft.com/office/officeart/2005/8/layout/default#1"/>
    <dgm:cxn modelId="{4FA0A84E-BA88-47F8-AC24-1F5C9F35EBE5}" type="presOf" srcId="{9D1904B9-A225-400F-B33E-EA17263C3C42}" destId="{288B17E8-2795-4116-8F02-EF3478483C6A}" srcOrd="0" destOrd="0" presId="urn:microsoft.com/office/officeart/2005/8/layout/default#1"/>
    <dgm:cxn modelId="{BBC61E7F-8F5A-4115-970E-D9DCB4CEAC1E}" type="presOf" srcId="{A4F49B7E-8C36-4D68-9328-9A58FB2BBA17}" destId="{F2AD40F3-6452-48FD-A894-A2396DF8A360}" srcOrd="0" destOrd="0" presId="urn:microsoft.com/office/officeart/2005/8/layout/default#1"/>
    <dgm:cxn modelId="{4A8894DF-EEB3-4577-9675-4435242E48FE}" srcId="{474927BD-8453-4EA3-861A-B9CD85064374}" destId="{A4F49B7E-8C36-4D68-9328-9A58FB2BBA17}" srcOrd="7" destOrd="0" parTransId="{5E7F07F1-3A0E-4BDA-AF1A-9689E66CB18B}" sibTransId="{C76C60E8-C486-4D08-9A09-D80D98FA4D2E}"/>
    <dgm:cxn modelId="{2AFE76A6-12F3-4FBC-BD6A-800E547883F1}" type="presOf" srcId="{474927BD-8453-4EA3-861A-B9CD85064374}" destId="{306BFF34-06F5-4EB9-99BC-A344A9898072}" srcOrd="0" destOrd="0" presId="urn:microsoft.com/office/officeart/2005/8/layout/default#1"/>
    <dgm:cxn modelId="{58D33512-454B-44BC-9E23-8E7FBE787328}" type="presOf" srcId="{5B66373E-87C9-44DD-830E-0457581B1C64}" destId="{2C1F7089-E5B0-473B-A0D5-6414FD24BFB5}" srcOrd="0" destOrd="0" presId="urn:microsoft.com/office/officeart/2005/8/layout/default#1"/>
    <dgm:cxn modelId="{9A0CFC73-DCED-4892-9324-8C852E7F628E}" srcId="{474927BD-8453-4EA3-861A-B9CD85064374}" destId="{E8D114C3-A6CD-406B-887D-38CF932F0A6D}" srcOrd="0" destOrd="0" parTransId="{A1BFC9E2-8940-4465-B6EE-AB5A369AABAF}" sibTransId="{AF39BD89-0520-4458-9430-431CA7C027E2}"/>
    <dgm:cxn modelId="{42DFAB82-3C4D-4DD4-942C-8270ABF1330E}" type="presOf" srcId="{D253A9F8-945E-4967-96F9-C62E2728A56B}" destId="{422687E3-C9E0-4522-B786-866BB03484B7}" srcOrd="0" destOrd="0" presId="urn:microsoft.com/office/officeart/2005/8/layout/default#1"/>
    <dgm:cxn modelId="{92C33CBB-6445-4291-90FF-AC9076D5381E}" type="presOf" srcId="{AD090757-FE05-4FAF-990D-5923C3D13052}" destId="{88B32FDB-A2C8-4F88-A570-5AA66E45E3D2}" srcOrd="0" destOrd="0" presId="urn:microsoft.com/office/officeart/2005/8/layout/default#1"/>
    <dgm:cxn modelId="{F5507AE7-2C49-4F43-AC5C-BEE39C70985F}" srcId="{474927BD-8453-4EA3-861A-B9CD85064374}" destId="{10B8133F-CBDE-4CF4-AEAD-70E78233DAE6}" srcOrd="3" destOrd="0" parTransId="{5B586400-53BD-442A-851A-6FC7C84F637E}" sibTransId="{43BB2917-2F3A-46AD-A25D-8E2C1622E486}"/>
    <dgm:cxn modelId="{D9573EA1-CAE6-4276-839A-10A876B3FCB4}" type="presOf" srcId="{F95D1927-6AD0-4A63-A268-A1E2D4661829}" destId="{47E37441-D406-4473-B0F5-E4E49DDE54D5}" srcOrd="0" destOrd="0" presId="urn:microsoft.com/office/officeart/2005/8/layout/default#1"/>
    <dgm:cxn modelId="{E486146A-1823-4A7B-8FB5-FDF3273D7152}" srcId="{474927BD-8453-4EA3-861A-B9CD85064374}" destId="{F95D1927-6AD0-4A63-A268-A1E2D4661829}" srcOrd="2" destOrd="0" parTransId="{B4C52864-D2C5-4025-B98D-2118F414AB7F}" sibTransId="{7057E4C1-389F-48DC-957D-6B1C3FCFF8A9}"/>
    <dgm:cxn modelId="{44B9E0C1-6B15-4A6C-9267-5FDC678E370D}" srcId="{474927BD-8453-4EA3-861A-B9CD85064374}" destId="{5B66373E-87C9-44DD-830E-0457581B1C64}" srcOrd="8" destOrd="0" parTransId="{C6517449-7033-4788-9DA3-094D9762052F}" sibTransId="{678CD09A-E210-41A1-B057-C96D65303941}"/>
    <dgm:cxn modelId="{726494EA-A2FA-463C-8F95-86C7E8DFBAD0}" srcId="{474927BD-8453-4EA3-861A-B9CD85064374}" destId="{9D1904B9-A225-400F-B33E-EA17263C3C42}" srcOrd="6" destOrd="0" parTransId="{9139E517-A506-46D6-B5B4-C9861DF559DD}" sibTransId="{E8B7E7B4-0E78-4223-86C8-30AC7B83EB9A}"/>
    <dgm:cxn modelId="{181C803F-6F72-46E1-B3FE-DDA4FBB608A1}" srcId="{474927BD-8453-4EA3-861A-B9CD85064374}" destId="{AD090757-FE05-4FAF-990D-5923C3D13052}" srcOrd="1" destOrd="0" parTransId="{E04A6FC8-9FE7-4439-A4D9-3243A07A6529}" sibTransId="{0CD61F12-2072-468C-9B0C-A5A0E4BE5958}"/>
    <dgm:cxn modelId="{E3122DEB-325A-4EF8-ABB7-7F1282E85B9A}" type="presOf" srcId="{10B8133F-CBDE-4CF4-AEAD-70E78233DAE6}" destId="{5E4A49D9-FEF4-468C-B798-3954EECA6112}" srcOrd="0" destOrd="0" presId="urn:microsoft.com/office/officeart/2005/8/layout/default#1"/>
    <dgm:cxn modelId="{592D970C-C612-4ACD-8B97-F3FB1E09D4C6}" srcId="{474927BD-8453-4EA3-861A-B9CD85064374}" destId="{A4C1A924-711C-41A9-B4D1-3721C04863D0}" srcOrd="4" destOrd="0" parTransId="{DB61A5AE-5A86-4103-A0C4-A61F36C80525}" sibTransId="{5264EF34-8E25-4D9A-9913-64DD51E4FDC3}"/>
    <dgm:cxn modelId="{3EFAEA3D-661D-46E0-8FD6-CB9D9AB84D3B}" type="presParOf" srcId="{306BFF34-06F5-4EB9-99BC-A344A9898072}" destId="{2A888AFF-35D0-4207-BFFE-3878F393E02D}" srcOrd="0" destOrd="0" presId="urn:microsoft.com/office/officeart/2005/8/layout/default#1"/>
    <dgm:cxn modelId="{20A128FD-7DEC-4D54-A126-0FDE3D0782E7}" type="presParOf" srcId="{306BFF34-06F5-4EB9-99BC-A344A9898072}" destId="{03C7270F-A788-46FF-B23B-4A6951324E72}" srcOrd="1" destOrd="0" presId="urn:microsoft.com/office/officeart/2005/8/layout/default#1"/>
    <dgm:cxn modelId="{3D41C448-2F16-4AF6-84DC-9BED44E61C2F}" type="presParOf" srcId="{306BFF34-06F5-4EB9-99BC-A344A9898072}" destId="{88B32FDB-A2C8-4F88-A570-5AA66E45E3D2}" srcOrd="2" destOrd="0" presId="urn:microsoft.com/office/officeart/2005/8/layout/default#1"/>
    <dgm:cxn modelId="{A2FF1386-1CA7-450F-B49E-3E964E15F58B}" type="presParOf" srcId="{306BFF34-06F5-4EB9-99BC-A344A9898072}" destId="{844AE0B0-E85F-471A-8A1A-8E83F3AEE931}" srcOrd="3" destOrd="0" presId="urn:microsoft.com/office/officeart/2005/8/layout/default#1"/>
    <dgm:cxn modelId="{F518C659-B1AE-43C3-8480-D6E17DD97A34}" type="presParOf" srcId="{306BFF34-06F5-4EB9-99BC-A344A9898072}" destId="{47E37441-D406-4473-B0F5-E4E49DDE54D5}" srcOrd="4" destOrd="0" presId="urn:microsoft.com/office/officeart/2005/8/layout/default#1"/>
    <dgm:cxn modelId="{4DCA5290-CA4A-4D39-B7EA-76BBA7F8B6B8}" type="presParOf" srcId="{306BFF34-06F5-4EB9-99BC-A344A9898072}" destId="{F57579B7-3427-459B-9274-339BC08F63FF}" srcOrd="5" destOrd="0" presId="urn:microsoft.com/office/officeart/2005/8/layout/default#1"/>
    <dgm:cxn modelId="{0BEB4C20-4D5E-4A55-B976-22192C3336F3}" type="presParOf" srcId="{306BFF34-06F5-4EB9-99BC-A344A9898072}" destId="{5E4A49D9-FEF4-468C-B798-3954EECA6112}" srcOrd="6" destOrd="0" presId="urn:microsoft.com/office/officeart/2005/8/layout/default#1"/>
    <dgm:cxn modelId="{AC0ED804-9AFA-4E45-A3D6-90D5E13528FE}" type="presParOf" srcId="{306BFF34-06F5-4EB9-99BC-A344A9898072}" destId="{67CB71F0-46A5-403B-BC33-70159F885338}" srcOrd="7" destOrd="0" presId="urn:microsoft.com/office/officeart/2005/8/layout/default#1"/>
    <dgm:cxn modelId="{554448CD-3E03-4B92-AE9F-26C6A1E85C26}" type="presParOf" srcId="{306BFF34-06F5-4EB9-99BC-A344A9898072}" destId="{0115E339-73CB-4B52-AEE0-779D2BAF4778}" srcOrd="8" destOrd="0" presId="urn:microsoft.com/office/officeart/2005/8/layout/default#1"/>
    <dgm:cxn modelId="{95A1E8F8-54ED-4178-86B6-56DBA66554C5}" type="presParOf" srcId="{306BFF34-06F5-4EB9-99BC-A344A9898072}" destId="{29BA2C63-17C5-41CA-98E6-484891D0AB55}" srcOrd="9" destOrd="0" presId="urn:microsoft.com/office/officeart/2005/8/layout/default#1"/>
    <dgm:cxn modelId="{01D7EB2C-5192-41DC-AB13-F7C9E8F4E1EC}" type="presParOf" srcId="{306BFF34-06F5-4EB9-99BC-A344A9898072}" destId="{422687E3-C9E0-4522-B786-866BB03484B7}" srcOrd="10" destOrd="0" presId="urn:microsoft.com/office/officeart/2005/8/layout/default#1"/>
    <dgm:cxn modelId="{2FE1A830-FB8B-4FCB-AB98-A18237452C25}" type="presParOf" srcId="{306BFF34-06F5-4EB9-99BC-A344A9898072}" destId="{2B8420EB-4454-4B9D-A335-B24581B8197A}" srcOrd="11" destOrd="0" presId="urn:microsoft.com/office/officeart/2005/8/layout/default#1"/>
    <dgm:cxn modelId="{8BED8CB0-CF7F-45BB-A4F7-FF0BC3801D7C}" type="presParOf" srcId="{306BFF34-06F5-4EB9-99BC-A344A9898072}" destId="{288B17E8-2795-4116-8F02-EF3478483C6A}" srcOrd="12" destOrd="0" presId="urn:microsoft.com/office/officeart/2005/8/layout/default#1"/>
    <dgm:cxn modelId="{E9587535-38DC-4810-95EF-73235A51938E}" type="presParOf" srcId="{306BFF34-06F5-4EB9-99BC-A344A9898072}" destId="{9153AA2D-45D2-4A85-BE9F-82E39FA05CD1}" srcOrd="13" destOrd="0" presId="urn:microsoft.com/office/officeart/2005/8/layout/default#1"/>
    <dgm:cxn modelId="{6068945C-1056-4604-B253-56D7D186DC83}" type="presParOf" srcId="{306BFF34-06F5-4EB9-99BC-A344A9898072}" destId="{F2AD40F3-6452-48FD-A894-A2396DF8A360}" srcOrd="14" destOrd="0" presId="urn:microsoft.com/office/officeart/2005/8/layout/default#1"/>
    <dgm:cxn modelId="{5CB8DD2F-2113-465C-89A9-11597A5B6236}" type="presParOf" srcId="{306BFF34-06F5-4EB9-99BC-A344A9898072}" destId="{B5F9BE4C-AE4C-474C-81B7-FF70464751F4}" srcOrd="15" destOrd="0" presId="urn:microsoft.com/office/officeart/2005/8/layout/default#1"/>
    <dgm:cxn modelId="{81B107A3-5A70-4DC7-9717-3A50B36C2245}" type="presParOf" srcId="{306BFF34-06F5-4EB9-99BC-A344A9898072}" destId="{2C1F7089-E5B0-473B-A0D5-6414FD24BFB5}" srcOrd="16"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2FB512-62EE-4ABF-B030-85D7C4E8679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fr-FR"/>
        </a:p>
      </dgm:t>
    </dgm:pt>
    <dgm:pt modelId="{9DBCD394-06CD-4253-B536-799C6D74D42E}">
      <dgm:prSet phldrT="[Texte]" custT="1"/>
      <dgm:spPr/>
      <dgm:t>
        <a:bodyPr/>
        <a:lstStyle/>
        <a:p>
          <a:r>
            <a:rPr lang="fr-FR" sz="2800" dirty="0" smtClean="0"/>
            <a:t>CAP</a:t>
          </a:r>
          <a:endParaRPr lang="fr-FR" sz="2800" dirty="0"/>
        </a:p>
      </dgm:t>
    </dgm:pt>
    <dgm:pt modelId="{7204593D-8837-4E6E-AFE9-22C19BB78357}" type="parTrans" cxnId="{59AE39C6-3E78-4CCE-BE6F-DDAEA8D2DBDB}">
      <dgm:prSet/>
      <dgm:spPr/>
      <dgm:t>
        <a:bodyPr/>
        <a:lstStyle/>
        <a:p>
          <a:endParaRPr lang="fr-FR"/>
        </a:p>
      </dgm:t>
    </dgm:pt>
    <dgm:pt modelId="{174AF10A-9146-42C9-B2D9-DF0F4E245ADA}" type="sibTrans" cxnId="{59AE39C6-3E78-4CCE-BE6F-DDAEA8D2DBDB}">
      <dgm:prSet/>
      <dgm:spPr/>
      <dgm:t>
        <a:bodyPr/>
        <a:lstStyle/>
        <a:p>
          <a:endParaRPr lang="fr-FR"/>
        </a:p>
      </dgm:t>
    </dgm:pt>
    <dgm:pt modelId="{B7249D75-908D-47DD-BD9E-54192053067F}">
      <dgm:prSet phldrT="[Texte]"/>
      <dgm:spPr/>
      <dgm:t>
        <a:bodyPr/>
        <a:lstStyle/>
        <a:p>
          <a:r>
            <a:rPr lang="fr-FR" dirty="0" smtClean="0"/>
            <a:t>Mathématiques/enseignements professionnels</a:t>
          </a:r>
          <a:endParaRPr lang="fr-FR" dirty="0"/>
        </a:p>
      </dgm:t>
    </dgm:pt>
    <dgm:pt modelId="{C898F346-C74D-4552-A472-7401E25A5EE6}" type="parTrans" cxnId="{7F54FB1E-0768-43D5-91B3-9844C996B8BF}">
      <dgm:prSet/>
      <dgm:spPr/>
      <dgm:t>
        <a:bodyPr/>
        <a:lstStyle/>
        <a:p>
          <a:endParaRPr lang="fr-FR"/>
        </a:p>
      </dgm:t>
    </dgm:pt>
    <dgm:pt modelId="{EDB85AE8-B2CD-4196-95C6-1E5D6B25CDE0}" type="sibTrans" cxnId="{7F54FB1E-0768-43D5-91B3-9844C996B8BF}">
      <dgm:prSet/>
      <dgm:spPr/>
      <dgm:t>
        <a:bodyPr/>
        <a:lstStyle/>
        <a:p>
          <a:endParaRPr lang="fr-FR"/>
        </a:p>
      </dgm:t>
    </dgm:pt>
    <dgm:pt modelId="{DEC8102A-53D7-46AD-BF7B-0B41EB7DE966}">
      <dgm:prSet phldrT="[Texte]"/>
      <dgm:spPr/>
      <dgm:t>
        <a:bodyPr/>
        <a:lstStyle/>
        <a:p>
          <a:r>
            <a:rPr lang="fr-FR" dirty="0" smtClean="0"/>
            <a:t>Français/enseignements professionnels</a:t>
          </a:r>
          <a:endParaRPr lang="fr-FR" dirty="0"/>
        </a:p>
      </dgm:t>
    </dgm:pt>
    <dgm:pt modelId="{F2DB7380-3E83-4AA8-AFDD-64634048E24D}" type="parTrans" cxnId="{1E89D0AB-7FCD-4681-A07C-018880B0987C}">
      <dgm:prSet/>
      <dgm:spPr/>
      <dgm:t>
        <a:bodyPr/>
        <a:lstStyle/>
        <a:p>
          <a:endParaRPr lang="fr-FR"/>
        </a:p>
      </dgm:t>
    </dgm:pt>
    <dgm:pt modelId="{B5739F93-B890-435F-AB12-046F15DD993F}" type="sibTrans" cxnId="{1E89D0AB-7FCD-4681-A07C-018880B0987C}">
      <dgm:prSet/>
      <dgm:spPr/>
      <dgm:t>
        <a:bodyPr/>
        <a:lstStyle/>
        <a:p>
          <a:endParaRPr lang="fr-FR"/>
        </a:p>
      </dgm:t>
    </dgm:pt>
    <dgm:pt modelId="{510505DA-7FC2-4334-91C9-DFFA1580A842}">
      <dgm:prSet phldrT="[Texte]" custT="1"/>
      <dgm:spPr/>
      <dgm:t>
        <a:bodyPr/>
        <a:lstStyle/>
        <a:p>
          <a:r>
            <a:rPr lang="fr-FR" sz="2800" dirty="0" smtClean="0"/>
            <a:t>BAC PRO </a:t>
          </a:r>
          <a:endParaRPr lang="fr-FR" sz="2800" dirty="0"/>
        </a:p>
      </dgm:t>
    </dgm:pt>
    <dgm:pt modelId="{38918410-3C54-4ACA-B846-0E67DD23D27B}" type="parTrans" cxnId="{497A7843-60C8-4266-A521-54CD49F3F309}">
      <dgm:prSet/>
      <dgm:spPr/>
      <dgm:t>
        <a:bodyPr/>
        <a:lstStyle/>
        <a:p>
          <a:endParaRPr lang="fr-FR"/>
        </a:p>
      </dgm:t>
    </dgm:pt>
    <dgm:pt modelId="{2C248D95-0E17-47E9-BAC4-228756335D4F}" type="sibTrans" cxnId="{497A7843-60C8-4266-A521-54CD49F3F309}">
      <dgm:prSet/>
      <dgm:spPr/>
      <dgm:t>
        <a:bodyPr/>
        <a:lstStyle/>
        <a:p>
          <a:endParaRPr lang="fr-FR"/>
        </a:p>
      </dgm:t>
    </dgm:pt>
    <dgm:pt modelId="{D1A1D63C-2CA6-4DE9-A9CE-532DB2EAB60D}">
      <dgm:prSet phldrT="[Texte]"/>
      <dgm:spPr/>
      <dgm:t>
        <a:bodyPr/>
        <a:lstStyle/>
        <a:p>
          <a:r>
            <a:rPr lang="fr-FR" dirty="0" smtClean="0"/>
            <a:t>Mathématiques-physique-chimie/enseignements professionnels</a:t>
          </a:r>
          <a:endParaRPr lang="fr-FR" dirty="0"/>
        </a:p>
      </dgm:t>
    </dgm:pt>
    <dgm:pt modelId="{201987DA-ECFB-4633-86F8-C9B14C9E41B2}" type="parTrans" cxnId="{88C0DDF9-DED2-4C82-9CFB-B0007C16A516}">
      <dgm:prSet/>
      <dgm:spPr/>
      <dgm:t>
        <a:bodyPr/>
        <a:lstStyle/>
        <a:p>
          <a:endParaRPr lang="fr-FR"/>
        </a:p>
      </dgm:t>
    </dgm:pt>
    <dgm:pt modelId="{721882E7-D155-47F6-8600-191C574F8732}" type="sibTrans" cxnId="{88C0DDF9-DED2-4C82-9CFB-B0007C16A516}">
      <dgm:prSet/>
      <dgm:spPr/>
      <dgm:t>
        <a:bodyPr/>
        <a:lstStyle/>
        <a:p>
          <a:endParaRPr lang="fr-FR"/>
        </a:p>
      </dgm:t>
    </dgm:pt>
    <dgm:pt modelId="{13145900-9A0E-4CD2-B412-97F1E4A1E38E}">
      <dgm:prSet phldrT="[Texte]"/>
      <dgm:spPr/>
      <dgm:t>
        <a:bodyPr/>
        <a:lstStyle/>
        <a:p>
          <a:r>
            <a:rPr lang="fr-FR" dirty="0" smtClean="0"/>
            <a:t>Français/enseignements professionnels</a:t>
          </a:r>
          <a:endParaRPr lang="fr-FR" dirty="0"/>
        </a:p>
      </dgm:t>
    </dgm:pt>
    <dgm:pt modelId="{80C01C48-C0F4-4732-853A-28F6DED6C117}" type="parTrans" cxnId="{46D2B3FC-3D26-4D22-A393-3554CCA708C9}">
      <dgm:prSet/>
      <dgm:spPr/>
      <dgm:t>
        <a:bodyPr/>
        <a:lstStyle/>
        <a:p>
          <a:endParaRPr lang="fr-FR"/>
        </a:p>
      </dgm:t>
    </dgm:pt>
    <dgm:pt modelId="{E726B88D-363D-48F5-B314-D56571E73EB7}" type="sibTrans" cxnId="{46D2B3FC-3D26-4D22-A393-3554CCA708C9}">
      <dgm:prSet/>
      <dgm:spPr/>
      <dgm:t>
        <a:bodyPr/>
        <a:lstStyle/>
        <a:p>
          <a:endParaRPr lang="fr-FR"/>
        </a:p>
      </dgm:t>
    </dgm:pt>
    <dgm:pt modelId="{E5C21F97-0657-4E2C-AE1A-3811307A26F0}" type="pres">
      <dgm:prSet presAssocID="{CC2FB512-62EE-4ABF-B030-85D7C4E86793}" presName="layout" presStyleCnt="0">
        <dgm:presLayoutVars>
          <dgm:chMax/>
          <dgm:chPref/>
          <dgm:dir/>
          <dgm:resizeHandles/>
        </dgm:presLayoutVars>
      </dgm:prSet>
      <dgm:spPr/>
      <dgm:t>
        <a:bodyPr/>
        <a:lstStyle/>
        <a:p>
          <a:endParaRPr lang="fr-FR"/>
        </a:p>
      </dgm:t>
    </dgm:pt>
    <dgm:pt modelId="{BED60393-1D32-4124-8B18-3D0AA9C4C744}" type="pres">
      <dgm:prSet presAssocID="{9DBCD394-06CD-4253-B536-799C6D74D42E}" presName="root" presStyleCnt="0">
        <dgm:presLayoutVars>
          <dgm:chMax/>
          <dgm:chPref/>
        </dgm:presLayoutVars>
      </dgm:prSet>
      <dgm:spPr/>
    </dgm:pt>
    <dgm:pt modelId="{F2EDB65A-9302-4459-8ADF-FC0530A32985}" type="pres">
      <dgm:prSet presAssocID="{9DBCD394-06CD-4253-B536-799C6D74D42E}" presName="rootComposite" presStyleCnt="0">
        <dgm:presLayoutVars/>
      </dgm:prSet>
      <dgm:spPr/>
    </dgm:pt>
    <dgm:pt modelId="{26769731-9EE2-421D-9297-0D3D0CDE95A5}" type="pres">
      <dgm:prSet presAssocID="{9DBCD394-06CD-4253-B536-799C6D74D42E}" presName="ParentAccent" presStyleLbl="alignNode1" presStyleIdx="0" presStyleCnt="2" custLinFactNeighborX="-2354" custLinFactNeighborY="2922"/>
      <dgm:spPr>
        <a:solidFill>
          <a:srgbClr val="1CD1E4"/>
        </a:solidFill>
      </dgm:spPr>
      <dgm:t>
        <a:bodyPr/>
        <a:lstStyle/>
        <a:p>
          <a:endParaRPr lang="fr-FR"/>
        </a:p>
      </dgm:t>
    </dgm:pt>
    <dgm:pt modelId="{3ED8DD6D-0109-4B14-85BD-F5C41E565DB8}" type="pres">
      <dgm:prSet presAssocID="{9DBCD394-06CD-4253-B536-799C6D74D42E}" presName="ParentSmallAccent" presStyleLbl="fgAcc1" presStyleIdx="0" presStyleCnt="2"/>
      <dgm:spPr/>
    </dgm:pt>
    <dgm:pt modelId="{2783882C-05C2-452A-B23D-540441696B61}" type="pres">
      <dgm:prSet presAssocID="{9DBCD394-06CD-4253-B536-799C6D74D42E}" presName="Parent" presStyleLbl="revTx" presStyleIdx="0" presStyleCnt="6">
        <dgm:presLayoutVars>
          <dgm:chMax/>
          <dgm:chPref val="4"/>
          <dgm:bulletEnabled val="1"/>
        </dgm:presLayoutVars>
      </dgm:prSet>
      <dgm:spPr/>
      <dgm:t>
        <a:bodyPr/>
        <a:lstStyle/>
        <a:p>
          <a:endParaRPr lang="fr-FR"/>
        </a:p>
      </dgm:t>
    </dgm:pt>
    <dgm:pt modelId="{7E91D326-DCCB-4767-9CBE-4920F24719FA}" type="pres">
      <dgm:prSet presAssocID="{9DBCD394-06CD-4253-B536-799C6D74D42E}" presName="childShape" presStyleCnt="0">
        <dgm:presLayoutVars>
          <dgm:chMax val="0"/>
          <dgm:chPref val="0"/>
        </dgm:presLayoutVars>
      </dgm:prSet>
      <dgm:spPr/>
    </dgm:pt>
    <dgm:pt modelId="{B5C44CCD-703C-4460-845B-86D00F447EDD}" type="pres">
      <dgm:prSet presAssocID="{B7249D75-908D-47DD-BD9E-54192053067F}" presName="childComposite" presStyleCnt="0">
        <dgm:presLayoutVars>
          <dgm:chMax val="0"/>
          <dgm:chPref val="0"/>
        </dgm:presLayoutVars>
      </dgm:prSet>
      <dgm:spPr/>
    </dgm:pt>
    <dgm:pt modelId="{87DDA8C7-9EEF-40C9-A9C7-CCFB45B368D0}" type="pres">
      <dgm:prSet presAssocID="{B7249D75-908D-47DD-BD9E-54192053067F}" presName="ChildAccent" presStyleLbl="solidFgAcc1" presStyleIdx="0" presStyleCnt="4"/>
      <dgm:spPr/>
    </dgm:pt>
    <dgm:pt modelId="{7265A44E-8F55-42AC-8AC6-6510442A5AA1}" type="pres">
      <dgm:prSet presAssocID="{B7249D75-908D-47DD-BD9E-54192053067F}" presName="Child" presStyleLbl="revTx" presStyleIdx="1" presStyleCnt="6">
        <dgm:presLayoutVars>
          <dgm:chMax val="0"/>
          <dgm:chPref val="0"/>
          <dgm:bulletEnabled val="1"/>
        </dgm:presLayoutVars>
      </dgm:prSet>
      <dgm:spPr/>
      <dgm:t>
        <a:bodyPr/>
        <a:lstStyle/>
        <a:p>
          <a:endParaRPr lang="fr-FR"/>
        </a:p>
      </dgm:t>
    </dgm:pt>
    <dgm:pt modelId="{61D0EBE3-5A71-4BF3-B4F0-BB02A81E598C}" type="pres">
      <dgm:prSet presAssocID="{DEC8102A-53D7-46AD-BF7B-0B41EB7DE966}" presName="childComposite" presStyleCnt="0">
        <dgm:presLayoutVars>
          <dgm:chMax val="0"/>
          <dgm:chPref val="0"/>
        </dgm:presLayoutVars>
      </dgm:prSet>
      <dgm:spPr/>
    </dgm:pt>
    <dgm:pt modelId="{137DD0D9-9119-4899-9572-10A177FB7CE0}" type="pres">
      <dgm:prSet presAssocID="{DEC8102A-53D7-46AD-BF7B-0B41EB7DE966}" presName="ChildAccent" presStyleLbl="solidFgAcc1" presStyleIdx="1" presStyleCnt="4"/>
      <dgm:spPr/>
    </dgm:pt>
    <dgm:pt modelId="{C674FA52-DEE7-4D42-A8EB-4CDB6817FBE2}" type="pres">
      <dgm:prSet presAssocID="{DEC8102A-53D7-46AD-BF7B-0B41EB7DE966}" presName="Child" presStyleLbl="revTx" presStyleIdx="2" presStyleCnt="6">
        <dgm:presLayoutVars>
          <dgm:chMax val="0"/>
          <dgm:chPref val="0"/>
          <dgm:bulletEnabled val="1"/>
        </dgm:presLayoutVars>
      </dgm:prSet>
      <dgm:spPr/>
      <dgm:t>
        <a:bodyPr/>
        <a:lstStyle/>
        <a:p>
          <a:endParaRPr lang="fr-FR"/>
        </a:p>
      </dgm:t>
    </dgm:pt>
    <dgm:pt modelId="{0ED60D25-7C2A-4008-9D09-DC0879160215}" type="pres">
      <dgm:prSet presAssocID="{510505DA-7FC2-4334-91C9-DFFA1580A842}" presName="root" presStyleCnt="0">
        <dgm:presLayoutVars>
          <dgm:chMax/>
          <dgm:chPref/>
        </dgm:presLayoutVars>
      </dgm:prSet>
      <dgm:spPr/>
    </dgm:pt>
    <dgm:pt modelId="{16F9F6CC-AAD2-4AC0-9DBB-91340169C536}" type="pres">
      <dgm:prSet presAssocID="{510505DA-7FC2-4334-91C9-DFFA1580A842}" presName="rootComposite" presStyleCnt="0">
        <dgm:presLayoutVars/>
      </dgm:prSet>
      <dgm:spPr/>
    </dgm:pt>
    <dgm:pt modelId="{7D854D55-E2E8-4AE8-A604-A2408B0C2FEC}" type="pres">
      <dgm:prSet presAssocID="{510505DA-7FC2-4334-91C9-DFFA1580A842}" presName="ParentAccent" presStyleLbl="alignNode1" presStyleIdx="1" presStyleCnt="2"/>
      <dgm:spPr>
        <a:solidFill>
          <a:srgbClr val="1CD1E4"/>
        </a:solidFill>
      </dgm:spPr>
      <dgm:t>
        <a:bodyPr/>
        <a:lstStyle/>
        <a:p>
          <a:endParaRPr lang="fr-FR"/>
        </a:p>
      </dgm:t>
    </dgm:pt>
    <dgm:pt modelId="{E96F104E-3D2B-4347-BF79-D704E1268C98}" type="pres">
      <dgm:prSet presAssocID="{510505DA-7FC2-4334-91C9-DFFA1580A842}" presName="ParentSmallAccent" presStyleLbl="fgAcc1" presStyleIdx="1" presStyleCnt="2"/>
      <dgm:spPr/>
    </dgm:pt>
    <dgm:pt modelId="{C529E857-3D2B-4F60-AFE6-3A2672CD0F09}" type="pres">
      <dgm:prSet presAssocID="{510505DA-7FC2-4334-91C9-DFFA1580A842}" presName="Parent" presStyleLbl="revTx" presStyleIdx="3" presStyleCnt="6">
        <dgm:presLayoutVars>
          <dgm:chMax/>
          <dgm:chPref val="4"/>
          <dgm:bulletEnabled val="1"/>
        </dgm:presLayoutVars>
      </dgm:prSet>
      <dgm:spPr/>
      <dgm:t>
        <a:bodyPr/>
        <a:lstStyle/>
        <a:p>
          <a:endParaRPr lang="fr-FR"/>
        </a:p>
      </dgm:t>
    </dgm:pt>
    <dgm:pt modelId="{35E2C4B2-A36F-4E37-9F57-9254CB0D1500}" type="pres">
      <dgm:prSet presAssocID="{510505DA-7FC2-4334-91C9-DFFA1580A842}" presName="childShape" presStyleCnt="0">
        <dgm:presLayoutVars>
          <dgm:chMax val="0"/>
          <dgm:chPref val="0"/>
        </dgm:presLayoutVars>
      </dgm:prSet>
      <dgm:spPr/>
    </dgm:pt>
    <dgm:pt modelId="{EECEA50D-DA2F-4585-BAD7-DDBA3E40E098}" type="pres">
      <dgm:prSet presAssocID="{D1A1D63C-2CA6-4DE9-A9CE-532DB2EAB60D}" presName="childComposite" presStyleCnt="0">
        <dgm:presLayoutVars>
          <dgm:chMax val="0"/>
          <dgm:chPref val="0"/>
        </dgm:presLayoutVars>
      </dgm:prSet>
      <dgm:spPr/>
    </dgm:pt>
    <dgm:pt modelId="{8D31C65B-978C-4797-8E56-E019163E2EAF}" type="pres">
      <dgm:prSet presAssocID="{D1A1D63C-2CA6-4DE9-A9CE-532DB2EAB60D}" presName="ChildAccent" presStyleLbl="solidFgAcc1" presStyleIdx="2" presStyleCnt="4"/>
      <dgm:spPr/>
    </dgm:pt>
    <dgm:pt modelId="{6A6CB835-DC26-4141-8624-1EDC2F1DA9B0}" type="pres">
      <dgm:prSet presAssocID="{D1A1D63C-2CA6-4DE9-A9CE-532DB2EAB60D}" presName="Child" presStyleLbl="revTx" presStyleIdx="4" presStyleCnt="6">
        <dgm:presLayoutVars>
          <dgm:chMax val="0"/>
          <dgm:chPref val="0"/>
          <dgm:bulletEnabled val="1"/>
        </dgm:presLayoutVars>
      </dgm:prSet>
      <dgm:spPr/>
      <dgm:t>
        <a:bodyPr/>
        <a:lstStyle/>
        <a:p>
          <a:endParaRPr lang="fr-FR"/>
        </a:p>
      </dgm:t>
    </dgm:pt>
    <dgm:pt modelId="{B3B1DECA-91E5-4282-B891-0F074347C9C6}" type="pres">
      <dgm:prSet presAssocID="{13145900-9A0E-4CD2-B412-97F1E4A1E38E}" presName="childComposite" presStyleCnt="0">
        <dgm:presLayoutVars>
          <dgm:chMax val="0"/>
          <dgm:chPref val="0"/>
        </dgm:presLayoutVars>
      </dgm:prSet>
      <dgm:spPr/>
    </dgm:pt>
    <dgm:pt modelId="{85AAA54A-B0E5-4D03-8961-71C0766C4259}" type="pres">
      <dgm:prSet presAssocID="{13145900-9A0E-4CD2-B412-97F1E4A1E38E}" presName="ChildAccent" presStyleLbl="solidFgAcc1" presStyleIdx="3" presStyleCnt="4"/>
      <dgm:spPr/>
    </dgm:pt>
    <dgm:pt modelId="{86704D0F-10E5-44D1-88F0-E8182B64A037}" type="pres">
      <dgm:prSet presAssocID="{13145900-9A0E-4CD2-B412-97F1E4A1E38E}" presName="Child" presStyleLbl="revTx" presStyleIdx="5" presStyleCnt="6">
        <dgm:presLayoutVars>
          <dgm:chMax val="0"/>
          <dgm:chPref val="0"/>
          <dgm:bulletEnabled val="1"/>
        </dgm:presLayoutVars>
      </dgm:prSet>
      <dgm:spPr/>
      <dgm:t>
        <a:bodyPr/>
        <a:lstStyle/>
        <a:p>
          <a:endParaRPr lang="fr-FR"/>
        </a:p>
      </dgm:t>
    </dgm:pt>
  </dgm:ptLst>
  <dgm:cxnLst>
    <dgm:cxn modelId="{28EDFAAE-E6E5-42CB-B6A2-564CC9012F2A}" type="presOf" srcId="{D1A1D63C-2CA6-4DE9-A9CE-532DB2EAB60D}" destId="{6A6CB835-DC26-4141-8624-1EDC2F1DA9B0}" srcOrd="0" destOrd="0" presId="urn:microsoft.com/office/officeart/2008/layout/SquareAccentList"/>
    <dgm:cxn modelId="{46D2B3FC-3D26-4D22-A393-3554CCA708C9}" srcId="{510505DA-7FC2-4334-91C9-DFFA1580A842}" destId="{13145900-9A0E-4CD2-B412-97F1E4A1E38E}" srcOrd="1" destOrd="0" parTransId="{80C01C48-C0F4-4732-853A-28F6DED6C117}" sibTransId="{E726B88D-363D-48F5-B314-D56571E73EB7}"/>
    <dgm:cxn modelId="{88C0DDF9-DED2-4C82-9CFB-B0007C16A516}" srcId="{510505DA-7FC2-4334-91C9-DFFA1580A842}" destId="{D1A1D63C-2CA6-4DE9-A9CE-532DB2EAB60D}" srcOrd="0" destOrd="0" parTransId="{201987DA-ECFB-4633-86F8-C9B14C9E41B2}" sibTransId="{721882E7-D155-47F6-8600-191C574F8732}"/>
    <dgm:cxn modelId="{406F49AF-A105-44A5-AE1C-4C271FBDDD95}" type="presOf" srcId="{CC2FB512-62EE-4ABF-B030-85D7C4E86793}" destId="{E5C21F97-0657-4E2C-AE1A-3811307A26F0}" srcOrd="0" destOrd="0" presId="urn:microsoft.com/office/officeart/2008/layout/SquareAccentList"/>
    <dgm:cxn modelId="{47EAE0D8-8912-410F-9540-A22B359ECC66}" type="presOf" srcId="{13145900-9A0E-4CD2-B412-97F1E4A1E38E}" destId="{86704D0F-10E5-44D1-88F0-E8182B64A037}" srcOrd="0" destOrd="0" presId="urn:microsoft.com/office/officeart/2008/layout/SquareAccentList"/>
    <dgm:cxn modelId="{7F54FB1E-0768-43D5-91B3-9844C996B8BF}" srcId="{9DBCD394-06CD-4253-B536-799C6D74D42E}" destId="{B7249D75-908D-47DD-BD9E-54192053067F}" srcOrd="0" destOrd="0" parTransId="{C898F346-C74D-4552-A472-7401E25A5EE6}" sibTransId="{EDB85AE8-B2CD-4196-95C6-1E5D6B25CDE0}"/>
    <dgm:cxn modelId="{1E89D0AB-7FCD-4681-A07C-018880B0987C}" srcId="{9DBCD394-06CD-4253-B536-799C6D74D42E}" destId="{DEC8102A-53D7-46AD-BF7B-0B41EB7DE966}" srcOrd="1" destOrd="0" parTransId="{F2DB7380-3E83-4AA8-AFDD-64634048E24D}" sibTransId="{B5739F93-B890-435F-AB12-046F15DD993F}"/>
    <dgm:cxn modelId="{59AE39C6-3E78-4CCE-BE6F-DDAEA8D2DBDB}" srcId="{CC2FB512-62EE-4ABF-B030-85D7C4E86793}" destId="{9DBCD394-06CD-4253-B536-799C6D74D42E}" srcOrd="0" destOrd="0" parTransId="{7204593D-8837-4E6E-AFE9-22C19BB78357}" sibTransId="{174AF10A-9146-42C9-B2D9-DF0F4E245ADA}"/>
    <dgm:cxn modelId="{497A7843-60C8-4266-A521-54CD49F3F309}" srcId="{CC2FB512-62EE-4ABF-B030-85D7C4E86793}" destId="{510505DA-7FC2-4334-91C9-DFFA1580A842}" srcOrd="1" destOrd="0" parTransId="{38918410-3C54-4ACA-B846-0E67DD23D27B}" sibTransId="{2C248D95-0E17-47E9-BAC4-228756335D4F}"/>
    <dgm:cxn modelId="{A0961112-11E8-43B9-8BB3-6A5EF3CC4FD9}" type="presOf" srcId="{510505DA-7FC2-4334-91C9-DFFA1580A842}" destId="{C529E857-3D2B-4F60-AFE6-3A2672CD0F09}" srcOrd="0" destOrd="0" presId="urn:microsoft.com/office/officeart/2008/layout/SquareAccentList"/>
    <dgm:cxn modelId="{4875CD25-9E5A-422F-A40A-0B3505B81E84}" type="presOf" srcId="{B7249D75-908D-47DD-BD9E-54192053067F}" destId="{7265A44E-8F55-42AC-8AC6-6510442A5AA1}" srcOrd="0" destOrd="0" presId="urn:microsoft.com/office/officeart/2008/layout/SquareAccentList"/>
    <dgm:cxn modelId="{61AE3FC7-DA4D-40F4-9C45-49E2B6441B3C}" type="presOf" srcId="{9DBCD394-06CD-4253-B536-799C6D74D42E}" destId="{2783882C-05C2-452A-B23D-540441696B61}" srcOrd="0" destOrd="0" presId="urn:microsoft.com/office/officeart/2008/layout/SquareAccentList"/>
    <dgm:cxn modelId="{B7FF86E9-CE54-451F-AEC9-26CC87967FFB}" type="presOf" srcId="{DEC8102A-53D7-46AD-BF7B-0B41EB7DE966}" destId="{C674FA52-DEE7-4D42-A8EB-4CDB6817FBE2}" srcOrd="0" destOrd="0" presId="urn:microsoft.com/office/officeart/2008/layout/SquareAccentList"/>
    <dgm:cxn modelId="{757017BF-5FE6-4AD7-B181-E6E453A31AD2}" type="presParOf" srcId="{E5C21F97-0657-4E2C-AE1A-3811307A26F0}" destId="{BED60393-1D32-4124-8B18-3D0AA9C4C744}" srcOrd="0" destOrd="0" presId="urn:microsoft.com/office/officeart/2008/layout/SquareAccentList"/>
    <dgm:cxn modelId="{57D2F2D2-8DEF-4FC1-94A4-AF439EBC1789}" type="presParOf" srcId="{BED60393-1D32-4124-8B18-3D0AA9C4C744}" destId="{F2EDB65A-9302-4459-8ADF-FC0530A32985}" srcOrd="0" destOrd="0" presId="urn:microsoft.com/office/officeart/2008/layout/SquareAccentList"/>
    <dgm:cxn modelId="{59785DF1-FC9C-4A37-9AD6-D539F3C1CDDC}" type="presParOf" srcId="{F2EDB65A-9302-4459-8ADF-FC0530A32985}" destId="{26769731-9EE2-421D-9297-0D3D0CDE95A5}" srcOrd="0" destOrd="0" presId="urn:microsoft.com/office/officeart/2008/layout/SquareAccentList"/>
    <dgm:cxn modelId="{F01DE980-1E72-4B3A-8A9E-93ACA9642523}" type="presParOf" srcId="{F2EDB65A-9302-4459-8ADF-FC0530A32985}" destId="{3ED8DD6D-0109-4B14-85BD-F5C41E565DB8}" srcOrd="1" destOrd="0" presId="urn:microsoft.com/office/officeart/2008/layout/SquareAccentList"/>
    <dgm:cxn modelId="{29CBA30E-DA16-4F21-B905-AF95FE7988C9}" type="presParOf" srcId="{F2EDB65A-9302-4459-8ADF-FC0530A32985}" destId="{2783882C-05C2-452A-B23D-540441696B61}" srcOrd="2" destOrd="0" presId="urn:microsoft.com/office/officeart/2008/layout/SquareAccentList"/>
    <dgm:cxn modelId="{E6E33BF2-FBFF-4F26-8D20-4E0F9B92D14E}" type="presParOf" srcId="{BED60393-1D32-4124-8B18-3D0AA9C4C744}" destId="{7E91D326-DCCB-4767-9CBE-4920F24719FA}" srcOrd="1" destOrd="0" presId="urn:microsoft.com/office/officeart/2008/layout/SquareAccentList"/>
    <dgm:cxn modelId="{FF4BD466-1C02-4BA3-A79F-668ABE5654D1}" type="presParOf" srcId="{7E91D326-DCCB-4767-9CBE-4920F24719FA}" destId="{B5C44CCD-703C-4460-845B-86D00F447EDD}" srcOrd="0" destOrd="0" presId="urn:microsoft.com/office/officeart/2008/layout/SquareAccentList"/>
    <dgm:cxn modelId="{A4C89514-4511-47AA-81D2-0234D1537854}" type="presParOf" srcId="{B5C44CCD-703C-4460-845B-86D00F447EDD}" destId="{87DDA8C7-9EEF-40C9-A9C7-CCFB45B368D0}" srcOrd="0" destOrd="0" presId="urn:microsoft.com/office/officeart/2008/layout/SquareAccentList"/>
    <dgm:cxn modelId="{B11ECF13-1980-4313-A81F-F0A8505475C3}" type="presParOf" srcId="{B5C44CCD-703C-4460-845B-86D00F447EDD}" destId="{7265A44E-8F55-42AC-8AC6-6510442A5AA1}" srcOrd="1" destOrd="0" presId="urn:microsoft.com/office/officeart/2008/layout/SquareAccentList"/>
    <dgm:cxn modelId="{847C0BE7-B53D-4DDF-AE45-1373EDADFD40}" type="presParOf" srcId="{7E91D326-DCCB-4767-9CBE-4920F24719FA}" destId="{61D0EBE3-5A71-4BF3-B4F0-BB02A81E598C}" srcOrd="1" destOrd="0" presId="urn:microsoft.com/office/officeart/2008/layout/SquareAccentList"/>
    <dgm:cxn modelId="{64C6EAA6-0142-4B00-BB2F-69782855B627}" type="presParOf" srcId="{61D0EBE3-5A71-4BF3-B4F0-BB02A81E598C}" destId="{137DD0D9-9119-4899-9572-10A177FB7CE0}" srcOrd="0" destOrd="0" presId="urn:microsoft.com/office/officeart/2008/layout/SquareAccentList"/>
    <dgm:cxn modelId="{D03807C1-4CD5-4D2D-AAAE-597BA51D9202}" type="presParOf" srcId="{61D0EBE3-5A71-4BF3-B4F0-BB02A81E598C}" destId="{C674FA52-DEE7-4D42-A8EB-4CDB6817FBE2}" srcOrd="1" destOrd="0" presId="urn:microsoft.com/office/officeart/2008/layout/SquareAccentList"/>
    <dgm:cxn modelId="{D1C24909-8EA3-48FA-B78F-03E783A7C84C}" type="presParOf" srcId="{E5C21F97-0657-4E2C-AE1A-3811307A26F0}" destId="{0ED60D25-7C2A-4008-9D09-DC0879160215}" srcOrd="1" destOrd="0" presId="urn:microsoft.com/office/officeart/2008/layout/SquareAccentList"/>
    <dgm:cxn modelId="{BAAC4EA3-D3A9-4DE8-9DF6-D260BB13543E}" type="presParOf" srcId="{0ED60D25-7C2A-4008-9D09-DC0879160215}" destId="{16F9F6CC-AAD2-4AC0-9DBB-91340169C536}" srcOrd="0" destOrd="0" presId="urn:microsoft.com/office/officeart/2008/layout/SquareAccentList"/>
    <dgm:cxn modelId="{A8C83C07-3132-476D-8E14-1E8D88057B50}" type="presParOf" srcId="{16F9F6CC-AAD2-4AC0-9DBB-91340169C536}" destId="{7D854D55-E2E8-4AE8-A604-A2408B0C2FEC}" srcOrd="0" destOrd="0" presId="urn:microsoft.com/office/officeart/2008/layout/SquareAccentList"/>
    <dgm:cxn modelId="{D6D92515-8013-4BA9-9BFC-C54F0B9AFE59}" type="presParOf" srcId="{16F9F6CC-AAD2-4AC0-9DBB-91340169C536}" destId="{E96F104E-3D2B-4347-BF79-D704E1268C98}" srcOrd="1" destOrd="0" presId="urn:microsoft.com/office/officeart/2008/layout/SquareAccentList"/>
    <dgm:cxn modelId="{1C6A9861-568A-467D-83DC-D7CEE768F7FA}" type="presParOf" srcId="{16F9F6CC-AAD2-4AC0-9DBB-91340169C536}" destId="{C529E857-3D2B-4F60-AFE6-3A2672CD0F09}" srcOrd="2" destOrd="0" presId="urn:microsoft.com/office/officeart/2008/layout/SquareAccentList"/>
    <dgm:cxn modelId="{1D45C1C1-8BD8-45CF-A465-CB7D9937ABC3}" type="presParOf" srcId="{0ED60D25-7C2A-4008-9D09-DC0879160215}" destId="{35E2C4B2-A36F-4E37-9F57-9254CB0D1500}" srcOrd="1" destOrd="0" presId="urn:microsoft.com/office/officeart/2008/layout/SquareAccentList"/>
    <dgm:cxn modelId="{64218D0D-A5F2-45DE-8545-221ECBFF02C6}" type="presParOf" srcId="{35E2C4B2-A36F-4E37-9F57-9254CB0D1500}" destId="{EECEA50D-DA2F-4585-BAD7-DDBA3E40E098}" srcOrd="0" destOrd="0" presId="urn:microsoft.com/office/officeart/2008/layout/SquareAccentList"/>
    <dgm:cxn modelId="{641CECB5-D6EB-4AA4-B552-8F5F4DE32C85}" type="presParOf" srcId="{EECEA50D-DA2F-4585-BAD7-DDBA3E40E098}" destId="{8D31C65B-978C-4797-8E56-E019163E2EAF}" srcOrd="0" destOrd="0" presId="urn:microsoft.com/office/officeart/2008/layout/SquareAccentList"/>
    <dgm:cxn modelId="{7B7E9D0F-B381-424F-B3B6-316A74FEBA2F}" type="presParOf" srcId="{EECEA50D-DA2F-4585-BAD7-DDBA3E40E098}" destId="{6A6CB835-DC26-4141-8624-1EDC2F1DA9B0}" srcOrd="1" destOrd="0" presId="urn:microsoft.com/office/officeart/2008/layout/SquareAccentList"/>
    <dgm:cxn modelId="{D662DEB8-6AC8-4771-96DD-A921954A1211}" type="presParOf" srcId="{35E2C4B2-A36F-4E37-9F57-9254CB0D1500}" destId="{B3B1DECA-91E5-4282-B891-0F074347C9C6}" srcOrd="1" destOrd="0" presId="urn:microsoft.com/office/officeart/2008/layout/SquareAccentList"/>
    <dgm:cxn modelId="{B41FE689-645B-440E-AC62-83182F682D6D}" type="presParOf" srcId="{B3B1DECA-91E5-4282-B891-0F074347C9C6}" destId="{85AAA54A-B0E5-4D03-8961-71C0766C4259}" srcOrd="0" destOrd="0" presId="urn:microsoft.com/office/officeart/2008/layout/SquareAccentList"/>
    <dgm:cxn modelId="{3001203C-3D9A-4298-9C3F-D13F2B062908}" type="presParOf" srcId="{B3B1DECA-91E5-4282-B891-0F074347C9C6}" destId="{86704D0F-10E5-44D1-88F0-E8182B64A037}"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75B246-8166-4B4D-8D9B-62F155573BD2}" type="doc">
      <dgm:prSet loTypeId="urn:microsoft.com/office/officeart/2005/8/layout/hProcess3" loCatId="process" qsTypeId="urn:microsoft.com/office/officeart/2005/8/quickstyle/simple1" qsCatId="simple" csTypeId="urn:microsoft.com/office/officeart/2005/8/colors/accent1_5" csCatId="accent1" phldr="1"/>
      <dgm:spPr/>
    </dgm:pt>
    <dgm:pt modelId="{A0F6F47B-3BDC-411F-BEFC-0663E8188C49}">
      <dgm:prSet phldrT="[Texte]"/>
      <dgm:spPr/>
      <dgm:t>
        <a:bodyPr/>
        <a:lstStyle/>
        <a:p>
          <a:r>
            <a:rPr lang="fr-FR" b="1" dirty="0" smtClean="0">
              <a:solidFill>
                <a:schemeClr val="bg1"/>
              </a:solidFill>
            </a:rPr>
            <a:t>Mise en œuvre hebdomadaire </a:t>
          </a:r>
          <a:endParaRPr lang="fr-FR" b="1" dirty="0">
            <a:solidFill>
              <a:schemeClr val="bg1"/>
            </a:solidFill>
          </a:endParaRPr>
        </a:p>
      </dgm:t>
    </dgm:pt>
    <dgm:pt modelId="{59ACDA67-1858-4851-8A91-E4978FAF93A5}" type="parTrans" cxnId="{473452B0-1EBD-4ED6-AA4B-879208DF9AA1}">
      <dgm:prSet/>
      <dgm:spPr/>
      <dgm:t>
        <a:bodyPr/>
        <a:lstStyle/>
        <a:p>
          <a:endParaRPr lang="fr-FR"/>
        </a:p>
      </dgm:t>
    </dgm:pt>
    <dgm:pt modelId="{08AF3CDB-14E1-4FF3-BB9E-BA8E4CC91EB7}" type="sibTrans" cxnId="{473452B0-1EBD-4ED6-AA4B-879208DF9AA1}">
      <dgm:prSet/>
      <dgm:spPr/>
      <dgm:t>
        <a:bodyPr/>
        <a:lstStyle/>
        <a:p>
          <a:endParaRPr lang="fr-FR"/>
        </a:p>
      </dgm:t>
    </dgm:pt>
    <dgm:pt modelId="{8A7C6A44-1E19-41D1-8330-943F2517648E}">
      <dgm:prSet phldrT="[Texte]"/>
      <dgm:spPr/>
      <dgm:t>
        <a:bodyPr/>
        <a:lstStyle/>
        <a:p>
          <a:r>
            <a:rPr lang="fr-FR" b="1" dirty="0" smtClean="0">
              <a:solidFill>
                <a:schemeClr val="bg1"/>
              </a:solidFill>
            </a:rPr>
            <a:t>par quinzaine</a:t>
          </a:r>
          <a:endParaRPr lang="fr-FR" b="1" dirty="0">
            <a:solidFill>
              <a:schemeClr val="bg1"/>
            </a:solidFill>
          </a:endParaRPr>
        </a:p>
      </dgm:t>
    </dgm:pt>
    <dgm:pt modelId="{27B394BD-A2F9-46FE-9573-E5AB54B41E96}" type="parTrans" cxnId="{108FB444-1769-40E5-8030-E18194B0FD1F}">
      <dgm:prSet/>
      <dgm:spPr/>
      <dgm:t>
        <a:bodyPr/>
        <a:lstStyle/>
        <a:p>
          <a:endParaRPr lang="fr-FR"/>
        </a:p>
      </dgm:t>
    </dgm:pt>
    <dgm:pt modelId="{689AB496-D117-4FCB-B935-40FA86550623}" type="sibTrans" cxnId="{108FB444-1769-40E5-8030-E18194B0FD1F}">
      <dgm:prSet/>
      <dgm:spPr/>
      <dgm:t>
        <a:bodyPr/>
        <a:lstStyle/>
        <a:p>
          <a:endParaRPr lang="fr-FR"/>
        </a:p>
      </dgm:t>
    </dgm:pt>
    <dgm:pt modelId="{250B64D0-E17F-4C8D-BF46-9FB750F4A722}">
      <dgm:prSet phldrT="[Texte]"/>
      <dgm:spPr/>
      <dgm:t>
        <a:bodyPr/>
        <a:lstStyle/>
        <a:p>
          <a:r>
            <a:rPr lang="fr-FR" b="1" dirty="0" smtClean="0">
              <a:solidFill>
                <a:schemeClr val="bg1"/>
              </a:solidFill>
            </a:rPr>
            <a:t>toutes les 3 semaines</a:t>
          </a:r>
          <a:endParaRPr lang="fr-FR" b="1" dirty="0">
            <a:solidFill>
              <a:schemeClr val="bg1"/>
            </a:solidFill>
          </a:endParaRPr>
        </a:p>
      </dgm:t>
    </dgm:pt>
    <dgm:pt modelId="{1D188CEF-412A-45BD-AD42-2D8FF10FD6C7}" type="parTrans" cxnId="{F172C3E4-7F19-4B3D-B2BD-3A1BD2FD1070}">
      <dgm:prSet/>
      <dgm:spPr/>
      <dgm:t>
        <a:bodyPr/>
        <a:lstStyle/>
        <a:p>
          <a:endParaRPr lang="fr-FR"/>
        </a:p>
      </dgm:t>
    </dgm:pt>
    <dgm:pt modelId="{BF4C62E9-48F7-421A-9CE3-A78F8A9C55D4}" type="sibTrans" cxnId="{F172C3E4-7F19-4B3D-B2BD-3A1BD2FD1070}">
      <dgm:prSet/>
      <dgm:spPr/>
      <dgm:t>
        <a:bodyPr/>
        <a:lstStyle/>
        <a:p>
          <a:endParaRPr lang="fr-FR"/>
        </a:p>
      </dgm:t>
    </dgm:pt>
    <dgm:pt modelId="{66330F4E-9C29-47AD-AC37-2FC0C03B376F}">
      <dgm:prSet phldrT="[Texte]"/>
      <dgm:spPr/>
      <dgm:t>
        <a:bodyPr/>
        <a:lstStyle/>
        <a:p>
          <a:r>
            <a:rPr lang="fr-FR" b="1" dirty="0" smtClean="0">
              <a:solidFill>
                <a:schemeClr val="bg1"/>
              </a:solidFill>
            </a:rPr>
            <a:t>Sur une période</a:t>
          </a:r>
          <a:endParaRPr lang="fr-FR" b="1" dirty="0">
            <a:solidFill>
              <a:schemeClr val="bg1"/>
            </a:solidFill>
          </a:endParaRPr>
        </a:p>
      </dgm:t>
    </dgm:pt>
    <dgm:pt modelId="{9A431CB5-0007-47C5-B0EF-8261DB171EF6}" type="parTrans" cxnId="{66209BBF-8C8C-40F7-8D23-39F52B2B130B}">
      <dgm:prSet/>
      <dgm:spPr/>
      <dgm:t>
        <a:bodyPr/>
        <a:lstStyle/>
        <a:p>
          <a:endParaRPr lang="fr-FR"/>
        </a:p>
      </dgm:t>
    </dgm:pt>
    <dgm:pt modelId="{BDE12AE6-AF7C-4733-B798-70433DB1EA3F}" type="sibTrans" cxnId="{66209BBF-8C8C-40F7-8D23-39F52B2B130B}">
      <dgm:prSet/>
      <dgm:spPr/>
      <dgm:t>
        <a:bodyPr/>
        <a:lstStyle/>
        <a:p>
          <a:endParaRPr lang="fr-FR"/>
        </a:p>
      </dgm:t>
    </dgm:pt>
    <dgm:pt modelId="{EB544EEF-8C6B-4587-9BAC-710308FE0300}" type="pres">
      <dgm:prSet presAssocID="{5C75B246-8166-4B4D-8D9B-62F155573BD2}" presName="Name0" presStyleCnt="0">
        <dgm:presLayoutVars>
          <dgm:dir/>
          <dgm:animLvl val="lvl"/>
          <dgm:resizeHandles val="exact"/>
        </dgm:presLayoutVars>
      </dgm:prSet>
      <dgm:spPr/>
    </dgm:pt>
    <dgm:pt modelId="{918ABA1F-5DE6-404C-964E-13A4C985E9FA}" type="pres">
      <dgm:prSet presAssocID="{5C75B246-8166-4B4D-8D9B-62F155573BD2}" presName="dummy" presStyleCnt="0"/>
      <dgm:spPr/>
    </dgm:pt>
    <dgm:pt modelId="{ED61EFF7-4509-4C99-902D-49EEB3A0C3EF}" type="pres">
      <dgm:prSet presAssocID="{5C75B246-8166-4B4D-8D9B-62F155573BD2}" presName="linH" presStyleCnt="0"/>
      <dgm:spPr/>
    </dgm:pt>
    <dgm:pt modelId="{E7FEC393-8C00-4A7B-8202-3C3477652EFB}" type="pres">
      <dgm:prSet presAssocID="{5C75B246-8166-4B4D-8D9B-62F155573BD2}" presName="padding1" presStyleCnt="0"/>
      <dgm:spPr/>
    </dgm:pt>
    <dgm:pt modelId="{06380EDD-9371-4EE7-9EC3-4A5EC157294C}" type="pres">
      <dgm:prSet presAssocID="{A0F6F47B-3BDC-411F-BEFC-0663E8188C49}" presName="linV" presStyleCnt="0"/>
      <dgm:spPr/>
    </dgm:pt>
    <dgm:pt modelId="{AF2C36BD-73B1-4067-A965-B8CA693F125B}" type="pres">
      <dgm:prSet presAssocID="{A0F6F47B-3BDC-411F-BEFC-0663E8188C49}" presName="spVertical1" presStyleCnt="0"/>
      <dgm:spPr/>
    </dgm:pt>
    <dgm:pt modelId="{3135C1A7-10D3-4BC3-AA6B-8B9E4196707D}" type="pres">
      <dgm:prSet presAssocID="{A0F6F47B-3BDC-411F-BEFC-0663E8188C49}" presName="parTx" presStyleLbl="revTx" presStyleIdx="0" presStyleCnt="4" custScaleX="94350" custScaleY="103496">
        <dgm:presLayoutVars>
          <dgm:chMax val="0"/>
          <dgm:chPref val="0"/>
          <dgm:bulletEnabled val="1"/>
        </dgm:presLayoutVars>
      </dgm:prSet>
      <dgm:spPr/>
      <dgm:t>
        <a:bodyPr/>
        <a:lstStyle/>
        <a:p>
          <a:endParaRPr lang="fr-FR"/>
        </a:p>
      </dgm:t>
    </dgm:pt>
    <dgm:pt modelId="{F52A47C7-9259-4990-933A-1D4CD5D8B6B5}" type="pres">
      <dgm:prSet presAssocID="{A0F6F47B-3BDC-411F-BEFC-0663E8188C49}" presName="spVertical2" presStyleCnt="0"/>
      <dgm:spPr/>
    </dgm:pt>
    <dgm:pt modelId="{31021A20-6A6C-47F8-93E4-DE27B088FDCA}" type="pres">
      <dgm:prSet presAssocID="{A0F6F47B-3BDC-411F-BEFC-0663E8188C49}" presName="spVertical3" presStyleCnt="0"/>
      <dgm:spPr/>
    </dgm:pt>
    <dgm:pt modelId="{413CF435-5A2C-45A4-A009-0015E4778388}" type="pres">
      <dgm:prSet presAssocID="{08AF3CDB-14E1-4FF3-BB9E-BA8E4CC91EB7}" presName="space" presStyleCnt="0"/>
      <dgm:spPr/>
    </dgm:pt>
    <dgm:pt modelId="{D3114FDB-C526-40BE-BA5A-614EF996AFC2}" type="pres">
      <dgm:prSet presAssocID="{8A7C6A44-1E19-41D1-8330-943F2517648E}" presName="linV" presStyleCnt="0"/>
      <dgm:spPr/>
    </dgm:pt>
    <dgm:pt modelId="{8CABAB0A-A46F-41BC-AA7B-77A3427A9E43}" type="pres">
      <dgm:prSet presAssocID="{8A7C6A44-1E19-41D1-8330-943F2517648E}" presName="spVertical1" presStyleCnt="0"/>
      <dgm:spPr/>
    </dgm:pt>
    <dgm:pt modelId="{622FA36A-812C-4855-955F-B5F234EC0042}" type="pres">
      <dgm:prSet presAssocID="{8A7C6A44-1E19-41D1-8330-943F2517648E}" presName="parTx" presStyleLbl="revTx" presStyleIdx="1" presStyleCnt="4">
        <dgm:presLayoutVars>
          <dgm:chMax val="0"/>
          <dgm:chPref val="0"/>
          <dgm:bulletEnabled val="1"/>
        </dgm:presLayoutVars>
      </dgm:prSet>
      <dgm:spPr/>
      <dgm:t>
        <a:bodyPr/>
        <a:lstStyle/>
        <a:p>
          <a:endParaRPr lang="fr-FR"/>
        </a:p>
      </dgm:t>
    </dgm:pt>
    <dgm:pt modelId="{B64F0C49-9E93-4D33-BD2D-352193387411}" type="pres">
      <dgm:prSet presAssocID="{8A7C6A44-1E19-41D1-8330-943F2517648E}" presName="spVertical2" presStyleCnt="0"/>
      <dgm:spPr/>
    </dgm:pt>
    <dgm:pt modelId="{DDABED6B-93F4-47BE-A9BD-601C9B330D0F}" type="pres">
      <dgm:prSet presAssocID="{8A7C6A44-1E19-41D1-8330-943F2517648E}" presName="spVertical3" presStyleCnt="0"/>
      <dgm:spPr/>
    </dgm:pt>
    <dgm:pt modelId="{437DCF6D-4C21-4320-8C47-4A50314D43C7}" type="pres">
      <dgm:prSet presAssocID="{689AB496-D117-4FCB-B935-40FA86550623}" presName="space" presStyleCnt="0"/>
      <dgm:spPr/>
    </dgm:pt>
    <dgm:pt modelId="{D0959CC2-5963-4D03-90F4-300D3D72DD82}" type="pres">
      <dgm:prSet presAssocID="{250B64D0-E17F-4C8D-BF46-9FB750F4A722}" presName="linV" presStyleCnt="0"/>
      <dgm:spPr/>
    </dgm:pt>
    <dgm:pt modelId="{C72F1055-9120-46D7-A9F5-4CB7466C2A06}" type="pres">
      <dgm:prSet presAssocID="{250B64D0-E17F-4C8D-BF46-9FB750F4A722}" presName="spVertical1" presStyleCnt="0"/>
      <dgm:spPr/>
    </dgm:pt>
    <dgm:pt modelId="{D9029406-E15D-4DCD-AB68-F7F768BC3583}" type="pres">
      <dgm:prSet presAssocID="{250B64D0-E17F-4C8D-BF46-9FB750F4A722}" presName="parTx" presStyleLbl="revTx" presStyleIdx="2" presStyleCnt="4">
        <dgm:presLayoutVars>
          <dgm:chMax val="0"/>
          <dgm:chPref val="0"/>
          <dgm:bulletEnabled val="1"/>
        </dgm:presLayoutVars>
      </dgm:prSet>
      <dgm:spPr/>
      <dgm:t>
        <a:bodyPr/>
        <a:lstStyle/>
        <a:p>
          <a:endParaRPr lang="fr-FR"/>
        </a:p>
      </dgm:t>
    </dgm:pt>
    <dgm:pt modelId="{D5375C3E-94EB-4342-A2A5-32F5A21EEF97}" type="pres">
      <dgm:prSet presAssocID="{250B64D0-E17F-4C8D-BF46-9FB750F4A722}" presName="spVertical2" presStyleCnt="0"/>
      <dgm:spPr/>
    </dgm:pt>
    <dgm:pt modelId="{61DDDE5D-6576-49DA-B52B-924EEE4D8C38}" type="pres">
      <dgm:prSet presAssocID="{250B64D0-E17F-4C8D-BF46-9FB750F4A722}" presName="spVertical3" presStyleCnt="0"/>
      <dgm:spPr/>
    </dgm:pt>
    <dgm:pt modelId="{0342227D-96BB-4FA8-958A-8135E3C9B99A}" type="pres">
      <dgm:prSet presAssocID="{BF4C62E9-48F7-421A-9CE3-A78F8A9C55D4}" presName="space" presStyleCnt="0"/>
      <dgm:spPr/>
    </dgm:pt>
    <dgm:pt modelId="{2E080420-916F-467B-9D1A-C39935EC5E62}" type="pres">
      <dgm:prSet presAssocID="{66330F4E-9C29-47AD-AC37-2FC0C03B376F}" presName="linV" presStyleCnt="0"/>
      <dgm:spPr/>
    </dgm:pt>
    <dgm:pt modelId="{692E555F-4B1F-4EA8-982F-7849FF1CA5C7}" type="pres">
      <dgm:prSet presAssocID="{66330F4E-9C29-47AD-AC37-2FC0C03B376F}" presName="spVertical1" presStyleCnt="0"/>
      <dgm:spPr/>
    </dgm:pt>
    <dgm:pt modelId="{D461D8FA-195C-4463-B40F-F51924A0217F}" type="pres">
      <dgm:prSet presAssocID="{66330F4E-9C29-47AD-AC37-2FC0C03B376F}" presName="parTx" presStyleLbl="revTx" presStyleIdx="3" presStyleCnt="4">
        <dgm:presLayoutVars>
          <dgm:chMax val="0"/>
          <dgm:chPref val="0"/>
          <dgm:bulletEnabled val="1"/>
        </dgm:presLayoutVars>
      </dgm:prSet>
      <dgm:spPr/>
      <dgm:t>
        <a:bodyPr/>
        <a:lstStyle/>
        <a:p>
          <a:endParaRPr lang="fr-FR"/>
        </a:p>
      </dgm:t>
    </dgm:pt>
    <dgm:pt modelId="{3E3E0CD7-592E-4AEB-8FE7-FE5F7B1A1739}" type="pres">
      <dgm:prSet presAssocID="{66330F4E-9C29-47AD-AC37-2FC0C03B376F}" presName="spVertical2" presStyleCnt="0"/>
      <dgm:spPr/>
    </dgm:pt>
    <dgm:pt modelId="{93AC0C3B-F27F-48A2-98F5-CD543B2E5BBA}" type="pres">
      <dgm:prSet presAssocID="{66330F4E-9C29-47AD-AC37-2FC0C03B376F}" presName="spVertical3" presStyleCnt="0"/>
      <dgm:spPr/>
    </dgm:pt>
    <dgm:pt modelId="{2F790A9D-D513-473B-B298-46FA628BDFEF}" type="pres">
      <dgm:prSet presAssocID="{5C75B246-8166-4B4D-8D9B-62F155573BD2}" presName="padding2" presStyleCnt="0"/>
      <dgm:spPr/>
    </dgm:pt>
    <dgm:pt modelId="{FDCFB9E2-2704-4DBA-9089-436D63477492}" type="pres">
      <dgm:prSet presAssocID="{5C75B246-8166-4B4D-8D9B-62F155573BD2}" presName="negArrow" presStyleCnt="0"/>
      <dgm:spPr/>
    </dgm:pt>
    <dgm:pt modelId="{720C10B6-EDFA-48B2-BCF8-F3108E985577}" type="pres">
      <dgm:prSet presAssocID="{5C75B246-8166-4B4D-8D9B-62F155573BD2}" presName="backgroundArrow" presStyleLbl="node1" presStyleIdx="0" presStyleCnt="1" custFlipVert="1" custScaleY="101325" custLinFactY="34206" custLinFactNeighborX="-2120" custLinFactNeighborY="100000"/>
      <dgm:spPr/>
    </dgm:pt>
  </dgm:ptLst>
  <dgm:cxnLst>
    <dgm:cxn modelId="{F172C3E4-7F19-4B3D-B2BD-3A1BD2FD1070}" srcId="{5C75B246-8166-4B4D-8D9B-62F155573BD2}" destId="{250B64D0-E17F-4C8D-BF46-9FB750F4A722}" srcOrd="2" destOrd="0" parTransId="{1D188CEF-412A-45BD-AD42-2D8FF10FD6C7}" sibTransId="{BF4C62E9-48F7-421A-9CE3-A78F8A9C55D4}"/>
    <dgm:cxn modelId="{624EF63E-645F-4E3D-B229-5EF887C613AA}" type="presOf" srcId="{66330F4E-9C29-47AD-AC37-2FC0C03B376F}" destId="{D461D8FA-195C-4463-B40F-F51924A0217F}" srcOrd="0" destOrd="0" presId="urn:microsoft.com/office/officeart/2005/8/layout/hProcess3"/>
    <dgm:cxn modelId="{66209BBF-8C8C-40F7-8D23-39F52B2B130B}" srcId="{5C75B246-8166-4B4D-8D9B-62F155573BD2}" destId="{66330F4E-9C29-47AD-AC37-2FC0C03B376F}" srcOrd="3" destOrd="0" parTransId="{9A431CB5-0007-47C5-B0EF-8261DB171EF6}" sibTransId="{BDE12AE6-AF7C-4733-B798-70433DB1EA3F}"/>
    <dgm:cxn modelId="{9EC13492-10E8-4F0C-8FE9-6D21E53FA077}" type="presOf" srcId="{A0F6F47B-3BDC-411F-BEFC-0663E8188C49}" destId="{3135C1A7-10D3-4BC3-AA6B-8B9E4196707D}" srcOrd="0" destOrd="0" presId="urn:microsoft.com/office/officeart/2005/8/layout/hProcess3"/>
    <dgm:cxn modelId="{108FB444-1769-40E5-8030-E18194B0FD1F}" srcId="{5C75B246-8166-4B4D-8D9B-62F155573BD2}" destId="{8A7C6A44-1E19-41D1-8330-943F2517648E}" srcOrd="1" destOrd="0" parTransId="{27B394BD-A2F9-46FE-9573-E5AB54B41E96}" sibTransId="{689AB496-D117-4FCB-B935-40FA86550623}"/>
    <dgm:cxn modelId="{59BE6568-ECBC-4CE0-AC42-8B11142E6BDF}" type="presOf" srcId="{8A7C6A44-1E19-41D1-8330-943F2517648E}" destId="{622FA36A-812C-4855-955F-B5F234EC0042}" srcOrd="0" destOrd="0" presId="urn:microsoft.com/office/officeart/2005/8/layout/hProcess3"/>
    <dgm:cxn modelId="{5C1ECB9B-E2C5-48BA-99B0-C0C1A894B98B}" type="presOf" srcId="{250B64D0-E17F-4C8D-BF46-9FB750F4A722}" destId="{D9029406-E15D-4DCD-AB68-F7F768BC3583}" srcOrd="0" destOrd="0" presId="urn:microsoft.com/office/officeart/2005/8/layout/hProcess3"/>
    <dgm:cxn modelId="{473452B0-1EBD-4ED6-AA4B-879208DF9AA1}" srcId="{5C75B246-8166-4B4D-8D9B-62F155573BD2}" destId="{A0F6F47B-3BDC-411F-BEFC-0663E8188C49}" srcOrd="0" destOrd="0" parTransId="{59ACDA67-1858-4851-8A91-E4978FAF93A5}" sibTransId="{08AF3CDB-14E1-4FF3-BB9E-BA8E4CC91EB7}"/>
    <dgm:cxn modelId="{0B5252B5-6F00-4E73-B33B-8E0ED685553A}" type="presOf" srcId="{5C75B246-8166-4B4D-8D9B-62F155573BD2}" destId="{EB544EEF-8C6B-4587-9BAC-710308FE0300}" srcOrd="0" destOrd="0" presId="urn:microsoft.com/office/officeart/2005/8/layout/hProcess3"/>
    <dgm:cxn modelId="{82BC66A8-95CC-478B-B964-01E4388D9E4A}" type="presParOf" srcId="{EB544EEF-8C6B-4587-9BAC-710308FE0300}" destId="{918ABA1F-5DE6-404C-964E-13A4C985E9FA}" srcOrd="0" destOrd="0" presId="urn:microsoft.com/office/officeart/2005/8/layout/hProcess3"/>
    <dgm:cxn modelId="{583DE866-7B56-4076-9962-292D1C3B602D}" type="presParOf" srcId="{EB544EEF-8C6B-4587-9BAC-710308FE0300}" destId="{ED61EFF7-4509-4C99-902D-49EEB3A0C3EF}" srcOrd="1" destOrd="0" presId="urn:microsoft.com/office/officeart/2005/8/layout/hProcess3"/>
    <dgm:cxn modelId="{53FA5A20-525A-447A-ACCE-D757DFC4A6C3}" type="presParOf" srcId="{ED61EFF7-4509-4C99-902D-49EEB3A0C3EF}" destId="{E7FEC393-8C00-4A7B-8202-3C3477652EFB}" srcOrd="0" destOrd="0" presId="urn:microsoft.com/office/officeart/2005/8/layout/hProcess3"/>
    <dgm:cxn modelId="{3D180333-4F85-4EF7-A145-EAB7DD9AADD1}" type="presParOf" srcId="{ED61EFF7-4509-4C99-902D-49EEB3A0C3EF}" destId="{06380EDD-9371-4EE7-9EC3-4A5EC157294C}" srcOrd="1" destOrd="0" presId="urn:microsoft.com/office/officeart/2005/8/layout/hProcess3"/>
    <dgm:cxn modelId="{98E3B285-8AA7-4BA1-A0D7-847629D0613A}" type="presParOf" srcId="{06380EDD-9371-4EE7-9EC3-4A5EC157294C}" destId="{AF2C36BD-73B1-4067-A965-B8CA693F125B}" srcOrd="0" destOrd="0" presId="urn:microsoft.com/office/officeart/2005/8/layout/hProcess3"/>
    <dgm:cxn modelId="{276022E8-08B3-4682-AB73-56AF27111167}" type="presParOf" srcId="{06380EDD-9371-4EE7-9EC3-4A5EC157294C}" destId="{3135C1A7-10D3-4BC3-AA6B-8B9E4196707D}" srcOrd="1" destOrd="0" presId="urn:microsoft.com/office/officeart/2005/8/layout/hProcess3"/>
    <dgm:cxn modelId="{1A7966A5-960E-4592-B548-6ECCFE584B7D}" type="presParOf" srcId="{06380EDD-9371-4EE7-9EC3-4A5EC157294C}" destId="{F52A47C7-9259-4990-933A-1D4CD5D8B6B5}" srcOrd="2" destOrd="0" presId="urn:microsoft.com/office/officeart/2005/8/layout/hProcess3"/>
    <dgm:cxn modelId="{2B159585-56B0-4675-A21B-F47F97D39844}" type="presParOf" srcId="{06380EDD-9371-4EE7-9EC3-4A5EC157294C}" destId="{31021A20-6A6C-47F8-93E4-DE27B088FDCA}" srcOrd="3" destOrd="0" presId="urn:microsoft.com/office/officeart/2005/8/layout/hProcess3"/>
    <dgm:cxn modelId="{E0AB8055-18F3-4238-A255-67555BA889C0}" type="presParOf" srcId="{ED61EFF7-4509-4C99-902D-49EEB3A0C3EF}" destId="{413CF435-5A2C-45A4-A009-0015E4778388}" srcOrd="2" destOrd="0" presId="urn:microsoft.com/office/officeart/2005/8/layout/hProcess3"/>
    <dgm:cxn modelId="{62029C61-B4C5-4D4A-AC91-5054BDDC176B}" type="presParOf" srcId="{ED61EFF7-4509-4C99-902D-49EEB3A0C3EF}" destId="{D3114FDB-C526-40BE-BA5A-614EF996AFC2}" srcOrd="3" destOrd="0" presId="urn:microsoft.com/office/officeart/2005/8/layout/hProcess3"/>
    <dgm:cxn modelId="{10074D53-501E-4E85-8DB9-17B542C6B2B6}" type="presParOf" srcId="{D3114FDB-C526-40BE-BA5A-614EF996AFC2}" destId="{8CABAB0A-A46F-41BC-AA7B-77A3427A9E43}" srcOrd="0" destOrd="0" presId="urn:microsoft.com/office/officeart/2005/8/layout/hProcess3"/>
    <dgm:cxn modelId="{5D18F2F3-5F48-4E39-9EC5-FA72860E3D48}" type="presParOf" srcId="{D3114FDB-C526-40BE-BA5A-614EF996AFC2}" destId="{622FA36A-812C-4855-955F-B5F234EC0042}" srcOrd="1" destOrd="0" presId="urn:microsoft.com/office/officeart/2005/8/layout/hProcess3"/>
    <dgm:cxn modelId="{200ECB41-EBB5-4306-9C2D-6021214E6D11}" type="presParOf" srcId="{D3114FDB-C526-40BE-BA5A-614EF996AFC2}" destId="{B64F0C49-9E93-4D33-BD2D-352193387411}" srcOrd="2" destOrd="0" presId="urn:microsoft.com/office/officeart/2005/8/layout/hProcess3"/>
    <dgm:cxn modelId="{7C7BAE75-BAB6-466D-B520-4B1B2D068E10}" type="presParOf" srcId="{D3114FDB-C526-40BE-BA5A-614EF996AFC2}" destId="{DDABED6B-93F4-47BE-A9BD-601C9B330D0F}" srcOrd="3" destOrd="0" presId="urn:microsoft.com/office/officeart/2005/8/layout/hProcess3"/>
    <dgm:cxn modelId="{A10DC4AA-A7B4-4F6B-82FB-0837973A2097}" type="presParOf" srcId="{ED61EFF7-4509-4C99-902D-49EEB3A0C3EF}" destId="{437DCF6D-4C21-4320-8C47-4A50314D43C7}" srcOrd="4" destOrd="0" presId="urn:microsoft.com/office/officeart/2005/8/layout/hProcess3"/>
    <dgm:cxn modelId="{C85784B5-DB78-480D-B6A0-8E89574CBD31}" type="presParOf" srcId="{ED61EFF7-4509-4C99-902D-49EEB3A0C3EF}" destId="{D0959CC2-5963-4D03-90F4-300D3D72DD82}" srcOrd="5" destOrd="0" presId="urn:microsoft.com/office/officeart/2005/8/layout/hProcess3"/>
    <dgm:cxn modelId="{96295F04-C515-458A-9C5E-AD039C753A86}" type="presParOf" srcId="{D0959CC2-5963-4D03-90F4-300D3D72DD82}" destId="{C72F1055-9120-46D7-A9F5-4CB7466C2A06}" srcOrd="0" destOrd="0" presId="urn:microsoft.com/office/officeart/2005/8/layout/hProcess3"/>
    <dgm:cxn modelId="{1C1B7059-B2F6-4373-A016-E125E12030D4}" type="presParOf" srcId="{D0959CC2-5963-4D03-90F4-300D3D72DD82}" destId="{D9029406-E15D-4DCD-AB68-F7F768BC3583}" srcOrd="1" destOrd="0" presId="urn:microsoft.com/office/officeart/2005/8/layout/hProcess3"/>
    <dgm:cxn modelId="{BCA5D232-8897-40BA-9592-37768A925AA3}" type="presParOf" srcId="{D0959CC2-5963-4D03-90F4-300D3D72DD82}" destId="{D5375C3E-94EB-4342-A2A5-32F5A21EEF97}" srcOrd="2" destOrd="0" presId="urn:microsoft.com/office/officeart/2005/8/layout/hProcess3"/>
    <dgm:cxn modelId="{DC19E800-FA6A-4CDD-B0A5-83D79F69938C}" type="presParOf" srcId="{D0959CC2-5963-4D03-90F4-300D3D72DD82}" destId="{61DDDE5D-6576-49DA-B52B-924EEE4D8C38}" srcOrd="3" destOrd="0" presId="urn:microsoft.com/office/officeart/2005/8/layout/hProcess3"/>
    <dgm:cxn modelId="{A241CCDE-CCF6-4370-A732-1A22FF465967}" type="presParOf" srcId="{ED61EFF7-4509-4C99-902D-49EEB3A0C3EF}" destId="{0342227D-96BB-4FA8-958A-8135E3C9B99A}" srcOrd="6" destOrd="0" presId="urn:microsoft.com/office/officeart/2005/8/layout/hProcess3"/>
    <dgm:cxn modelId="{7733D8B3-2E97-4720-A0F2-458568DE773E}" type="presParOf" srcId="{ED61EFF7-4509-4C99-902D-49EEB3A0C3EF}" destId="{2E080420-916F-467B-9D1A-C39935EC5E62}" srcOrd="7" destOrd="0" presId="urn:microsoft.com/office/officeart/2005/8/layout/hProcess3"/>
    <dgm:cxn modelId="{5E405D6E-A33B-4ED4-ABEC-6A8E6B9A19C8}" type="presParOf" srcId="{2E080420-916F-467B-9D1A-C39935EC5E62}" destId="{692E555F-4B1F-4EA8-982F-7849FF1CA5C7}" srcOrd="0" destOrd="0" presId="urn:microsoft.com/office/officeart/2005/8/layout/hProcess3"/>
    <dgm:cxn modelId="{7F3B3C65-9AA3-4F93-9DA4-CE5547EF8088}" type="presParOf" srcId="{2E080420-916F-467B-9D1A-C39935EC5E62}" destId="{D461D8FA-195C-4463-B40F-F51924A0217F}" srcOrd="1" destOrd="0" presId="urn:microsoft.com/office/officeart/2005/8/layout/hProcess3"/>
    <dgm:cxn modelId="{A16213DC-C2DE-4743-8BB5-4C1D6737DB98}" type="presParOf" srcId="{2E080420-916F-467B-9D1A-C39935EC5E62}" destId="{3E3E0CD7-592E-4AEB-8FE7-FE5F7B1A1739}" srcOrd="2" destOrd="0" presId="urn:microsoft.com/office/officeart/2005/8/layout/hProcess3"/>
    <dgm:cxn modelId="{897D9552-4175-47F9-A09E-C42A2026DF11}" type="presParOf" srcId="{2E080420-916F-467B-9D1A-C39935EC5E62}" destId="{93AC0C3B-F27F-48A2-98F5-CD543B2E5BBA}" srcOrd="3" destOrd="0" presId="urn:microsoft.com/office/officeart/2005/8/layout/hProcess3"/>
    <dgm:cxn modelId="{9381F43D-EF27-4997-8E69-C35A062E88CD}" type="presParOf" srcId="{ED61EFF7-4509-4C99-902D-49EEB3A0C3EF}" destId="{2F790A9D-D513-473B-B298-46FA628BDFEF}" srcOrd="8" destOrd="0" presId="urn:microsoft.com/office/officeart/2005/8/layout/hProcess3"/>
    <dgm:cxn modelId="{3D769974-1436-46C4-AF3D-9025DFE54243}" type="presParOf" srcId="{ED61EFF7-4509-4C99-902D-49EEB3A0C3EF}" destId="{FDCFB9E2-2704-4DBA-9089-436D63477492}" srcOrd="9" destOrd="0" presId="urn:microsoft.com/office/officeart/2005/8/layout/hProcess3"/>
    <dgm:cxn modelId="{472A3B74-5BAD-41C6-A171-2BD666EC931D}" type="presParOf" srcId="{ED61EFF7-4509-4C99-902D-49EEB3A0C3EF}" destId="{720C10B6-EDFA-48B2-BCF8-F3108E985577}" srcOrd="10"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045892-37E6-4BFD-B6EC-6725AB0D341B}"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fr-FR"/>
        </a:p>
      </dgm:t>
    </dgm:pt>
    <dgm:pt modelId="{99825761-283E-4247-ABB1-B0B03D01A532}">
      <dgm:prSet phldrT="[Texte]"/>
      <dgm:spPr/>
      <dgm:t>
        <a:bodyPr/>
        <a:lstStyle/>
        <a:p>
          <a:r>
            <a:rPr lang="fr-FR" dirty="0" smtClean="0"/>
            <a:t>Programme EG</a:t>
          </a:r>
          <a:endParaRPr lang="fr-FR" dirty="0"/>
        </a:p>
      </dgm:t>
    </dgm:pt>
    <dgm:pt modelId="{2CE6215F-2075-4DCB-AD4F-E6454D01670F}" type="parTrans" cxnId="{ACF86519-2BED-4026-BEE0-00F2D6CCF57F}">
      <dgm:prSet/>
      <dgm:spPr/>
      <dgm:t>
        <a:bodyPr/>
        <a:lstStyle/>
        <a:p>
          <a:endParaRPr lang="fr-FR"/>
        </a:p>
      </dgm:t>
    </dgm:pt>
    <dgm:pt modelId="{190A4A84-F034-4145-A5FB-52CCB950E883}" type="sibTrans" cxnId="{ACF86519-2BED-4026-BEE0-00F2D6CCF57F}">
      <dgm:prSet/>
      <dgm:spPr/>
      <dgm:t>
        <a:bodyPr/>
        <a:lstStyle/>
        <a:p>
          <a:endParaRPr lang="fr-FR"/>
        </a:p>
      </dgm:t>
    </dgm:pt>
    <dgm:pt modelId="{DF953D42-DD7D-46C3-8E08-BE712F7C664F}">
      <dgm:prSet phldrT="[Texte]"/>
      <dgm:spPr/>
      <dgm:t>
        <a:bodyPr/>
        <a:lstStyle/>
        <a:p>
          <a:r>
            <a:rPr lang="fr-FR" dirty="0" smtClean="0"/>
            <a:t>Référentiel EP</a:t>
          </a:r>
          <a:endParaRPr lang="fr-FR" dirty="0"/>
        </a:p>
      </dgm:t>
    </dgm:pt>
    <dgm:pt modelId="{90808AF9-7386-468A-B563-62C579E7E615}" type="parTrans" cxnId="{8B19FB5D-0295-4894-BE1A-9C0A58BFAED4}">
      <dgm:prSet/>
      <dgm:spPr/>
      <dgm:t>
        <a:bodyPr/>
        <a:lstStyle/>
        <a:p>
          <a:endParaRPr lang="fr-FR"/>
        </a:p>
      </dgm:t>
    </dgm:pt>
    <dgm:pt modelId="{E6448D8C-22A8-46F6-9AE2-FE887A38DB5D}" type="sibTrans" cxnId="{8B19FB5D-0295-4894-BE1A-9C0A58BFAED4}">
      <dgm:prSet/>
      <dgm:spPr/>
      <dgm:t>
        <a:bodyPr/>
        <a:lstStyle/>
        <a:p>
          <a:endParaRPr lang="fr-FR"/>
        </a:p>
      </dgm:t>
    </dgm:pt>
    <dgm:pt modelId="{E96F2B1F-29DB-49AA-86C6-A84676A5961C}">
      <dgm:prSet phldrT="[Texte]"/>
      <dgm:spPr/>
      <dgm:t>
        <a:bodyPr/>
        <a:lstStyle/>
        <a:p>
          <a:endParaRPr lang="fr-FR" dirty="0"/>
        </a:p>
      </dgm:t>
    </dgm:pt>
    <dgm:pt modelId="{3D01FFDA-D9DB-43FF-91FB-BC1FA2806676}" type="parTrans" cxnId="{BAA764DC-EFB9-4DE5-8E1A-36FDC9BE419F}">
      <dgm:prSet/>
      <dgm:spPr/>
      <dgm:t>
        <a:bodyPr/>
        <a:lstStyle/>
        <a:p>
          <a:endParaRPr lang="fr-FR"/>
        </a:p>
      </dgm:t>
    </dgm:pt>
    <dgm:pt modelId="{57E00018-6DA8-4912-B068-BCE201C92CE1}" type="sibTrans" cxnId="{BAA764DC-EFB9-4DE5-8E1A-36FDC9BE419F}">
      <dgm:prSet/>
      <dgm:spPr/>
      <dgm:t>
        <a:bodyPr/>
        <a:lstStyle/>
        <a:p>
          <a:endParaRPr lang="fr-FR"/>
        </a:p>
      </dgm:t>
    </dgm:pt>
    <dgm:pt modelId="{B99174CE-2623-4DB4-997C-FAE33AADF894}" type="pres">
      <dgm:prSet presAssocID="{97045892-37E6-4BFD-B6EC-6725AB0D341B}" presName="Name0" presStyleCnt="0">
        <dgm:presLayoutVars>
          <dgm:dir/>
          <dgm:resizeHandles val="exact"/>
        </dgm:presLayoutVars>
      </dgm:prSet>
      <dgm:spPr/>
      <dgm:t>
        <a:bodyPr/>
        <a:lstStyle/>
        <a:p>
          <a:endParaRPr lang="fr-FR"/>
        </a:p>
      </dgm:t>
    </dgm:pt>
    <dgm:pt modelId="{9765FF18-CF25-41EF-B0B5-C21CBA900FC7}" type="pres">
      <dgm:prSet presAssocID="{99825761-283E-4247-ABB1-B0B03D01A532}" presName="compNode" presStyleCnt="0"/>
      <dgm:spPr/>
    </dgm:pt>
    <dgm:pt modelId="{F87097EC-42C3-461B-82A7-93611CA77E3D}" type="pres">
      <dgm:prSet presAssocID="{99825761-283E-4247-ABB1-B0B03D01A532}" presName="pictRect" presStyleLbl="node1" presStyleIdx="0" presStyleCnt="3" custScaleX="61757" custScaleY="82316" custLinFactNeighborX="1095" custLinFactNeighborY="-12136"/>
      <dgm:spPr/>
      <dgm:t>
        <a:bodyPr/>
        <a:lstStyle/>
        <a:p>
          <a:endParaRPr lang="fr-FR"/>
        </a:p>
      </dgm:t>
    </dgm:pt>
    <dgm:pt modelId="{7F8F0C48-15D7-49C5-892F-019243E8E734}" type="pres">
      <dgm:prSet presAssocID="{99825761-283E-4247-ABB1-B0B03D01A532}" presName="textRect" presStyleLbl="revTx" presStyleIdx="0" presStyleCnt="3">
        <dgm:presLayoutVars>
          <dgm:bulletEnabled val="1"/>
        </dgm:presLayoutVars>
      </dgm:prSet>
      <dgm:spPr/>
      <dgm:t>
        <a:bodyPr/>
        <a:lstStyle/>
        <a:p>
          <a:endParaRPr lang="fr-FR"/>
        </a:p>
      </dgm:t>
    </dgm:pt>
    <dgm:pt modelId="{49FD548E-C71A-48AD-B66C-AFB4891E3CF1}" type="pres">
      <dgm:prSet presAssocID="{190A4A84-F034-4145-A5FB-52CCB950E883}" presName="sibTrans" presStyleLbl="sibTrans2D1" presStyleIdx="0" presStyleCnt="0"/>
      <dgm:spPr/>
      <dgm:t>
        <a:bodyPr/>
        <a:lstStyle/>
        <a:p>
          <a:endParaRPr lang="fr-FR"/>
        </a:p>
      </dgm:t>
    </dgm:pt>
    <dgm:pt modelId="{393D4D5C-40DB-433F-A8AD-340CEC1B8334}" type="pres">
      <dgm:prSet presAssocID="{DF953D42-DD7D-46C3-8E08-BE712F7C664F}" presName="compNode" presStyleCnt="0"/>
      <dgm:spPr/>
    </dgm:pt>
    <dgm:pt modelId="{F972103B-B506-49B5-AFE9-07C5BF4AEE26}" type="pres">
      <dgm:prSet presAssocID="{DF953D42-DD7D-46C3-8E08-BE712F7C664F}" presName="pictRect" presStyleLbl="node1" presStyleIdx="1" presStyleCnt="3" custScaleX="67470" custScaleY="86701" custLinFactNeighborX="4800" custLinFactNeighborY="-8445"/>
      <dgm:spPr>
        <a:blipFill rotWithShape="1">
          <a:blip xmlns:r="http://schemas.openxmlformats.org/officeDocument/2006/relationships" r:embed="rId1"/>
          <a:stretch>
            <a:fillRect/>
          </a:stretch>
        </a:blipFill>
      </dgm:spPr>
      <dgm:t>
        <a:bodyPr/>
        <a:lstStyle/>
        <a:p>
          <a:endParaRPr lang="fr-FR"/>
        </a:p>
      </dgm:t>
    </dgm:pt>
    <dgm:pt modelId="{9FFA3F53-169E-4ED4-B2B4-F8086213CABD}" type="pres">
      <dgm:prSet presAssocID="{DF953D42-DD7D-46C3-8E08-BE712F7C664F}" presName="textRect" presStyleLbl="revTx" presStyleIdx="1" presStyleCnt="3">
        <dgm:presLayoutVars>
          <dgm:bulletEnabled val="1"/>
        </dgm:presLayoutVars>
      </dgm:prSet>
      <dgm:spPr/>
      <dgm:t>
        <a:bodyPr/>
        <a:lstStyle/>
        <a:p>
          <a:endParaRPr lang="fr-FR"/>
        </a:p>
      </dgm:t>
    </dgm:pt>
    <dgm:pt modelId="{2ED6A005-451D-4008-A9CF-21214BC30AA0}" type="pres">
      <dgm:prSet presAssocID="{E6448D8C-22A8-46F6-9AE2-FE887A38DB5D}" presName="sibTrans" presStyleLbl="sibTrans2D1" presStyleIdx="0" presStyleCnt="0"/>
      <dgm:spPr/>
      <dgm:t>
        <a:bodyPr/>
        <a:lstStyle/>
        <a:p>
          <a:endParaRPr lang="fr-FR"/>
        </a:p>
      </dgm:t>
    </dgm:pt>
    <dgm:pt modelId="{2525946E-D31F-423A-BB22-CE378A4CE8A5}" type="pres">
      <dgm:prSet presAssocID="{E96F2B1F-29DB-49AA-86C6-A84676A5961C}" presName="compNode" presStyleCnt="0"/>
      <dgm:spPr/>
    </dgm:pt>
    <dgm:pt modelId="{0007C19F-5EEC-47DD-AD94-EEBD853B8ECE}" type="pres">
      <dgm:prSet presAssocID="{E96F2B1F-29DB-49AA-86C6-A84676A5961C}" presName="pictRect" presStyleLbl="node1" presStyleIdx="2" presStyleCnt="3" custScaleX="12655" custScaleY="43484"/>
      <dgm:spPr/>
    </dgm:pt>
    <dgm:pt modelId="{EAF5CF8B-D798-4CEB-9FB7-114668EB03CE}" type="pres">
      <dgm:prSet presAssocID="{E96F2B1F-29DB-49AA-86C6-A84676A5961C}" presName="textRect" presStyleLbl="revTx" presStyleIdx="2" presStyleCnt="3">
        <dgm:presLayoutVars>
          <dgm:bulletEnabled val="1"/>
        </dgm:presLayoutVars>
      </dgm:prSet>
      <dgm:spPr/>
      <dgm:t>
        <a:bodyPr/>
        <a:lstStyle/>
        <a:p>
          <a:endParaRPr lang="fr-FR"/>
        </a:p>
      </dgm:t>
    </dgm:pt>
  </dgm:ptLst>
  <dgm:cxnLst>
    <dgm:cxn modelId="{057BFE9A-3A6B-42FD-8541-09614F32B669}" type="presOf" srcId="{E96F2B1F-29DB-49AA-86C6-A84676A5961C}" destId="{EAF5CF8B-D798-4CEB-9FB7-114668EB03CE}" srcOrd="0" destOrd="0" presId="urn:microsoft.com/office/officeart/2005/8/layout/pList1#1"/>
    <dgm:cxn modelId="{40FA1761-59A7-4C9A-BA1D-6227FD74FD54}" type="presOf" srcId="{97045892-37E6-4BFD-B6EC-6725AB0D341B}" destId="{B99174CE-2623-4DB4-997C-FAE33AADF894}" srcOrd="0" destOrd="0" presId="urn:microsoft.com/office/officeart/2005/8/layout/pList1#1"/>
    <dgm:cxn modelId="{4E933DD4-2543-4FCB-AC69-4B05C233F1A9}" type="presOf" srcId="{E6448D8C-22A8-46F6-9AE2-FE887A38DB5D}" destId="{2ED6A005-451D-4008-A9CF-21214BC30AA0}" srcOrd="0" destOrd="0" presId="urn:microsoft.com/office/officeart/2005/8/layout/pList1#1"/>
    <dgm:cxn modelId="{440E9E86-B002-4E69-80C3-7EDEB2D6AFEB}" type="presOf" srcId="{190A4A84-F034-4145-A5FB-52CCB950E883}" destId="{49FD548E-C71A-48AD-B66C-AFB4891E3CF1}" srcOrd="0" destOrd="0" presId="urn:microsoft.com/office/officeart/2005/8/layout/pList1#1"/>
    <dgm:cxn modelId="{8B19FB5D-0295-4894-BE1A-9C0A58BFAED4}" srcId="{97045892-37E6-4BFD-B6EC-6725AB0D341B}" destId="{DF953D42-DD7D-46C3-8E08-BE712F7C664F}" srcOrd="1" destOrd="0" parTransId="{90808AF9-7386-468A-B563-62C579E7E615}" sibTransId="{E6448D8C-22A8-46F6-9AE2-FE887A38DB5D}"/>
    <dgm:cxn modelId="{F23B8BA5-F42B-4A31-9201-D0F5BE0A633E}" type="presOf" srcId="{DF953D42-DD7D-46C3-8E08-BE712F7C664F}" destId="{9FFA3F53-169E-4ED4-B2B4-F8086213CABD}" srcOrd="0" destOrd="0" presId="urn:microsoft.com/office/officeart/2005/8/layout/pList1#1"/>
    <dgm:cxn modelId="{E8E0C4D0-89BD-4D2C-BB80-FF6336CABBD6}" type="presOf" srcId="{99825761-283E-4247-ABB1-B0B03D01A532}" destId="{7F8F0C48-15D7-49C5-892F-019243E8E734}" srcOrd="0" destOrd="0" presId="urn:microsoft.com/office/officeart/2005/8/layout/pList1#1"/>
    <dgm:cxn modelId="{BAA764DC-EFB9-4DE5-8E1A-36FDC9BE419F}" srcId="{97045892-37E6-4BFD-B6EC-6725AB0D341B}" destId="{E96F2B1F-29DB-49AA-86C6-A84676A5961C}" srcOrd="2" destOrd="0" parTransId="{3D01FFDA-D9DB-43FF-91FB-BC1FA2806676}" sibTransId="{57E00018-6DA8-4912-B068-BCE201C92CE1}"/>
    <dgm:cxn modelId="{ACF86519-2BED-4026-BEE0-00F2D6CCF57F}" srcId="{97045892-37E6-4BFD-B6EC-6725AB0D341B}" destId="{99825761-283E-4247-ABB1-B0B03D01A532}" srcOrd="0" destOrd="0" parTransId="{2CE6215F-2075-4DCB-AD4F-E6454D01670F}" sibTransId="{190A4A84-F034-4145-A5FB-52CCB950E883}"/>
    <dgm:cxn modelId="{6A9E9D46-EA66-4834-BF8A-5BB851198838}" type="presParOf" srcId="{B99174CE-2623-4DB4-997C-FAE33AADF894}" destId="{9765FF18-CF25-41EF-B0B5-C21CBA900FC7}" srcOrd="0" destOrd="0" presId="urn:microsoft.com/office/officeart/2005/8/layout/pList1#1"/>
    <dgm:cxn modelId="{C0E8F04B-F56B-4F2B-BED0-A81C5E9315AD}" type="presParOf" srcId="{9765FF18-CF25-41EF-B0B5-C21CBA900FC7}" destId="{F87097EC-42C3-461B-82A7-93611CA77E3D}" srcOrd="0" destOrd="0" presId="urn:microsoft.com/office/officeart/2005/8/layout/pList1#1"/>
    <dgm:cxn modelId="{094DD821-9C9B-43F3-B461-E483B5BBFB84}" type="presParOf" srcId="{9765FF18-CF25-41EF-B0B5-C21CBA900FC7}" destId="{7F8F0C48-15D7-49C5-892F-019243E8E734}" srcOrd="1" destOrd="0" presId="urn:microsoft.com/office/officeart/2005/8/layout/pList1#1"/>
    <dgm:cxn modelId="{D766E785-F816-485E-AE89-B72FA4149C2A}" type="presParOf" srcId="{B99174CE-2623-4DB4-997C-FAE33AADF894}" destId="{49FD548E-C71A-48AD-B66C-AFB4891E3CF1}" srcOrd="1" destOrd="0" presId="urn:microsoft.com/office/officeart/2005/8/layout/pList1#1"/>
    <dgm:cxn modelId="{F2D7AEF4-1CB8-45EC-A176-B3A3AFEC3B92}" type="presParOf" srcId="{B99174CE-2623-4DB4-997C-FAE33AADF894}" destId="{393D4D5C-40DB-433F-A8AD-340CEC1B8334}" srcOrd="2" destOrd="0" presId="urn:microsoft.com/office/officeart/2005/8/layout/pList1#1"/>
    <dgm:cxn modelId="{B54E6C97-30B7-49EB-9439-A9B91AA4A17E}" type="presParOf" srcId="{393D4D5C-40DB-433F-A8AD-340CEC1B8334}" destId="{F972103B-B506-49B5-AFE9-07C5BF4AEE26}" srcOrd="0" destOrd="0" presId="urn:microsoft.com/office/officeart/2005/8/layout/pList1#1"/>
    <dgm:cxn modelId="{5F5BCFED-9CB9-4CEC-A12E-83EB8FE0BC3C}" type="presParOf" srcId="{393D4D5C-40DB-433F-A8AD-340CEC1B8334}" destId="{9FFA3F53-169E-4ED4-B2B4-F8086213CABD}" srcOrd="1" destOrd="0" presId="urn:microsoft.com/office/officeart/2005/8/layout/pList1#1"/>
    <dgm:cxn modelId="{B6FCDC51-029E-4DB6-8E8C-DA226797609D}" type="presParOf" srcId="{B99174CE-2623-4DB4-997C-FAE33AADF894}" destId="{2ED6A005-451D-4008-A9CF-21214BC30AA0}" srcOrd="3" destOrd="0" presId="urn:microsoft.com/office/officeart/2005/8/layout/pList1#1"/>
    <dgm:cxn modelId="{0CCEB1C6-B481-4865-84EA-3838E162BF27}" type="presParOf" srcId="{B99174CE-2623-4DB4-997C-FAE33AADF894}" destId="{2525946E-D31F-423A-BB22-CE378A4CE8A5}" srcOrd="4" destOrd="0" presId="urn:microsoft.com/office/officeart/2005/8/layout/pList1#1"/>
    <dgm:cxn modelId="{8687DD3A-2E26-4129-811C-B2E5375993E8}" type="presParOf" srcId="{2525946E-D31F-423A-BB22-CE378A4CE8A5}" destId="{0007C19F-5EEC-47DD-AD94-EEBD853B8ECE}" srcOrd="0" destOrd="0" presId="urn:microsoft.com/office/officeart/2005/8/layout/pList1#1"/>
    <dgm:cxn modelId="{9D84F5AF-2BA5-454B-A8B6-EF3585D19F93}" type="presParOf" srcId="{2525946E-D31F-423A-BB22-CE378A4CE8A5}" destId="{EAF5CF8B-D798-4CEB-9FB7-114668EB03CE}" srcOrd="1" destOrd="0" presId="urn:microsoft.com/office/officeart/2005/8/layout/pList1#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7A62AE-BA6D-4FCD-941B-F22FD2432DB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fr-FR"/>
        </a:p>
      </dgm:t>
    </dgm:pt>
    <dgm:pt modelId="{B6A392AC-CE03-40A4-87FA-76386C09216A}">
      <dgm:prSet phldrT="[Texte]"/>
      <dgm:spPr>
        <a:solidFill>
          <a:srgbClr val="1CD1E4"/>
        </a:solidFill>
      </dgm:spPr>
      <dgm:t>
        <a:bodyPr/>
        <a:lstStyle/>
        <a:p>
          <a:r>
            <a:rPr lang="fr-FR" dirty="0" smtClean="0"/>
            <a:t>Textes réglementaires :</a:t>
          </a:r>
          <a:endParaRPr lang="fr-FR" dirty="0"/>
        </a:p>
      </dgm:t>
    </dgm:pt>
    <dgm:pt modelId="{91C6ECCE-EF69-4C50-8E94-7430E8D78025}" type="parTrans" cxnId="{A40CA314-2A64-4872-982D-0D13DB118C11}">
      <dgm:prSet/>
      <dgm:spPr/>
      <dgm:t>
        <a:bodyPr/>
        <a:lstStyle/>
        <a:p>
          <a:endParaRPr lang="fr-FR"/>
        </a:p>
      </dgm:t>
    </dgm:pt>
    <dgm:pt modelId="{400EB7B6-4529-4586-821A-1EAFA2B11BEF}" type="sibTrans" cxnId="{A40CA314-2A64-4872-982D-0D13DB118C11}">
      <dgm:prSet/>
      <dgm:spPr/>
      <dgm:t>
        <a:bodyPr/>
        <a:lstStyle/>
        <a:p>
          <a:endParaRPr lang="fr-FR"/>
        </a:p>
      </dgm:t>
    </dgm:pt>
    <dgm:pt modelId="{EDD13F00-E023-4BD3-B320-41CDA5B9DA7C}">
      <dgm:prSet phldrT="[Texte]"/>
      <dgm:spPr/>
      <dgm:t>
        <a:bodyPr/>
        <a:lstStyle/>
        <a:p>
          <a:r>
            <a:rPr lang="fr-FR" dirty="0" smtClean="0"/>
            <a:t>Grilles horaires</a:t>
          </a:r>
          <a:endParaRPr lang="fr-FR" dirty="0"/>
        </a:p>
      </dgm:t>
    </dgm:pt>
    <dgm:pt modelId="{9E42A401-1024-4A2A-9C88-3C35F10730C2}" type="parTrans" cxnId="{985FC66B-3F5E-437C-B13F-A7F4DAE62063}">
      <dgm:prSet/>
      <dgm:spPr/>
      <dgm:t>
        <a:bodyPr/>
        <a:lstStyle/>
        <a:p>
          <a:endParaRPr lang="fr-FR"/>
        </a:p>
      </dgm:t>
    </dgm:pt>
    <dgm:pt modelId="{14AEC2C5-E07A-41F4-A751-14A013C70732}" type="sibTrans" cxnId="{985FC66B-3F5E-437C-B13F-A7F4DAE62063}">
      <dgm:prSet/>
      <dgm:spPr/>
      <dgm:t>
        <a:bodyPr/>
        <a:lstStyle/>
        <a:p>
          <a:endParaRPr lang="fr-FR"/>
        </a:p>
      </dgm:t>
    </dgm:pt>
    <dgm:pt modelId="{6E48B75B-E4F8-48B3-81E4-8BBFBC31F1AC}">
      <dgm:prSet phldrT="[Texte]"/>
      <dgm:spPr>
        <a:solidFill>
          <a:srgbClr val="00FFCC"/>
        </a:solidFill>
      </dgm:spPr>
      <dgm:t>
        <a:bodyPr/>
        <a:lstStyle/>
        <a:p>
          <a:r>
            <a:rPr lang="fr-FR" dirty="0" smtClean="0"/>
            <a:t>Guides :</a:t>
          </a:r>
          <a:endParaRPr lang="fr-FR" dirty="0"/>
        </a:p>
      </dgm:t>
    </dgm:pt>
    <dgm:pt modelId="{6CF8915C-2E2A-43B6-B404-7CED4FEFABF5}" type="parTrans" cxnId="{32E5FBBB-CFDA-44B9-8F77-048BA5705712}">
      <dgm:prSet/>
      <dgm:spPr/>
      <dgm:t>
        <a:bodyPr/>
        <a:lstStyle/>
        <a:p>
          <a:endParaRPr lang="fr-FR"/>
        </a:p>
      </dgm:t>
    </dgm:pt>
    <dgm:pt modelId="{6BA9FB53-814E-4E94-BE46-8DEA57386A5E}" type="sibTrans" cxnId="{32E5FBBB-CFDA-44B9-8F77-048BA5705712}">
      <dgm:prSet/>
      <dgm:spPr/>
      <dgm:t>
        <a:bodyPr/>
        <a:lstStyle/>
        <a:p>
          <a:endParaRPr lang="fr-FR"/>
        </a:p>
      </dgm:t>
    </dgm:pt>
    <dgm:pt modelId="{6CB53DAB-CF9B-454A-95B8-FC0A2F9D3A76}">
      <dgm:prSet phldrT="[Texte]"/>
      <dgm:spPr/>
      <dgm:t>
        <a:bodyPr/>
        <a:lstStyle/>
        <a:p>
          <a:r>
            <a:rPr lang="fr-FR" sz="1700" dirty="0" smtClean="0"/>
            <a:t>Vadémécum</a:t>
          </a:r>
          <a:endParaRPr lang="fr-FR" sz="1700" dirty="0"/>
        </a:p>
      </dgm:t>
    </dgm:pt>
    <dgm:pt modelId="{A670B20F-7A9B-4155-B697-9F0D8CEFDC6C}" type="parTrans" cxnId="{F21D4906-6CD6-41DC-9CB1-2BCC4EB4870D}">
      <dgm:prSet/>
      <dgm:spPr/>
      <dgm:t>
        <a:bodyPr/>
        <a:lstStyle/>
        <a:p>
          <a:endParaRPr lang="fr-FR"/>
        </a:p>
      </dgm:t>
    </dgm:pt>
    <dgm:pt modelId="{06BB1BC2-FCED-4C32-BF7F-853B0B7BE547}" type="sibTrans" cxnId="{F21D4906-6CD6-41DC-9CB1-2BCC4EB4870D}">
      <dgm:prSet/>
      <dgm:spPr/>
      <dgm:t>
        <a:bodyPr/>
        <a:lstStyle/>
        <a:p>
          <a:endParaRPr lang="fr-FR"/>
        </a:p>
      </dgm:t>
    </dgm:pt>
    <dgm:pt modelId="{8239F635-82AE-413D-A1A9-E8B0A775333C}">
      <dgm:prSet phldrT="[Texte]"/>
      <dgm:spPr/>
      <dgm:t>
        <a:bodyPr/>
        <a:lstStyle/>
        <a:p>
          <a:r>
            <a:rPr lang="fr-FR" sz="1700" dirty="0" smtClean="0"/>
            <a:t>Parcours M@gistère</a:t>
          </a:r>
          <a:endParaRPr lang="fr-FR" sz="1700" dirty="0"/>
        </a:p>
      </dgm:t>
    </dgm:pt>
    <dgm:pt modelId="{7BC33CD5-6709-4E4A-9F0E-5D8F4EED2423}" type="parTrans" cxnId="{CC669CDA-9631-4E14-9247-282180A1C660}">
      <dgm:prSet/>
      <dgm:spPr/>
      <dgm:t>
        <a:bodyPr/>
        <a:lstStyle/>
        <a:p>
          <a:endParaRPr lang="fr-FR"/>
        </a:p>
      </dgm:t>
    </dgm:pt>
    <dgm:pt modelId="{553D129D-A19C-4078-A9F0-5ACCD5D83EE3}" type="sibTrans" cxnId="{CC669CDA-9631-4E14-9247-282180A1C660}">
      <dgm:prSet/>
      <dgm:spPr/>
      <dgm:t>
        <a:bodyPr/>
        <a:lstStyle/>
        <a:p>
          <a:endParaRPr lang="fr-FR"/>
        </a:p>
      </dgm:t>
    </dgm:pt>
    <dgm:pt modelId="{D40E01B1-67D4-47B2-819C-92C1718C56B1}">
      <dgm:prSet phldrT="[Texte]"/>
      <dgm:spPr/>
      <dgm:t>
        <a:bodyPr/>
        <a:lstStyle/>
        <a:p>
          <a:r>
            <a:rPr lang="fr-FR" dirty="0" smtClean="0"/>
            <a:t>Exemples de séquences :</a:t>
          </a:r>
          <a:endParaRPr lang="fr-FR" dirty="0"/>
        </a:p>
      </dgm:t>
    </dgm:pt>
    <dgm:pt modelId="{EBDD9002-82E4-4742-AD7E-EF9013C8DB08}" type="parTrans" cxnId="{629F795F-02F4-45FF-A748-46FC00731522}">
      <dgm:prSet/>
      <dgm:spPr/>
      <dgm:t>
        <a:bodyPr/>
        <a:lstStyle/>
        <a:p>
          <a:endParaRPr lang="fr-FR"/>
        </a:p>
      </dgm:t>
    </dgm:pt>
    <dgm:pt modelId="{665FABC3-DEE7-4603-B276-20ABCC4A31F1}" type="sibTrans" cxnId="{629F795F-02F4-45FF-A748-46FC00731522}">
      <dgm:prSet/>
      <dgm:spPr/>
      <dgm:t>
        <a:bodyPr/>
        <a:lstStyle/>
        <a:p>
          <a:endParaRPr lang="fr-FR"/>
        </a:p>
      </dgm:t>
    </dgm:pt>
    <dgm:pt modelId="{93FE9D41-2BF1-42AF-B815-A2E336B5833B}">
      <dgm:prSet phldrT="[Texte]"/>
      <dgm:spPr/>
      <dgm:t>
        <a:bodyPr/>
        <a:lstStyle/>
        <a:p>
          <a:r>
            <a:rPr lang="fr-FR" dirty="0" smtClean="0"/>
            <a:t>Avec le français</a:t>
          </a:r>
          <a:endParaRPr lang="fr-FR" dirty="0"/>
        </a:p>
      </dgm:t>
    </dgm:pt>
    <dgm:pt modelId="{A571ECC2-BAFB-4781-B8DA-B3B9A5525727}" type="parTrans" cxnId="{6CBE8217-2D1A-4049-B8FF-02BE37DFCC72}">
      <dgm:prSet/>
      <dgm:spPr/>
      <dgm:t>
        <a:bodyPr/>
        <a:lstStyle/>
        <a:p>
          <a:endParaRPr lang="fr-FR"/>
        </a:p>
      </dgm:t>
    </dgm:pt>
    <dgm:pt modelId="{3E10E9D3-D54C-490B-8306-3B579B3DD247}" type="sibTrans" cxnId="{6CBE8217-2D1A-4049-B8FF-02BE37DFCC72}">
      <dgm:prSet/>
      <dgm:spPr/>
      <dgm:t>
        <a:bodyPr/>
        <a:lstStyle/>
        <a:p>
          <a:endParaRPr lang="fr-FR"/>
        </a:p>
      </dgm:t>
    </dgm:pt>
    <dgm:pt modelId="{780FAB33-BF33-45FD-B7BC-964307BACC9A}">
      <dgm:prSet phldrT="[Texte]"/>
      <dgm:spPr/>
      <dgm:t>
        <a:bodyPr/>
        <a:lstStyle/>
        <a:p>
          <a:r>
            <a:rPr lang="fr-FR" dirty="0" smtClean="0"/>
            <a:t>Avec les mathématiques </a:t>
          </a:r>
          <a:endParaRPr lang="fr-FR" dirty="0"/>
        </a:p>
      </dgm:t>
    </dgm:pt>
    <dgm:pt modelId="{CF02FFE6-4DA3-46B0-A6D8-58C064ECEAF1}" type="parTrans" cxnId="{D763FD6C-A3D8-4E2F-BED9-E5F8B9C1A382}">
      <dgm:prSet/>
      <dgm:spPr/>
      <dgm:t>
        <a:bodyPr/>
        <a:lstStyle/>
        <a:p>
          <a:endParaRPr lang="fr-FR"/>
        </a:p>
      </dgm:t>
    </dgm:pt>
    <dgm:pt modelId="{65C19CD2-1A56-4615-8F8C-F58D16B3D752}" type="sibTrans" cxnId="{D763FD6C-A3D8-4E2F-BED9-E5F8B9C1A382}">
      <dgm:prSet/>
      <dgm:spPr/>
      <dgm:t>
        <a:bodyPr/>
        <a:lstStyle/>
        <a:p>
          <a:endParaRPr lang="fr-FR"/>
        </a:p>
      </dgm:t>
    </dgm:pt>
    <dgm:pt modelId="{14F62FA5-9E94-4197-921D-DF2DFC254B3D}">
      <dgm:prSet phldrT="[Texte]" custT="1"/>
      <dgm:spPr/>
      <dgm:t>
        <a:bodyPr/>
        <a:lstStyle/>
        <a:p>
          <a:endParaRPr lang="fr-FR" sz="1000" dirty="0"/>
        </a:p>
      </dgm:t>
    </dgm:pt>
    <dgm:pt modelId="{24C4BB19-66AA-4D0E-A7DD-AF5206276BF4}" type="parTrans" cxnId="{04D4EA41-B8BA-4369-BE3E-3A878C609F0E}">
      <dgm:prSet/>
      <dgm:spPr/>
      <dgm:t>
        <a:bodyPr/>
        <a:lstStyle/>
        <a:p>
          <a:endParaRPr lang="fr-FR"/>
        </a:p>
      </dgm:t>
    </dgm:pt>
    <dgm:pt modelId="{48667569-6EFA-4B73-B469-DEFFC3347B45}" type="sibTrans" cxnId="{04D4EA41-B8BA-4369-BE3E-3A878C609F0E}">
      <dgm:prSet/>
      <dgm:spPr/>
      <dgm:t>
        <a:bodyPr/>
        <a:lstStyle/>
        <a:p>
          <a:endParaRPr lang="fr-FR"/>
        </a:p>
      </dgm:t>
    </dgm:pt>
    <dgm:pt modelId="{5BCC2691-6802-4438-8507-9D90F22DB9D9}" type="pres">
      <dgm:prSet presAssocID="{0B7A62AE-BA6D-4FCD-941B-F22FD2432DB9}" presName="linear" presStyleCnt="0">
        <dgm:presLayoutVars>
          <dgm:animLvl val="lvl"/>
          <dgm:resizeHandles val="exact"/>
        </dgm:presLayoutVars>
      </dgm:prSet>
      <dgm:spPr/>
      <dgm:t>
        <a:bodyPr/>
        <a:lstStyle/>
        <a:p>
          <a:endParaRPr lang="fr-FR"/>
        </a:p>
      </dgm:t>
    </dgm:pt>
    <dgm:pt modelId="{625C2942-CB68-4E9C-98F5-1860D61AC491}" type="pres">
      <dgm:prSet presAssocID="{B6A392AC-CE03-40A4-87FA-76386C09216A}" presName="parentText" presStyleLbl="node1" presStyleIdx="0" presStyleCnt="3">
        <dgm:presLayoutVars>
          <dgm:chMax val="0"/>
          <dgm:bulletEnabled val="1"/>
        </dgm:presLayoutVars>
      </dgm:prSet>
      <dgm:spPr/>
      <dgm:t>
        <a:bodyPr/>
        <a:lstStyle/>
        <a:p>
          <a:endParaRPr lang="fr-FR"/>
        </a:p>
      </dgm:t>
    </dgm:pt>
    <dgm:pt modelId="{FD351356-139E-4C65-A70A-3594149E4146}" type="pres">
      <dgm:prSet presAssocID="{B6A392AC-CE03-40A4-87FA-76386C09216A}" presName="childText" presStyleLbl="revTx" presStyleIdx="0" presStyleCnt="3">
        <dgm:presLayoutVars>
          <dgm:bulletEnabled val="1"/>
        </dgm:presLayoutVars>
      </dgm:prSet>
      <dgm:spPr/>
      <dgm:t>
        <a:bodyPr/>
        <a:lstStyle/>
        <a:p>
          <a:endParaRPr lang="fr-FR"/>
        </a:p>
      </dgm:t>
    </dgm:pt>
    <dgm:pt modelId="{5B241F48-9F8A-4155-B693-7B2A26E871E3}" type="pres">
      <dgm:prSet presAssocID="{6E48B75B-E4F8-48B3-81E4-8BBFBC31F1AC}" presName="parentText" presStyleLbl="node1" presStyleIdx="1" presStyleCnt="3">
        <dgm:presLayoutVars>
          <dgm:chMax val="0"/>
          <dgm:bulletEnabled val="1"/>
        </dgm:presLayoutVars>
      </dgm:prSet>
      <dgm:spPr/>
      <dgm:t>
        <a:bodyPr/>
        <a:lstStyle/>
        <a:p>
          <a:endParaRPr lang="fr-FR"/>
        </a:p>
      </dgm:t>
    </dgm:pt>
    <dgm:pt modelId="{DAE301AF-54A8-486F-BF89-DB20425B3214}" type="pres">
      <dgm:prSet presAssocID="{6E48B75B-E4F8-48B3-81E4-8BBFBC31F1AC}" presName="childText" presStyleLbl="revTx" presStyleIdx="1" presStyleCnt="3">
        <dgm:presLayoutVars>
          <dgm:bulletEnabled val="1"/>
        </dgm:presLayoutVars>
      </dgm:prSet>
      <dgm:spPr/>
      <dgm:t>
        <a:bodyPr/>
        <a:lstStyle/>
        <a:p>
          <a:endParaRPr lang="fr-FR"/>
        </a:p>
      </dgm:t>
    </dgm:pt>
    <dgm:pt modelId="{350F8C25-D9B1-45A8-BBCC-A366B8F70378}" type="pres">
      <dgm:prSet presAssocID="{D40E01B1-67D4-47B2-819C-92C1718C56B1}" presName="parentText" presStyleLbl="node1" presStyleIdx="2" presStyleCnt="3">
        <dgm:presLayoutVars>
          <dgm:chMax val="0"/>
          <dgm:bulletEnabled val="1"/>
        </dgm:presLayoutVars>
      </dgm:prSet>
      <dgm:spPr/>
      <dgm:t>
        <a:bodyPr/>
        <a:lstStyle/>
        <a:p>
          <a:endParaRPr lang="fr-FR"/>
        </a:p>
      </dgm:t>
    </dgm:pt>
    <dgm:pt modelId="{79C0AFEA-1724-41EC-9070-8CA0CBB22E1A}" type="pres">
      <dgm:prSet presAssocID="{D40E01B1-67D4-47B2-819C-92C1718C56B1}" presName="childText" presStyleLbl="revTx" presStyleIdx="2" presStyleCnt="3">
        <dgm:presLayoutVars>
          <dgm:bulletEnabled val="1"/>
        </dgm:presLayoutVars>
      </dgm:prSet>
      <dgm:spPr/>
      <dgm:t>
        <a:bodyPr/>
        <a:lstStyle/>
        <a:p>
          <a:endParaRPr lang="fr-FR"/>
        </a:p>
      </dgm:t>
    </dgm:pt>
  </dgm:ptLst>
  <dgm:cxnLst>
    <dgm:cxn modelId="{5B303F3C-FAE9-4AEA-8364-CDDAC0D66297}" type="presOf" srcId="{EDD13F00-E023-4BD3-B320-41CDA5B9DA7C}" destId="{FD351356-139E-4C65-A70A-3594149E4146}" srcOrd="0" destOrd="0" presId="urn:microsoft.com/office/officeart/2005/8/layout/vList2"/>
    <dgm:cxn modelId="{CB129584-FD97-4A12-B487-5C8DE27F2A53}" type="presOf" srcId="{14F62FA5-9E94-4197-921D-DF2DFC254B3D}" destId="{DAE301AF-54A8-486F-BF89-DB20425B3214}" srcOrd="0" destOrd="2" presId="urn:microsoft.com/office/officeart/2005/8/layout/vList2"/>
    <dgm:cxn modelId="{1D122F55-B44B-4A9A-AA26-A8D2422893FD}" type="presOf" srcId="{780FAB33-BF33-45FD-B7BC-964307BACC9A}" destId="{79C0AFEA-1724-41EC-9070-8CA0CBB22E1A}" srcOrd="0" destOrd="1" presId="urn:microsoft.com/office/officeart/2005/8/layout/vList2"/>
    <dgm:cxn modelId="{6CBE8217-2D1A-4049-B8FF-02BE37DFCC72}" srcId="{D40E01B1-67D4-47B2-819C-92C1718C56B1}" destId="{93FE9D41-2BF1-42AF-B815-A2E336B5833B}" srcOrd="0" destOrd="0" parTransId="{A571ECC2-BAFB-4781-B8DA-B3B9A5525727}" sibTransId="{3E10E9D3-D54C-490B-8306-3B579B3DD247}"/>
    <dgm:cxn modelId="{629F795F-02F4-45FF-A748-46FC00731522}" srcId="{0B7A62AE-BA6D-4FCD-941B-F22FD2432DB9}" destId="{D40E01B1-67D4-47B2-819C-92C1718C56B1}" srcOrd="2" destOrd="0" parTransId="{EBDD9002-82E4-4742-AD7E-EF9013C8DB08}" sibTransId="{665FABC3-DEE7-4603-B276-20ABCC4A31F1}"/>
    <dgm:cxn modelId="{F1085081-1A8A-4BDE-91D2-73BF4B313E9C}" type="presOf" srcId="{93FE9D41-2BF1-42AF-B815-A2E336B5833B}" destId="{79C0AFEA-1724-41EC-9070-8CA0CBB22E1A}" srcOrd="0" destOrd="0" presId="urn:microsoft.com/office/officeart/2005/8/layout/vList2"/>
    <dgm:cxn modelId="{CC669CDA-9631-4E14-9247-282180A1C660}" srcId="{6E48B75B-E4F8-48B3-81E4-8BBFBC31F1AC}" destId="{8239F635-82AE-413D-A1A9-E8B0A775333C}" srcOrd="1" destOrd="0" parTransId="{7BC33CD5-6709-4E4A-9F0E-5D8F4EED2423}" sibTransId="{553D129D-A19C-4078-A9F0-5ACCD5D83EE3}"/>
    <dgm:cxn modelId="{8BF07A45-4387-48FB-85F3-12DA36AA7B7B}" type="presOf" srcId="{6CB53DAB-CF9B-454A-95B8-FC0A2F9D3A76}" destId="{DAE301AF-54A8-486F-BF89-DB20425B3214}" srcOrd="0" destOrd="0" presId="urn:microsoft.com/office/officeart/2005/8/layout/vList2"/>
    <dgm:cxn modelId="{9C202B6A-3FA0-45D3-B260-130E16A6EA92}" type="presOf" srcId="{8239F635-82AE-413D-A1A9-E8B0A775333C}" destId="{DAE301AF-54A8-486F-BF89-DB20425B3214}" srcOrd="0" destOrd="1" presId="urn:microsoft.com/office/officeart/2005/8/layout/vList2"/>
    <dgm:cxn modelId="{F21D4906-6CD6-41DC-9CB1-2BCC4EB4870D}" srcId="{6E48B75B-E4F8-48B3-81E4-8BBFBC31F1AC}" destId="{6CB53DAB-CF9B-454A-95B8-FC0A2F9D3A76}" srcOrd="0" destOrd="0" parTransId="{A670B20F-7A9B-4155-B697-9F0D8CEFDC6C}" sibTransId="{06BB1BC2-FCED-4C32-BF7F-853B0B7BE547}"/>
    <dgm:cxn modelId="{A40CA314-2A64-4872-982D-0D13DB118C11}" srcId="{0B7A62AE-BA6D-4FCD-941B-F22FD2432DB9}" destId="{B6A392AC-CE03-40A4-87FA-76386C09216A}" srcOrd="0" destOrd="0" parTransId="{91C6ECCE-EF69-4C50-8E94-7430E8D78025}" sibTransId="{400EB7B6-4529-4586-821A-1EAFA2B11BEF}"/>
    <dgm:cxn modelId="{04D4EA41-B8BA-4369-BE3E-3A878C609F0E}" srcId="{6E48B75B-E4F8-48B3-81E4-8BBFBC31F1AC}" destId="{14F62FA5-9E94-4197-921D-DF2DFC254B3D}" srcOrd="2" destOrd="0" parTransId="{24C4BB19-66AA-4D0E-A7DD-AF5206276BF4}" sibTransId="{48667569-6EFA-4B73-B469-DEFFC3347B45}"/>
    <dgm:cxn modelId="{1DAA04E7-883F-472A-85CF-8825B88C1D8C}" type="presOf" srcId="{D40E01B1-67D4-47B2-819C-92C1718C56B1}" destId="{350F8C25-D9B1-45A8-BBCC-A366B8F70378}" srcOrd="0" destOrd="0" presId="urn:microsoft.com/office/officeart/2005/8/layout/vList2"/>
    <dgm:cxn modelId="{32E5FBBB-CFDA-44B9-8F77-048BA5705712}" srcId="{0B7A62AE-BA6D-4FCD-941B-F22FD2432DB9}" destId="{6E48B75B-E4F8-48B3-81E4-8BBFBC31F1AC}" srcOrd="1" destOrd="0" parTransId="{6CF8915C-2E2A-43B6-B404-7CED4FEFABF5}" sibTransId="{6BA9FB53-814E-4E94-BE46-8DEA57386A5E}"/>
    <dgm:cxn modelId="{CC290DF0-BCD2-40F9-8598-FFDB0150027B}" type="presOf" srcId="{6E48B75B-E4F8-48B3-81E4-8BBFBC31F1AC}" destId="{5B241F48-9F8A-4155-B693-7B2A26E871E3}" srcOrd="0" destOrd="0" presId="urn:microsoft.com/office/officeart/2005/8/layout/vList2"/>
    <dgm:cxn modelId="{985FC66B-3F5E-437C-B13F-A7F4DAE62063}" srcId="{B6A392AC-CE03-40A4-87FA-76386C09216A}" destId="{EDD13F00-E023-4BD3-B320-41CDA5B9DA7C}" srcOrd="0" destOrd="0" parTransId="{9E42A401-1024-4A2A-9C88-3C35F10730C2}" sibTransId="{14AEC2C5-E07A-41F4-A751-14A013C70732}"/>
    <dgm:cxn modelId="{D0B618F8-BB3A-450C-9167-42F46E56D323}" type="presOf" srcId="{0B7A62AE-BA6D-4FCD-941B-F22FD2432DB9}" destId="{5BCC2691-6802-4438-8507-9D90F22DB9D9}" srcOrd="0" destOrd="0" presId="urn:microsoft.com/office/officeart/2005/8/layout/vList2"/>
    <dgm:cxn modelId="{56FAE869-FEB2-4F3D-A30F-0BC2C79D67E8}" type="presOf" srcId="{B6A392AC-CE03-40A4-87FA-76386C09216A}" destId="{625C2942-CB68-4E9C-98F5-1860D61AC491}" srcOrd="0" destOrd="0" presId="urn:microsoft.com/office/officeart/2005/8/layout/vList2"/>
    <dgm:cxn modelId="{D763FD6C-A3D8-4E2F-BED9-E5F8B9C1A382}" srcId="{D40E01B1-67D4-47B2-819C-92C1718C56B1}" destId="{780FAB33-BF33-45FD-B7BC-964307BACC9A}" srcOrd="1" destOrd="0" parTransId="{CF02FFE6-4DA3-46B0-A6D8-58C064ECEAF1}" sibTransId="{65C19CD2-1A56-4615-8F8C-F58D16B3D752}"/>
    <dgm:cxn modelId="{0D29F998-5650-4D62-8BA4-E0859AD9B5C4}" type="presParOf" srcId="{5BCC2691-6802-4438-8507-9D90F22DB9D9}" destId="{625C2942-CB68-4E9C-98F5-1860D61AC491}" srcOrd="0" destOrd="0" presId="urn:microsoft.com/office/officeart/2005/8/layout/vList2"/>
    <dgm:cxn modelId="{D1163106-F305-4F6A-9558-C147CFEC9D63}" type="presParOf" srcId="{5BCC2691-6802-4438-8507-9D90F22DB9D9}" destId="{FD351356-139E-4C65-A70A-3594149E4146}" srcOrd="1" destOrd="0" presId="urn:microsoft.com/office/officeart/2005/8/layout/vList2"/>
    <dgm:cxn modelId="{40CB5902-727A-4D4A-A8F7-D6018CCBDF9C}" type="presParOf" srcId="{5BCC2691-6802-4438-8507-9D90F22DB9D9}" destId="{5B241F48-9F8A-4155-B693-7B2A26E871E3}" srcOrd="2" destOrd="0" presId="urn:microsoft.com/office/officeart/2005/8/layout/vList2"/>
    <dgm:cxn modelId="{987DCCF6-5751-4DDB-A5BA-3923B01119B5}" type="presParOf" srcId="{5BCC2691-6802-4438-8507-9D90F22DB9D9}" destId="{DAE301AF-54A8-486F-BF89-DB20425B3214}" srcOrd="3" destOrd="0" presId="urn:microsoft.com/office/officeart/2005/8/layout/vList2"/>
    <dgm:cxn modelId="{0A381F40-654E-4E91-B5E5-441073ADAD68}" type="presParOf" srcId="{5BCC2691-6802-4438-8507-9D90F22DB9D9}" destId="{350F8C25-D9B1-45A8-BBCC-A366B8F70378}" srcOrd="4" destOrd="0" presId="urn:microsoft.com/office/officeart/2005/8/layout/vList2"/>
    <dgm:cxn modelId="{A0F20D8C-06F0-408C-8C98-5744A1CBA92B}" type="presParOf" srcId="{5BCC2691-6802-4438-8507-9D90F22DB9D9}" destId="{79C0AFEA-1724-41EC-9070-8CA0CBB22E1A}"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9C6546-23E0-4DB3-B054-5250D6F90EA2}" type="doc">
      <dgm:prSet loTypeId="urn:microsoft.com/office/officeart/2009/layout/ReverseList" loCatId="relationship" qsTypeId="urn:microsoft.com/office/officeart/2005/8/quickstyle/simple2" qsCatId="simple" csTypeId="urn:microsoft.com/office/officeart/2005/8/colors/colorful5" csCatId="colorful" phldr="1"/>
      <dgm:spPr/>
      <dgm:t>
        <a:bodyPr/>
        <a:lstStyle/>
        <a:p>
          <a:endParaRPr lang="fr-FR"/>
        </a:p>
      </dgm:t>
    </dgm:pt>
    <dgm:pt modelId="{CCAC844B-1670-4339-BCDF-39034D151679}">
      <dgm:prSet phldrT="[Texte]" custT="1"/>
      <dgm:spPr>
        <a:solidFill>
          <a:srgbClr val="00B0F0"/>
        </a:solidFill>
      </dgm:spPr>
      <dgm:t>
        <a:bodyPr/>
        <a:lstStyle/>
        <a:p>
          <a:r>
            <a:rPr lang="fr-FR" sz="1800" dirty="0" smtClean="0">
              <a:latin typeface="Century Gothic" panose="020B0502020202020204" pitchFamily="34" charset="0"/>
            </a:rPr>
            <a:t>Programme Économie-Droit</a:t>
          </a:r>
        </a:p>
        <a:p>
          <a:r>
            <a:rPr lang="fr-FR" sz="4900" dirty="0" smtClean="0">
              <a:latin typeface="Century Gothic" panose="020B0502020202020204" pitchFamily="34" charset="0"/>
            </a:rPr>
            <a:t>    </a:t>
          </a:r>
          <a:endParaRPr lang="fr-FR" sz="4900" dirty="0">
            <a:latin typeface="Century Gothic" panose="020B0502020202020204" pitchFamily="34" charset="0"/>
          </a:endParaRPr>
        </a:p>
      </dgm:t>
    </dgm:pt>
    <dgm:pt modelId="{18FC7EDE-83FD-4629-BFDE-565844773A62}" type="parTrans" cxnId="{8D2DE9A1-4FCF-46EB-856B-678FECF41639}">
      <dgm:prSet/>
      <dgm:spPr/>
      <dgm:t>
        <a:bodyPr/>
        <a:lstStyle/>
        <a:p>
          <a:endParaRPr lang="fr-FR"/>
        </a:p>
      </dgm:t>
    </dgm:pt>
    <dgm:pt modelId="{88AE42BC-6243-43C5-B22D-DD6B6314F984}" type="sibTrans" cxnId="{8D2DE9A1-4FCF-46EB-856B-678FECF41639}">
      <dgm:prSet/>
      <dgm:spPr/>
      <dgm:t>
        <a:bodyPr/>
        <a:lstStyle/>
        <a:p>
          <a:endParaRPr lang="fr-FR"/>
        </a:p>
      </dgm:t>
    </dgm:pt>
    <dgm:pt modelId="{C845A118-B2DE-4E67-BA49-F687D0DF0F05}">
      <dgm:prSet phldrT="[Texte]" custT="1"/>
      <dgm:spPr>
        <a:solidFill>
          <a:srgbClr val="67F98A"/>
        </a:solidFill>
      </dgm:spPr>
      <dgm:t>
        <a:bodyPr/>
        <a:lstStyle/>
        <a:p>
          <a:r>
            <a:rPr lang="fr-FR" sz="1800" dirty="0" smtClean="0">
              <a:latin typeface="Century Gothic" panose="020B0502020202020204" pitchFamily="34" charset="0"/>
            </a:rPr>
            <a:t>Programme de Français en seconde </a:t>
          </a:r>
          <a:endParaRPr lang="fr-FR" sz="1800" dirty="0">
            <a:latin typeface="Century Gothic" panose="020B0502020202020204" pitchFamily="34" charset="0"/>
          </a:endParaRPr>
        </a:p>
      </dgm:t>
    </dgm:pt>
    <dgm:pt modelId="{AAD58BFC-4302-453C-8D23-C4BEAEA34145}" type="parTrans" cxnId="{1F0DA60B-D415-4E90-BD1D-5F5DEC779AD9}">
      <dgm:prSet/>
      <dgm:spPr/>
      <dgm:t>
        <a:bodyPr/>
        <a:lstStyle/>
        <a:p>
          <a:endParaRPr lang="fr-FR"/>
        </a:p>
      </dgm:t>
    </dgm:pt>
    <dgm:pt modelId="{2DCF39F9-3B94-45AF-B1D2-19DBED3DBDD9}" type="sibTrans" cxnId="{1F0DA60B-D415-4E90-BD1D-5F5DEC779AD9}">
      <dgm:prSet/>
      <dgm:spPr/>
      <dgm:t>
        <a:bodyPr/>
        <a:lstStyle/>
        <a:p>
          <a:endParaRPr lang="fr-FR"/>
        </a:p>
      </dgm:t>
    </dgm:pt>
    <dgm:pt modelId="{A5CA4B7B-0B69-448B-A65A-5069DF20982B}" type="pres">
      <dgm:prSet presAssocID="{2E9C6546-23E0-4DB3-B054-5250D6F90EA2}" presName="Name0" presStyleCnt="0">
        <dgm:presLayoutVars>
          <dgm:chMax val="2"/>
          <dgm:chPref val="2"/>
          <dgm:animLvl val="lvl"/>
        </dgm:presLayoutVars>
      </dgm:prSet>
      <dgm:spPr/>
      <dgm:t>
        <a:bodyPr/>
        <a:lstStyle/>
        <a:p>
          <a:endParaRPr lang="fr-FR"/>
        </a:p>
      </dgm:t>
    </dgm:pt>
    <dgm:pt modelId="{F9D82D28-1592-4422-8B17-7D8DAED74FAF}" type="pres">
      <dgm:prSet presAssocID="{2E9C6546-23E0-4DB3-B054-5250D6F90EA2}" presName="LeftText" presStyleLbl="revTx" presStyleIdx="0" presStyleCnt="0">
        <dgm:presLayoutVars>
          <dgm:bulletEnabled val="1"/>
        </dgm:presLayoutVars>
      </dgm:prSet>
      <dgm:spPr/>
      <dgm:t>
        <a:bodyPr/>
        <a:lstStyle/>
        <a:p>
          <a:endParaRPr lang="fr-FR"/>
        </a:p>
      </dgm:t>
    </dgm:pt>
    <dgm:pt modelId="{C0596FC9-E265-437F-975A-3BE09446A18C}" type="pres">
      <dgm:prSet presAssocID="{2E9C6546-23E0-4DB3-B054-5250D6F90EA2}" presName="LeftNode" presStyleLbl="bgImgPlace1" presStyleIdx="0" presStyleCnt="2" custScaleX="268691" custScaleY="113682" custLinFactX="-39156" custLinFactNeighborX="-100000" custLinFactNeighborY="-4597">
        <dgm:presLayoutVars>
          <dgm:chMax val="2"/>
          <dgm:chPref val="2"/>
        </dgm:presLayoutVars>
      </dgm:prSet>
      <dgm:spPr/>
      <dgm:t>
        <a:bodyPr/>
        <a:lstStyle/>
        <a:p>
          <a:endParaRPr lang="fr-FR"/>
        </a:p>
      </dgm:t>
    </dgm:pt>
    <dgm:pt modelId="{51E768F6-9830-4F25-9A1A-FD4A5A9F1D5A}" type="pres">
      <dgm:prSet presAssocID="{2E9C6546-23E0-4DB3-B054-5250D6F90EA2}" presName="RightText" presStyleLbl="revTx" presStyleIdx="0" presStyleCnt="0">
        <dgm:presLayoutVars>
          <dgm:bulletEnabled val="1"/>
        </dgm:presLayoutVars>
      </dgm:prSet>
      <dgm:spPr/>
      <dgm:t>
        <a:bodyPr/>
        <a:lstStyle/>
        <a:p>
          <a:endParaRPr lang="fr-FR"/>
        </a:p>
      </dgm:t>
    </dgm:pt>
    <dgm:pt modelId="{6DB65450-8A9F-42DC-8EB0-4BA890DD9D4B}" type="pres">
      <dgm:prSet presAssocID="{2E9C6546-23E0-4DB3-B054-5250D6F90EA2}" presName="RightNode" presStyleLbl="bgImgPlace1" presStyleIdx="1" presStyleCnt="2" custScaleX="265269" custScaleY="110276" custLinFactNeighborX="86533" custLinFactNeighborY="-5192">
        <dgm:presLayoutVars>
          <dgm:chMax val="0"/>
          <dgm:chPref val="0"/>
        </dgm:presLayoutVars>
      </dgm:prSet>
      <dgm:spPr/>
      <dgm:t>
        <a:bodyPr/>
        <a:lstStyle/>
        <a:p>
          <a:endParaRPr lang="fr-FR"/>
        </a:p>
      </dgm:t>
    </dgm:pt>
    <dgm:pt modelId="{7B1982A7-6EBC-458F-9E17-E45DA566E74B}" type="pres">
      <dgm:prSet presAssocID="{2E9C6546-23E0-4DB3-B054-5250D6F90EA2}" presName="TopArrow" presStyleLbl="node1" presStyleIdx="0" presStyleCnt="2" custScaleX="72325" custScaleY="81511" custLinFactNeighborX="578" custLinFactNeighborY="-16352">
        <dgm:style>
          <a:lnRef idx="3">
            <a:schemeClr val="lt1"/>
          </a:lnRef>
          <a:fillRef idx="1">
            <a:schemeClr val="accent5"/>
          </a:fillRef>
          <a:effectRef idx="1">
            <a:schemeClr val="accent5"/>
          </a:effectRef>
          <a:fontRef idx="minor">
            <a:schemeClr val="lt1"/>
          </a:fontRef>
        </dgm:style>
      </dgm:prSet>
      <dgm:spPr/>
    </dgm:pt>
    <dgm:pt modelId="{4B5A2F39-7479-495E-B808-02CF17769CFA}" type="pres">
      <dgm:prSet presAssocID="{2E9C6546-23E0-4DB3-B054-5250D6F90EA2}" presName="BottomArrow" presStyleLbl="node1" presStyleIdx="1" presStyleCnt="2" custScaleX="65131" custScaleY="72183" custLinFactNeighborX="-5654" custLinFactNeighborY="1069">
        <dgm:style>
          <a:lnRef idx="0">
            <a:schemeClr val="accent6"/>
          </a:lnRef>
          <a:fillRef idx="3">
            <a:schemeClr val="accent6"/>
          </a:fillRef>
          <a:effectRef idx="3">
            <a:schemeClr val="accent6"/>
          </a:effectRef>
          <a:fontRef idx="minor">
            <a:schemeClr val="lt1"/>
          </a:fontRef>
        </dgm:style>
      </dgm:prSet>
      <dgm:spPr/>
    </dgm:pt>
  </dgm:ptLst>
  <dgm:cxnLst>
    <dgm:cxn modelId="{4DCDD863-52D0-4AD3-99C2-468BF4537321}" type="presOf" srcId="{2E9C6546-23E0-4DB3-B054-5250D6F90EA2}" destId="{A5CA4B7B-0B69-448B-A65A-5069DF20982B}" srcOrd="0" destOrd="0" presId="urn:microsoft.com/office/officeart/2009/layout/ReverseList"/>
    <dgm:cxn modelId="{75796E3F-930F-4140-B3FF-DE5CC7375A6F}" type="presOf" srcId="{C845A118-B2DE-4E67-BA49-F687D0DF0F05}" destId="{6DB65450-8A9F-42DC-8EB0-4BA890DD9D4B}" srcOrd="1" destOrd="0" presId="urn:microsoft.com/office/officeart/2009/layout/ReverseList"/>
    <dgm:cxn modelId="{1F0DA60B-D415-4E90-BD1D-5F5DEC779AD9}" srcId="{2E9C6546-23E0-4DB3-B054-5250D6F90EA2}" destId="{C845A118-B2DE-4E67-BA49-F687D0DF0F05}" srcOrd="1" destOrd="0" parTransId="{AAD58BFC-4302-453C-8D23-C4BEAEA34145}" sibTransId="{2DCF39F9-3B94-45AF-B1D2-19DBED3DBDD9}"/>
    <dgm:cxn modelId="{8D2DE9A1-4FCF-46EB-856B-678FECF41639}" srcId="{2E9C6546-23E0-4DB3-B054-5250D6F90EA2}" destId="{CCAC844B-1670-4339-BCDF-39034D151679}" srcOrd="0" destOrd="0" parTransId="{18FC7EDE-83FD-4629-BFDE-565844773A62}" sibTransId="{88AE42BC-6243-43C5-B22D-DD6B6314F984}"/>
    <dgm:cxn modelId="{81281056-9D75-46AB-ACDD-A406BCB98B94}" type="presOf" srcId="{C845A118-B2DE-4E67-BA49-F687D0DF0F05}" destId="{51E768F6-9830-4F25-9A1A-FD4A5A9F1D5A}" srcOrd="0" destOrd="0" presId="urn:microsoft.com/office/officeart/2009/layout/ReverseList"/>
    <dgm:cxn modelId="{0EE13E89-D047-493E-A216-B6F686CE32C1}" type="presOf" srcId="{CCAC844B-1670-4339-BCDF-39034D151679}" destId="{F9D82D28-1592-4422-8B17-7D8DAED74FAF}" srcOrd="0" destOrd="0" presId="urn:microsoft.com/office/officeart/2009/layout/ReverseList"/>
    <dgm:cxn modelId="{920DAE02-5260-455E-8864-3EF0E5167E2B}" type="presOf" srcId="{CCAC844B-1670-4339-BCDF-39034D151679}" destId="{C0596FC9-E265-437F-975A-3BE09446A18C}" srcOrd="1" destOrd="0" presId="urn:microsoft.com/office/officeart/2009/layout/ReverseList"/>
    <dgm:cxn modelId="{DB09F109-B507-4B3C-A3C1-8763BDE51637}" type="presParOf" srcId="{A5CA4B7B-0B69-448B-A65A-5069DF20982B}" destId="{F9D82D28-1592-4422-8B17-7D8DAED74FAF}" srcOrd="0" destOrd="0" presId="urn:microsoft.com/office/officeart/2009/layout/ReverseList"/>
    <dgm:cxn modelId="{196B55D9-90C8-419D-89F1-2F7567C69D45}" type="presParOf" srcId="{A5CA4B7B-0B69-448B-A65A-5069DF20982B}" destId="{C0596FC9-E265-437F-975A-3BE09446A18C}" srcOrd="1" destOrd="0" presId="urn:microsoft.com/office/officeart/2009/layout/ReverseList"/>
    <dgm:cxn modelId="{DC9A7323-9931-442C-B58E-C567B9FE6F6B}" type="presParOf" srcId="{A5CA4B7B-0B69-448B-A65A-5069DF20982B}" destId="{51E768F6-9830-4F25-9A1A-FD4A5A9F1D5A}" srcOrd="2" destOrd="0" presId="urn:microsoft.com/office/officeart/2009/layout/ReverseList"/>
    <dgm:cxn modelId="{88AA13F3-F078-4533-9DAB-A37C14E6F9EB}" type="presParOf" srcId="{A5CA4B7B-0B69-448B-A65A-5069DF20982B}" destId="{6DB65450-8A9F-42DC-8EB0-4BA890DD9D4B}" srcOrd="3" destOrd="0" presId="urn:microsoft.com/office/officeart/2009/layout/ReverseList"/>
    <dgm:cxn modelId="{25BF01C1-A374-4F9C-BF88-B6AB7E829EE3}" type="presParOf" srcId="{A5CA4B7B-0B69-448B-A65A-5069DF20982B}" destId="{7B1982A7-6EBC-458F-9E17-E45DA566E74B}" srcOrd="4" destOrd="0" presId="urn:microsoft.com/office/officeart/2009/layout/ReverseList"/>
    <dgm:cxn modelId="{4DEE30B3-1672-4E2D-9641-2A253D7CE0E8}" type="presParOf" srcId="{A5CA4B7B-0B69-448B-A65A-5069DF20982B}" destId="{4B5A2F39-7479-495E-B808-02CF17769CFA}"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02118B-8D0C-4A21-883D-25209E70AD9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193C89DE-AE70-497C-9419-BFE8BE06F3C6}">
      <dgm:prSet phldrT="[Texte]" custT="1"/>
      <dgm:spPr/>
      <dgm:t>
        <a:bodyPr/>
        <a:lstStyle/>
        <a:p>
          <a:r>
            <a:rPr lang="fr-FR" sz="1800" dirty="0" smtClean="0">
              <a:latin typeface="Century Gothic" panose="020B0502020202020204" pitchFamily="34" charset="0"/>
            </a:rPr>
            <a:t>A partir d’un Scénario existant </a:t>
          </a:r>
          <a:r>
            <a:rPr lang="fr-FR" sz="1600" i="1" dirty="0" smtClean="0">
              <a:latin typeface="Century Gothic" panose="020B0502020202020204" pitchFamily="34" charset="0"/>
            </a:rPr>
            <a:t>Exemple en BAC pro GA : Organiser un séminaire</a:t>
          </a:r>
          <a:endParaRPr lang="fr-FR" sz="1600" i="1" dirty="0">
            <a:latin typeface="Century Gothic" panose="020B0502020202020204" pitchFamily="34" charset="0"/>
          </a:endParaRPr>
        </a:p>
      </dgm:t>
    </dgm:pt>
    <dgm:pt modelId="{01E3CC49-EA63-4197-B07E-D6A0B54B7635}" type="parTrans" cxnId="{E920F612-283E-46BD-A410-D6E0DBD38205}">
      <dgm:prSet/>
      <dgm:spPr/>
      <dgm:t>
        <a:bodyPr/>
        <a:lstStyle/>
        <a:p>
          <a:endParaRPr lang="fr-FR"/>
        </a:p>
      </dgm:t>
    </dgm:pt>
    <dgm:pt modelId="{169A66C4-B1F8-4335-8021-F90B6043240B}" type="sibTrans" cxnId="{E920F612-283E-46BD-A410-D6E0DBD38205}">
      <dgm:prSet/>
      <dgm:spPr/>
      <dgm:t>
        <a:bodyPr/>
        <a:lstStyle/>
        <a:p>
          <a:endParaRPr lang="fr-FR"/>
        </a:p>
      </dgm:t>
    </dgm:pt>
    <dgm:pt modelId="{CAE98CB0-E44B-461F-B721-C5AFF6C94142}">
      <dgm:prSet phldrT="[Texte]" custT="1"/>
      <dgm:spPr/>
      <dgm:t>
        <a:bodyPr/>
        <a:lstStyle/>
        <a:p>
          <a:pPr algn="l"/>
          <a:r>
            <a:rPr lang="fr-FR" sz="1200" dirty="0" smtClean="0"/>
            <a:t>« La société FLEURUS, connait une baisse de son chiffre d’affaires depuis </a:t>
          </a:r>
          <a:r>
            <a:rPr lang="fr-FR" sz="1200" dirty="0" smtClean="0">
              <a:latin typeface="Century Gothic" panose="020B0502020202020204" pitchFamily="34" charset="0"/>
            </a:rPr>
            <a:t>trois</a:t>
          </a:r>
          <a:r>
            <a:rPr lang="fr-FR" sz="1200" dirty="0" smtClean="0"/>
            <a:t> années consécutives. Elle veut changer son image et se diversifier. Pour se faire Monsieur Martel veut exploiter le créneau du luxe en proposant une nouvelle gamme de produits. </a:t>
          </a:r>
          <a:endParaRPr lang="fr-FR" sz="1200" dirty="0"/>
        </a:p>
      </dgm:t>
    </dgm:pt>
    <dgm:pt modelId="{389692E5-4FEF-4DAC-88EE-36A0688C66E9}" type="parTrans" cxnId="{462563C7-985E-477D-9CCA-AC2BCEA81B8D}">
      <dgm:prSet/>
      <dgm:spPr/>
      <dgm:t>
        <a:bodyPr/>
        <a:lstStyle/>
        <a:p>
          <a:endParaRPr lang="fr-FR"/>
        </a:p>
      </dgm:t>
    </dgm:pt>
    <dgm:pt modelId="{ED4F5EC4-8B92-4E99-AA4C-1C6BF6DBB648}" type="sibTrans" cxnId="{462563C7-985E-477D-9CCA-AC2BCEA81B8D}">
      <dgm:prSet/>
      <dgm:spPr/>
      <dgm:t>
        <a:bodyPr/>
        <a:lstStyle/>
        <a:p>
          <a:endParaRPr lang="fr-FR"/>
        </a:p>
      </dgm:t>
    </dgm:pt>
    <dgm:pt modelId="{12842DDC-34BB-4C26-A873-BF09A3B5B9C1}">
      <dgm:prSet phldrT="[Texte]" custT="1"/>
      <dgm:spPr>
        <a:solidFill>
          <a:srgbClr val="00FFCC"/>
        </a:solidFill>
        <a:ln>
          <a:solidFill>
            <a:schemeClr val="bg1"/>
          </a:solidFill>
        </a:ln>
      </dgm:spPr>
      <dgm:t>
        <a:bodyPr/>
        <a:lstStyle/>
        <a:p>
          <a:r>
            <a:rPr lang="fr-FR" sz="1800" dirty="0" smtClean="0">
              <a:latin typeface="Century Gothic" panose="020B0502020202020204" pitchFamily="34" charset="0"/>
            </a:rPr>
            <a:t>Contextualisation </a:t>
          </a:r>
          <a:endParaRPr lang="fr-FR" sz="1800" dirty="0">
            <a:latin typeface="Century Gothic" panose="020B0502020202020204" pitchFamily="34" charset="0"/>
          </a:endParaRPr>
        </a:p>
      </dgm:t>
    </dgm:pt>
    <dgm:pt modelId="{EE2D65D2-2377-46D5-B258-05C8E3E4AE8E}" type="parTrans" cxnId="{79300991-4BFA-4AE5-9B3C-CB517311168F}">
      <dgm:prSet/>
      <dgm:spPr/>
      <dgm:t>
        <a:bodyPr/>
        <a:lstStyle/>
        <a:p>
          <a:endParaRPr lang="fr-FR"/>
        </a:p>
      </dgm:t>
    </dgm:pt>
    <dgm:pt modelId="{651352A2-A8E0-45E5-92A7-3C2A53CA741A}" type="sibTrans" cxnId="{79300991-4BFA-4AE5-9B3C-CB517311168F}">
      <dgm:prSet/>
      <dgm:spPr/>
      <dgm:t>
        <a:bodyPr/>
        <a:lstStyle/>
        <a:p>
          <a:endParaRPr lang="fr-FR"/>
        </a:p>
      </dgm:t>
    </dgm:pt>
    <dgm:pt modelId="{1C25818C-C01F-4B98-AECD-6220D8491E92}">
      <dgm:prSet phldrT="[Texte]" custT="1"/>
      <dgm:spPr/>
      <dgm:t>
        <a:bodyPr/>
        <a:lstStyle/>
        <a:p>
          <a:r>
            <a:rPr lang="fr-FR" sz="1200" dirty="0" smtClean="0"/>
            <a:t>L'entreprise met en place une nouvelle stratégie de développement et désire alors se lancer dans la vente de produits d’ambiance florale luxueux (essences rares de fleurs). Cependant au vu du contexte économique le gérant s’interroge. </a:t>
          </a:r>
          <a:endParaRPr lang="fr-FR" sz="1200" dirty="0"/>
        </a:p>
      </dgm:t>
    </dgm:pt>
    <dgm:pt modelId="{2785AEFB-FFD0-4045-973C-6AF2216A53FE}" type="parTrans" cxnId="{7935E145-759A-4CFF-B01E-2D118888B3B0}">
      <dgm:prSet/>
      <dgm:spPr/>
      <dgm:t>
        <a:bodyPr/>
        <a:lstStyle/>
        <a:p>
          <a:endParaRPr lang="fr-FR"/>
        </a:p>
      </dgm:t>
    </dgm:pt>
    <dgm:pt modelId="{4864D805-C6FB-4E23-BAF6-13698748F271}" type="sibTrans" cxnId="{7935E145-759A-4CFF-B01E-2D118888B3B0}">
      <dgm:prSet/>
      <dgm:spPr/>
      <dgm:t>
        <a:bodyPr/>
        <a:lstStyle/>
        <a:p>
          <a:endParaRPr lang="fr-FR"/>
        </a:p>
      </dgm:t>
    </dgm:pt>
    <dgm:pt modelId="{DF2907DB-E4EC-41B2-9DB6-543F7CAB8F27}">
      <dgm:prSet phldrT="[Texte]" custT="1"/>
      <dgm:spPr>
        <a:solidFill>
          <a:srgbClr val="0BF543"/>
        </a:solidFill>
        <a:ln>
          <a:solidFill>
            <a:schemeClr val="bg1"/>
          </a:solidFill>
        </a:ln>
      </dgm:spPr>
      <dgm:t>
        <a:bodyPr/>
        <a:lstStyle/>
        <a:p>
          <a:r>
            <a:rPr lang="fr-FR" sz="1800" dirty="0" smtClean="0">
              <a:latin typeface="Century Gothic" panose="020B0502020202020204" pitchFamily="34" charset="0"/>
            </a:rPr>
            <a:t>Exemples de Séquence en </a:t>
          </a:r>
          <a:r>
            <a:rPr lang="fr-FR" sz="1800" dirty="0" err="1" smtClean="0">
              <a:latin typeface="Century Gothic" panose="020B0502020202020204" pitchFamily="34" charset="0"/>
            </a:rPr>
            <a:t>co</a:t>
          </a:r>
          <a:r>
            <a:rPr lang="fr-FR" sz="1800" dirty="0" smtClean="0">
              <a:latin typeface="Century Gothic" panose="020B0502020202020204" pitchFamily="34" charset="0"/>
            </a:rPr>
            <a:t>-intervention (1 heure)</a:t>
          </a:r>
          <a:endParaRPr lang="fr-FR" sz="1800" dirty="0">
            <a:latin typeface="Century Gothic" panose="020B0502020202020204" pitchFamily="34" charset="0"/>
          </a:endParaRPr>
        </a:p>
      </dgm:t>
    </dgm:pt>
    <dgm:pt modelId="{4F0954F5-B98B-4006-920E-8858B3BF596D}" type="parTrans" cxnId="{FFE024A0-57D2-45C6-9B5D-86CBAE09534C}">
      <dgm:prSet/>
      <dgm:spPr/>
      <dgm:t>
        <a:bodyPr/>
        <a:lstStyle/>
        <a:p>
          <a:endParaRPr lang="fr-FR"/>
        </a:p>
      </dgm:t>
    </dgm:pt>
    <dgm:pt modelId="{D0F29432-FE3C-4170-85FC-1A59AFA29906}" type="sibTrans" cxnId="{FFE024A0-57D2-45C6-9B5D-86CBAE09534C}">
      <dgm:prSet/>
      <dgm:spPr/>
      <dgm:t>
        <a:bodyPr/>
        <a:lstStyle/>
        <a:p>
          <a:endParaRPr lang="fr-FR"/>
        </a:p>
      </dgm:t>
    </dgm:pt>
    <dgm:pt modelId="{02E0B8F7-56A0-4A07-A3BE-67A0CA2A79E9}">
      <dgm:prSet phldrT="[Texte]"/>
      <dgm:spPr/>
      <dgm:t>
        <a:bodyPr/>
        <a:lstStyle/>
        <a:p>
          <a:r>
            <a:rPr lang="fr-FR" u="sng" dirty="0" smtClean="0"/>
            <a:t>1</a:t>
          </a:r>
          <a:r>
            <a:rPr lang="fr-FR" u="sng" baseline="30000" dirty="0" smtClean="0"/>
            <a:t>ère</a:t>
          </a:r>
          <a:r>
            <a:rPr lang="fr-FR" u="sng" dirty="0" smtClean="0"/>
            <a:t> séquence</a:t>
          </a:r>
          <a:r>
            <a:rPr lang="fr-FR" dirty="0" smtClean="0"/>
            <a:t> : Vous commencerez par faire un brainstorming sur la notion du luxe (WORD ou  FREEPLANE) et réaliserez une étude sur cette notion à l’aide d’un support de votre choix (</a:t>
          </a:r>
          <a:r>
            <a:rPr lang="fr-FR" dirty="0" smtClean="0">
              <a:latin typeface="Century Gothic" panose="020B0502020202020204" pitchFamily="34" charset="0"/>
            </a:rPr>
            <a:t>POWERPOINT</a:t>
          </a:r>
          <a:r>
            <a:rPr lang="fr-FR" dirty="0" smtClean="0"/>
            <a:t>, WORD, film, …).</a:t>
          </a:r>
          <a:endParaRPr lang="fr-FR" dirty="0"/>
        </a:p>
      </dgm:t>
    </dgm:pt>
    <dgm:pt modelId="{B8245456-B4BD-4C1B-8558-AF08D93AA6BD}" type="parTrans" cxnId="{7E629F78-F9DC-4772-BF15-40BFCF9843C1}">
      <dgm:prSet/>
      <dgm:spPr/>
      <dgm:t>
        <a:bodyPr/>
        <a:lstStyle/>
        <a:p>
          <a:endParaRPr lang="fr-FR"/>
        </a:p>
      </dgm:t>
    </dgm:pt>
    <dgm:pt modelId="{B9E758A6-FBF9-4651-9F43-4039D2447014}" type="sibTrans" cxnId="{7E629F78-F9DC-4772-BF15-40BFCF9843C1}">
      <dgm:prSet/>
      <dgm:spPr/>
      <dgm:t>
        <a:bodyPr/>
        <a:lstStyle/>
        <a:p>
          <a:endParaRPr lang="fr-FR"/>
        </a:p>
      </dgm:t>
    </dgm:pt>
    <dgm:pt modelId="{DE8D9EB5-B2C9-47C3-B1C7-229BE7A3C50C}">
      <dgm:prSet custT="1"/>
      <dgm:spPr/>
      <dgm:t>
        <a:bodyPr/>
        <a:lstStyle/>
        <a:p>
          <a:pPr algn="l"/>
          <a:r>
            <a:rPr lang="fr-FR" sz="1200" dirty="0" smtClean="0"/>
            <a:t>Vous effectuez votre stage dans le service commercial, votre responsable vous confie la réalisation de différentes tâches administratives en lien avec l’organisation d’un séminaire destinée à présenter cette gamme aux commerciaux.»</a:t>
          </a:r>
        </a:p>
      </dgm:t>
    </dgm:pt>
    <dgm:pt modelId="{147207BF-09A4-4794-996B-DA588CAC3453}" type="parTrans" cxnId="{828A8D3A-F943-4DC9-B71E-9DDF792E8FAE}">
      <dgm:prSet/>
      <dgm:spPr/>
      <dgm:t>
        <a:bodyPr/>
        <a:lstStyle/>
        <a:p>
          <a:endParaRPr lang="fr-FR"/>
        </a:p>
      </dgm:t>
    </dgm:pt>
    <dgm:pt modelId="{435F9F67-FA17-4557-A01D-9DD18E71A0B1}" type="sibTrans" cxnId="{828A8D3A-F943-4DC9-B71E-9DDF792E8FAE}">
      <dgm:prSet/>
      <dgm:spPr/>
      <dgm:t>
        <a:bodyPr/>
        <a:lstStyle/>
        <a:p>
          <a:endParaRPr lang="fr-FR"/>
        </a:p>
      </dgm:t>
    </dgm:pt>
    <dgm:pt modelId="{F8F74F2C-8C1F-42DE-AD17-41C4CC1B796E}">
      <dgm:prSet phldrT="[Texte]"/>
      <dgm:spPr/>
      <dgm:t>
        <a:bodyPr/>
        <a:lstStyle/>
        <a:p>
          <a:endParaRPr lang="fr-FR" sz="900" dirty="0"/>
        </a:p>
      </dgm:t>
    </dgm:pt>
    <dgm:pt modelId="{1E920E1C-B9DF-4058-B4D7-25E55486B167}" type="parTrans" cxnId="{6DDC84E5-FF94-4BA5-A973-C421739774A8}">
      <dgm:prSet/>
      <dgm:spPr/>
      <dgm:t>
        <a:bodyPr/>
        <a:lstStyle/>
        <a:p>
          <a:endParaRPr lang="fr-FR"/>
        </a:p>
      </dgm:t>
    </dgm:pt>
    <dgm:pt modelId="{E5E5F0BC-37D9-43BD-88D6-F404C43856C3}" type="sibTrans" cxnId="{6DDC84E5-FF94-4BA5-A973-C421739774A8}">
      <dgm:prSet/>
      <dgm:spPr/>
      <dgm:t>
        <a:bodyPr/>
        <a:lstStyle/>
        <a:p>
          <a:endParaRPr lang="fr-FR"/>
        </a:p>
      </dgm:t>
    </dgm:pt>
    <dgm:pt modelId="{3DC63D6B-B2A8-4D09-A63D-27D8CC809FC6}">
      <dgm:prSet/>
      <dgm:spPr/>
      <dgm:t>
        <a:bodyPr/>
        <a:lstStyle/>
        <a:p>
          <a:r>
            <a:rPr lang="fr-FR" u="sng" dirty="0" smtClean="0"/>
            <a:t>2</a:t>
          </a:r>
          <a:r>
            <a:rPr lang="fr-FR" u="sng" baseline="30000" dirty="0" smtClean="0"/>
            <a:t>ème</a:t>
          </a:r>
          <a:r>
            <a:rPr lang="fr-FR" u="sng" dirty="0" smtClean="0"/>
            <a:t> séquence</a:t>
          </a:r>
          <a:r>
            <a:rPr lang="fr-FR" dirty="0" smtClean="0"/>
            <a:t> : Dans le corpus fourni (fichier « Corpus Le luxe » du dossier « FLEURUS »), choisissez un document et complétez l’annexe A fourni à la fin du corpus.</a:t>
          </a:r>
        </a:p>
      </dgm:t>
    </dgm:pt>
    <dgm:pt modelId="{B13DC625-0BF7-454F-894C-658C710C2103}" type="parTrans" cxnId="{CDB804C2-82FE-4E11-B69A-3E51B14FEDF6}">
      <dgm:prSet/>
      <dgm:spPr/>
      <dgm:t>
        <a:bodyPr/>
        <a:lstStyle/>
        <a:p>
          <a:endParaRPr lang="fr-FR"/>
        </a:p>
      </dgm:t>
    </dgm:pt>
    <dgm:pt modelId="{7D2348E7-97FB-464F-82CA-623463470D7C}" type="sibTrans" cxnId="{CDB804C2-82FE-4E11-B69A-3E51B14FEDF6}">
      <dgm:prSet/>
      <dgm:spPr/>
      <dgm:t>
        <a:bodyPr/>
        <a:lstStyle/>
        <a:p>
          <a:endParaRPr lang="fr-FR"/>
        </a:p>
      </dgm:t>
    </dgm:pt>
    <dgm:pt modelId="{C03A71B5-B860-417C-96C6-30F28479046A}">
      <dgm:prSet/>
      <dgm:spPr/>
      <dgm:t>
        <a:bodyPr/>
        <a:lstStyle/>
        <a:p>
          <a:r>
            <a:rPr lang="fr-FR" u="sng" dirty="0" smtClean="0"/>
            <a:t>3</a:t>
          </a:r>
          <a:r>
            <a:rPr lang="fr-FR" u="sng" baseline="30000" dirty="0" smtClean="0"/>
            <a:t>ème</a:t>
          </a:r>
          <a:r>
            <a:rPr lang="fr-FR" u="sng" dirty="0" smtClean="0"/>
            <a:t> séquence</a:t>
          </a:r>
          <a:r>
            <a:rPr lang="fr-FR" dirty="0" smtClean="0"/>
            <a:t> : Créez un support écrit pour présenter votre choix (à l’aide de l’annexe A).    </a:t>
          </a:r>
          <a:r>
            <a:rPr lang="fr-FR" dirty="0" smtClean="0">
              <a:sym typeface="Wingdings" panose="05000000000000000000" pitchFamily="2" charset="2"/>
            </a:rPr>
            <a:t> </a:t>
          </a:r>
          <a:r>
            <a:rPr lang="fr-FR" dirty="0" smtClean="0"/>
            <a:t>Support conseillé (WORD, POWERPOINT, FREEPLANE).</a:t>
          </a:r>
          <a:endParaRPr lang="fr-FR" dirty="0"/>
        </a:p>
      </dgm:t>
    </dgm:pt>
    <dgm:pt modelId="{0AF90A6D-2C25-4275-9D1C-12C2337CA1CB}" type="parTrans" cxnId="{EFF23045-7B34-41F4-AF57-5B1F25E8CFB5}">
      <dgm:prSet/>
      <dgm:spPr/>
      <dgm:t>
        <a:bodyPr/>
        <a:lstStyle/>
        <a:p>
          <a:endParaRPr lang="fr-FR"/>
        </a:p>
      </dgm:t>
    </dgm:pt>
    <dgm:pt modelId="{E1482FFD-A4E5-434B-AD8B-C79CF938BFDE}" type="sibTrans" cxnId="{EFF23045-7B34-41F4-AF57-5B1F25E8CFB5}">
      <dgm:prSet/>
      <dgm:spPr/>
      <dgm:t>
        <a:bodyPr/>
        <a:lstStyle/>
        <a:p>
          <a:endParaRPr lang="fr-FR"/>
        </a:p>
      </dgm:t>
    </dgm:pt>
    <dgm:pt modelId="{28AA0C2C-4FAF-4455-B04D-707D8D17881D}">
      <dgm:prSet/>
      <dgm:spPr/>
      <dgm:t>
        <a:bodyPr/>
        <a:lstStyle/>
        <a:p>
          <a:r>
            <a:rPr lang="fr-FR" u="sng" dirty="0" smtClean="0"/>
            <a:t>4</a:t>
          </a:r>
          <a:r>
            <a:rPr lang="fr-FR" u="sng" baseline="30000" dirty="0" smtClean="0"/>
            <a:t>ème</a:t>
          </a:r>
          <a:r>
            <a:rPr lang="fr-FR" u="sng" dirty="0" smtClean="0"/>
            <a:t> séquence</a:t>
          </a:r>
          <a:r>
            <a:rPr lang="fr-FR" dirty="0" smtClean="0"/>
            <a:t> : Rédigez la réponse à la question suivante « qu’est-ce que le LUXE à la française ? » (20 lignes).</a:t>
          </a:r>
        </a:p>
      </dgm:t>
    </dgm:pt>
    <dgm:pt modelId="{B5B741C1-BEBE-4435-B7A6-BA62BE3B54CD}" type="parTrans" cxnId="{8E2F1863-4337-42D9-AB77-DEAE47737C97}">
      <dgm:prSet/>
      <dgm:spPr/>
      <dgm:t>
        <a:bodyPr/>
        <a:lstStyle/>
        <a:p>
          <a:endParaRPr lang="fr-FR"/>
        </a:p>
      </dgm:t>
    </dgm:pt>
    <dgm:pt modelId="{459AFC11-CCD0-4EBF-9630-9A20708F590F}" type="sibTrans" cxnId="{8E2F1863-4337-42D9-AB77-DEAE47737C97}">
      <dgm:prSet/>
      <dgm:spPr/>
      <dgm:t>
        <a:bodyPr/>
        <a:lstStyle/>
        <a:p>
          <a:endParaRPr lang="fr-FR"/>
        </a:p>
      </dgm:t>
    </dgm:pt>
    <dgm:pt modelId="{37C95C2B-5705-42CD-BE8B-DAACFE0EBD7E}">
      <dgm:prSet phldrT="[Texte]" custT="1"/>
      <dgm:spPr/>
      <dgm:t>
        <a:bodyPr/>
        <a:lstStyle/>
        <a:p>
          <a:r>
            <a:rPr lang="fr-FR" sz="1200" dirty="0" smtClean="0"/>
            <a:t>Il vous demande de rédiger une note lui permettant d’orienter ses choix. Vous avez à votre disposition un corpus qui analyse le marché du luxe.</a:t>
          </a:r>
          <a:endParaRPr lang="fr-FR" sz="1200" dirty="0"/>
        </a:p>
      </dgm:t>
    </dgm:pt>
    <dgm:pt modelId="{69697E66-8815-4FC0-9961-E2B56A6EC023}" type="parTrans" cxnId="{EF1BF7CB-11A8-48A7-8BFC-689AAEE6E52E}">
      <dgm:prSet/>
      <dgm:spPr/>
      <dgm:t>
        <a:bodyPr/>
        <a:lstStyle/>
        <a:p>
          <a:endParaRPr lang="fr-FR"/>
        </a:p>
      </dgm:t>
    </dgm:pt>
    <dgm:pt modelId="{AFCC1E88-85C1-4A88-A893-7895B8F03B26}" type="sibTrans" cxnId="{EF1BF7CB-11A8-48A7-8BFC-689AAEE6E52E}">
      <dgm:prSet/>
      <dgm:spPr/>
      <dgm:t>
        <a:bodyPr/>
        <a:lstStyle/>
        <a:p>
          <a:endParaRPr lang="fr-FR"/>
        </a:p>
      </dgm:t>
    </dgm:pt>
    <dgm:pt modelId="{5BEC9C94-CF3C-49A5-B2BA-A7BD352BB4CD}" type="pres">
      <dgm:prSet presAssocID="{6A02118B-8D0C-4A21-883D-25209E70AD98}" presName="Name0" presStyleCnt="0">
        <dgm:presLayoutVars>
          <dgm:dir/>
          <dgm:animLvl val="lvl"/>
          <dgm:resizeHandles val="exact"/>
        </dgm:presLayoutVars>
      </dgm:prSet>
      <dgm:spPr/>
      <dgm:t>
        <a:bodyPr/>
        <a:lstStyle/>
        <a:p>
          <a:endParaRPr lang="fr-FR"/>
        </a:p>
      </dgm:t>
    </dgm:pt>
    <dgm:pt modelId="{642BB404-39BF-457D-A25A-F2481AD294DC}" type="pres">
      <dgm:prSet presAssocID="{193C89DE-AE70-497C-9419-BFE8BE06F3C6}" presName="composite" presStyleCnt="0"/>
      <dgm:spPr/>
    </dgm:pt>
    <dgm:pt modelId="{77EC7ED6-D6AD-4E36-A719-C267C99AE9A4}" type="pres">
      <dgm:prSet presAssocID="{193C89DE-AE70-497C-9419-BFE8BE06F3C6}" presName="parTx" presStyleLbl="alignNode1" presStyleIdx="0" presStyleCnt="3" custScaleX="101591" custLinFactNeighborX="1300" custLinFactNeighborY="-17755">
        <dgm:presLayoutVars>
          <dgm:chMax val="0"/>
          <dgm:chPref val="0"/>
          <dgm:bulletEnabled val="1"/>
        </dgm:presLayoutVars>
      </dgm:prSet>
      <dgm:spPr/>
      <dgm:t>
        <a:bodyPr/>
        <a:lstStyle/>
        <a:p>
          <a:endParaRPr lang="fr-FR"/>
        </a:p>
      </dgm:t>
    </dgm:pt>
    <dgm:pt modelId="{96B87070-37F7-48A4-8DEB-9B00CC6AAFA5}" type="pres">
      <dgm:prSet presAssocID="{193C89DE-AE70-497C-9419-BFE8BE06F3C6}" presName="desTx" presStyleLbl="alignAccFollowNode1" presStyleIdx="0" presStyleCnt="3" custScaleX="102354" custScaleY="107538" custLinFactNeighborX="1122" custLinFactNeighborY="3620">
        <dgm:presLayoutVars>
          <dgm:bulletEnabled val="1"/>
        </dgm:presLayoutVars>
      </dgm:prSet>
      <dgm:spPr/>
      <dgm:t>
        <a:bodyPr/>
        <a:lstStyle/>
        <a:p>
          <a:endParaRPr lang="fr-FR"/>
        </a:p>
      </dgm:t>
    </dgm:pt>
    <dgm:pt modelId="{353E55C3-7BA4-4C85-A57F-D7608EA8B3E6}" type="pres">
      <dgm:prSet presAssocID="{169A66C4-B1F8-4335-8021-F90B6043240B}" presName="space" presStyleCnt="0"/>
      <dgm:spPr/>
    </dgm:pt>
    <dgm:pt modelId="{CF7E11AF-213E-4DFB-8D72-2146CC3C4978}" type="pres">
      <dgm:prSet presAssocID="{12842DDC-34BB-4C26-A873-BF09A3B5B9C1}" presName="composite" presStyleCnt="0"/>
      <dgm:spPr/>
    </dgm:pt>
    <dgm:pt modelId="{24396BB8-C001-49A0-8939-D2818996E7F5}" type="pres">
      <dgm:prSet presAssocID="{12842DDC-34BB-4C26-A873-BF09A3B5B9C1}" presName="parTx" presStyleLbl="alignNode1" presStyleIdx="1" presStyleCnt="3" custLinFactNeighborX="-737" custLinFactNeighborY="-84243">
        <dgm:presLayoutVars>
          <dgm:chMax val="0"/>
          <dgm:chPref val="0"/>
          <dgm:bulletEnabled val="1"/>
        </dgm:presLayoutVars>
      </dgm:prSet>
      <dgm:spPr/>
      <dgm:t>
        <a:bodyPr/>
        <a:lstStyle/>
        <a:p>
          <a:endParaRPr lang="fr-FR"/>
        </a:p>
      </dgm:t>
    </dgm:pt>
    <dgm:pt modelId="{ED051F06-D35D-47D8-976A-F6767CDE9B29}" type="pres">
      <dgm:prSet presAssocID="{12842DDC-34BB-4C26-A873-BF09A3B5B9C1}" presName="desTx" presStyleLbl="alignAccFollowNode1" presStyleIdx="1" presStyleCnt="3" custScaleX="99838" custScaleY="110459" custLinFactNeighborX="-656" custLinFactNeighborY="2017">
        <dgm:presLayoutVars>
          <dgm:bulletEnabled val="1"/>
        </dgm:presLayoutVars>
      </dgm:prSet>
      <dgm:spPr/>
      <dgm:t>
        <a:bodyPr/>
        <a:lstStyle/>
        <a:p>
          <a:endParaRPr lang="fr-FR"/>
        </a:p>
      </dgm:t>
    </dgm:pt>
    <dgm:pt modelId="{6EE862C2-6D78-4231-9644-529CD54DC02D}" type="pres">
      <dgm:prSet presAssocID="{651352A2-A8E0-45E5-92A7-3C2A53CA741A}" presName="space" presStyleCnt="0"/>
      <dgm:spPr/>
    </dgm:pt>
    <dgm:pt modelId="{77CBFFAC-CD16-438E-92E3-0F273937C5FF}" type="pres">
      <dgm:prSet presAssocID="{DF2907DB-E4EC-41B2-9DB6-543F7CAB8F27}" presName="composite" presStyleCnt="0"/>
      <dgm:spPr/>
    </dgm:pt>
    <dgm:pt modelId="{FCB76101-16B1-441F-9097-DA9787049600}" type="pres">
      <dgm:prSet presAssocID="{DF2907DB-E4EC-41B2-9DB6-543F7CAB8F27}" presName="parTx" presStyleLbl="alignNode1" presStyleIdx="2" presStyleCnt="3" custScaleX="103153" custLinFactNeighborX="-1410" custLinFactNeighborY="-73860">
        <dgm:presLayoutVars>
          <dgm:chMax val="0"/>
          <dgm:chPref val="0"/>
          <dgm:bulletEnabled val="1"/>
        </dgm:presLayoutVars>
      </dgm:prSet>
      <dgm:spPr/>
      <dgm:t>
        <a:bodyPr/>
        <a:lstStyle/>
        <a:p>
          <a:endParaRPr lang="fr-FR"/>
        </a:p>
      </dgm:t>
    </dgm:pt>
    <dgm:pt modelId="{6ACD5C3A-3C92-408E-A3E9-56081F27C9BF}" type="pres">
      <dgm:prSet presAssocID="{DF2907DB-E4EC-41B2-9DB6-543F7CAB8F27}" presName="desTx" presStyleLbl="alignAccFollowNode1" presStyleIdx="2" presStyleCnt="3" custScaleX="105948" custScaleY="108060" custLinFactNeighborX="-2212" custLinFactNeighborY="3241">
        <dgm:presLayoutVars>
          <dgm:bulletEnabled val="1"/>
        </dgm:presLayoutVars>
      </dgm:prSet>
      <dgm:spPr/>
      <dgm:t>
        <a:bodyPr/>
        <a:lstStyle/>
        <a:p>
          <a:endParaRPr lang="fr-FR"/>
        </a:p>
      </dgm:t>
    </dgm:pt>
  </dgm:ptLst>
  <dgm:cxnLst>
    <dgm:cxn modelId="{F17DAA31-B270-4FF6-AFE0-0C8BE8CAFD71}" type="presOf" srcId="{12842DDC-34BB-4C26-A873-BF09A3B5B9C1}" destId="{24396BB8-C001-49A0-8939-D2818996E7F5}" srcOrd="0" destOrd="0" presId="urn:microsoft.com/office/officeart/2005/8/layout/hList1"/>
    <dgm:cxn modelId="{7E629F78-F9DC-4772-BF15-40BFCF9843C1}" srcId="{DF2907DB-E4EC-41B2-9DB6-543F7CAB8F27}" destId="{02E0B8F7-56A0-4A07-A3BE-67A0CA2A79E9}" srcOrd="0" destOrd="0" parTransId="{B8245456-B4BD-4C1B-8558-AF08D93AA6BD}" sibTransId="{B9E758A6-FBF9-4651-9F43-4039D2447014}"/>
    <dgm:cxn modelId="{8E2F1863-4337-42D9-AB77-DEAE47737C97}" srcId="{DF2907DB-E4EC-41B2-9DB6-543F7CAB8F27}" destId="{28AA0C2C-4FAF-4455-B04D-707D8D17881D}" srcOrd="3" destOrd="0" parTransId="{B5B741C1-BEBE-4435-B7A6-BA62BE3B54CD}" sibTransId="{459AFC11-CCD0-4EBF-9630-9A20708F590F}"/>
    <dgm:cxn modelId="{A2F07FD5-45A4-4682-BA31-F64F267C6F52}" type="presOf" srcId="{CAE98CB0-E44B-461F-B721-C5AFF6C94142}" destId="{96B87070-37F7-48A4-8DEB-9B00CC6AAFA5}" srcOrd="0" destOrd="0" presId="urn:microsoft.com/office/officeart/2005/8/layout/hList1"/>
    <dgm:cxn modelId="{75ED18B0-2218-402F-8123-B8E1694B5295}" type="presOf" srcId="{37C95C2B-5705-42CD-BE8B-DAACFE0EBD7E}" destId="{ED051F06-D35D-47D8-976A-F6767CDE9B29}" srcOrd="0" destOrd="1" presId="urn:microsoft.com/office/officeart/2005/8/layout/hList1"/>
    <dgm:cxn modelId="{E10EDD5B-C2A0-49B3-AA4A-33E9DD8D3160}" type="presOf" srcId="{6A02118B-8D0C-4A21-883D-25209E70AD98}" destId="{5BEC9C94-CF3C-49A5-B2BA-A7BD352BB4CD}" srcOrd="0" destOrd="0" presId="urn:microsoft.com/office/officeart/2005/8/layout/hList1"/>
    <dgm:cxn modelId="{EF1BF7CB-11A8-48A7-8BFC-689AAEE6E52E}" srcId="{12842DDC-34BB-4C26-A873-BF09A3B5B9C1}" destId="{37C95C2B-5705-42CD-BE8B-DAACFE0EBD7E}" srcOrd="1" destOrd="0" parTransId="{69697E66-8815-4FC0-9961-E2B56A6EC023}" sibTransId="{AFCC1E88-85C1-4A88-A893-7895B8F03B26}"/>
    <dgm:cxn modelId="{CDB804C2-82FE-4E11-B69A-3E51B14FEDF6}" srcId="{DF2907DB-E4EC-41B2-9DB6-543F7CAB8F27}" destId="{3DC63D6B-B2A8-4D09-A63D-27D8CC809FC6}" srcOrd="1" destOrd="0" parTransId="{B13DC625-0BF7-454F-894C-658C710C2103}" sibTransId="{7D2348E7-97FB-464F-82CA-623463470D7C}"/>
    <dgm:cxn modelId="{6DDC84E5-FF94-4BA5-A973-C421739774A8}" srcId="{12842DDC-34BB-4C26-A873-BF09A3B5B9C1}" destId="{F8F74F2C-8C1F-42DE-AD17-41C4CC1B796E}" srcOrd="2" destOrd="0" parTransId="{1E920E1C-B9DF-4058-B4D7-25E55486B167}" sibTransId="{E5E5F0BC-37D9-43BD-88D6-F404C43856C3}"/>
    <dgm:cxn modelId="{EFF23045-7B34-41F4-AF57-5B1F25E8CFB5}" srcId="{DF2907DB-E4EC-41B2-9DB6-543F7CAB8F27}" destId="{C03A71B5-B860-417C-96C6-30F28479046A}" srcOrd="2" destOrd="0" parTransId="{0AF90A6D-2C25-4275-9D1C-12C2337CA1CB}" sibTransId="{E1482FFD-A4E5-434B-AD8B-C79CF938BFDE}"/>
    <dgm:cxn modelId="{E106FFC6-2630-4EC6-B3A9-EC9D85C909C2}" type="presOf" srcId="{C03A71B5-B860-417C-96C6-30F28479046A}" destId="{6ACD5C3A-3C92-408E-A3E9-56081F27C9BF}" srcOrd="0" destOrd="2" presId="urn:microsoft.com/office/officeart/2005/8/layout/hList1"/>
    <dgm:cxn modelId="{462563C7-985E-477D-9CCA-AC2BCEA81B8D}" srcId="{193C89DE-AE70-497C-9419-BFE8BE06F3C6}" destId="{CAE98CB0-E44B-461F-B721-C5AFF6C94142}" srcOrd="0" destOrd="0" parTransId="{389692E5-4FEF-4DAC-88EE-36A0688C66E9}" sibTransId="{ED4F5EC4-8B92-4E99-AA4C-1C6BF6DBB648}"/>
    <dgm:cxn modelId="{828A8D3A-F943-4DC9-B71E-9DDF792E8FAE}" srcId="{193C89DE-AE70-497C-9419-BFE8BE06F3C6}" destId="{DE8D9EB5-B2C9-47C3-B1C7-229BE7A3C50C}" srcOrd="1" destOrd="0" parTransId="{147207BF-09A4-4794-996B-DA588CAC3453}" sibTransId="{435F9F67-FA17-4557-A01D-9DD18E71A0B1}"/>
    <dgm:cxn modelId="{FFE024A0-57D2-45C6-9B5D-86CBAE09534C}" srcId="{6A02118B-8D0C-4A21-883D-25209E70AD98}" destId="{DF2907DB-E4EC-41B2-9DB6-543F7CAB8F27}" srcOrd="2" destOrd="0" parTransId="{4F0954F5-B98B-4006-920E-8858B3BF596D}" sibTransId="{D0F29432-FE3C-4170-85FC-1A59AFA29906}"/>
    <dgm:cxn modelId="{C7DE4A3A-4D54-42E7-9CEF-674FCC96E4F8}" type="presOf" srcId="{193C89DE-AE70-497C-9419-BFE8BE06F3C6}" destId="{77EC7ED6-D6AD-4E36-A719-C267C99AE9A4}" srcOrd="0" destOrd="0" presId="urn:microsoft.com/office/officeart/2005/8/layout/hList1"/>
    <dgm:cxn modelId="{7935E145-759A-4CFF-B01E-2D118888B3B0}" srcId="{12842DDC-34BB-4C26-A873-BF09A3B5B9C1}" destId="{1C25818C-C01F-4B98-AECD-6220D8491E92}" srcOrd="0" destOrd="0" parTransId="{2785AEFB-FFD0-4045-973C-6AF2216A53FE}" sibTransId="{4864D805-C6FB-4E23-BAF6-13698748F271}"/>
    <dgm:cxn modelId="{E920F612-283E-46BD-A410-D6E0DBD38205}" srcId="{6A02118B-8D0C-4A21-883D-25209E70AD98}" destId="{193C89DE-AE70-497C-9419-BFE8BE06F3C6}" srcOrd="0" destOrd="0" parTransId="{01E3CC49-EA63-4197-B07E-D6A0B54B7635}" sibTransId="{169A66C4-B1F8-4335-8021-F90B6043240B}"/>
    <dgm:cxn modelId="{8D3F835A-75D6-4219-A6D6-5759B2552CDB}" type="presOf" srcId="{DF2907DB-E4EC-41B2-9DB6-543F7CAB8F27}" destId="{FCB76101-16B1-441F-9097-DA9787049600}" srcOrd="0" destOrd="0" presId="urn:microsoft.com/office/officeart/2005/8/layout/hList1"/>
    <dgm:cxn modelId="{845C857A-2FCE-49ED-ABB3-C8F1EFFDC77B}" type="presOf" srcId="{28AA0C2C-4FAF-4455-B04D-707D8D17881D}" destId="{6ACD5C3A-3C92-408E-A3E9-56081F27C9BF}" srcOrd="0" destOrd="3" presId="urn:microsoft.com/office/officeart/2005/8/layout/hList1"/>
    <dgm:cxn modelId="{09995BC1-5446-4F75-9F31-71C82AC5EDB4}" type="presOf" srcId="{F8F74F2C-8C1F-42DE-AD17-41C4CC1B796E}" destId="{ED051F06-D35D-47D8-976A-F6767CDE9B29}" srcOrd="0" destOrd="2" presId="urn:microsoft.com/office/officeart/2005/8/layout/hList1"/>
    <dgm:cxn modelId="{E461FEAE-CA21-4399-930F-63D1A2FBCFCA}" type="presOf" srcId="{3DC63D6B-B2A8-4D09-A63D-27D8CC809FC6}" destId="{6ACD5C3A-3C92-408E-A3E9-56081F27C9BF}" srcOrd="0" destOrd="1" presId="urn:microsoft.com/office/officeart/2005/8/layout/hList1"/>
    <dgm:cxn modelId="{74B166CB-71C3-42B8-B68C-C7081F736A5A}" type="presOf" srcId="{DE8D9EB5-B2C9-47C3-B1C7-229BE7A3C50C}" destId="{96B87070-37F7-48A4-8DEB-9B00CC6AAFA5}" srcOrd="0" destOrd="1" presId="urn:microsoft.com/office/officeart/2005/8/layout/hList1"/>
    <dgm:cxn modelId="{79300991-4BFA-4AE5-9B3C-CB517311168F}" srcId="{6A02118B-8D0C-4A21-883D-25209E70AD98}" destId="{12842DDC-34BB-4C26-A873-BF09A3B5B9C1}" srcOrd="1" destOrd="0" parTransId="{EE2D65D2-2377-46D5-B258-05C8E3E4AE8E}" sibTransId="{651352A2-A8E0-45E5-92A7-3C2A53CA741A}"/>
    <dgm:cxn modelId="{6755F8CC-9FFB-47BC-867B-3173ADC1C38B}" type="presOf" srcId="{1C25818C-C01F-4B98-AECD-6220D8491E92}" destId="{ED051F06-D35D-47D8-976A-F6767CDE9B29}" srcOrd="0" destOrd="0" presId="urn:microsoft.com/office/officeart/2005/8/layout/hList1"/>
    <dgm:cxn modelId="{18332262-CBDC-410F-A69C-DB6D030D1791}" type="presOf" srcId="{02E0B8F7-56A0-4A07-A3BE-67A0CA2A79E9}" destId="{6ACD5C3A-3C92-408E-A3E9-56081F27C9BF}" srcOrd="0" destOrd="0" presId="urn:microsoft.com/office/officeart/2005/8/layout/hList1"/>
    <dgm:cxn modelId="{53A88CC4-8EC3-4555-90F1-138C46ED391E}" type="presParOf" srcId="{5BEC9C94-CF3C-49A5-B2BA-A7BD352BB4CD}" destId="{642BB404-39BF-457D-A25A-F2481AD294DC}" srcOrd="0" destOrd="0" presId="urn:microsoft.com/office/officeart/2005/8/layout/hList1"/>
    <dgm:cxn modelId="{A759A1B9-9130-4BAA-BBA1-BFDA21782A91}" type="presParOf" srcId="{642BB404-39BF-457D-A25A-F2481AD294DC}" destId="{77EC7ED6-D6AD-4E36-A719-C267C99AE9A4}" srcOrd="0" destOrd="0" presId="urn:microsoft.com/office/officeart/2005/8/layout/hList1"/>
    <dgm:cxn modelId="{7FE4F6F7-7568-4FDF-9CD2-A77A550413B9}" type="presParOf" srcId="{642BB404-39BF-457D-A25A-F2481AD294DC}" destId="{96B87070-37F7-48A4-8DEB-9B00CC6AAFA5}" srcOrd="1" destOrd="0" presId="urn:microsoft.com/office/officeart/2005/8/layout/hList1"/>
    <dgm:cxn modelId="{1B967D31-7867-4745-BA7C-BBD81BFB9BFB}" type="presParOf" srcId="{5BEC9C94-CF3C-49A5-B2BA-A7BD352BB4CD}" destId="{353E55C3-7BA4-4C85-A57F-D7608EA8B3E6}" srcOrd="1" destOrd="0" presId="urn:microsoft.com/office/officeart/2005/8/layout/hList1"/>
    <dgm:cxn modelId="{D4FE6E0C-4285-429F-90D1-58941010A4FA}" type="presParOf" srcId="{5BEC9C94-CF3C-49A5-B2BA-A7BD352BB4CD}" destId="{CF7E11AF-213E-4DFB-8D72-2146CC3C4978}" srcOrd="2" destOrd="0" presId="urn:microsoft.com/office/officeart/2005/8/layout/hList1"/>
    <dgm:cxn modelId="{74679EB3-1C30-4C6C-A627-5B42AF60EDAE}" type="presParOf" srcId="{CF7E11AF-213E-4DFB-8D72-2146CC3C4978}" destId="{24396BB8-C001-49A0-8939-D2818996E7F5}" srcOrd="0" destOrd="0" presId="urn:microsoft.com/office/officeart/2005/8/layout/hList1"/>
    <dgm:cxn modelId="{618487B2-04B6-4721-8669-FCA2CCA702DE}" type="presParOf" srcId="{CF7E11AF-213E-4DFB-8D72-2146CC3C4978}" destId="{ED051F06-D35D-47D8-976A-F6767CDE9B29}" srcOrd="1" destOrd="0" presId="urn:microsoft.com/office/officeart/2005/8/layout/hList1"/>
    <dgm:cxn modelId="{41447907-5D3A-47ED-BA87-CBB8BD071F6D}" type="presParOf" srcId="{5BEC9C94-CF3C-49A5-B2BA-A7BD352BB4CD}" destId="{6EE862C2-6D78-4231-9644-529CD54DC02D}" srcOrd="3" destOrd="0" presId="urn:microsoft.com/office/officeart/2005/8/layout/hList1"/>
    <dgm:cxn modelId="{F239DA8F-111F-4B8A-AB5D-EB1F910C8454}" type="presParOf" srcId="{5BEC9C94-CF3C-49A5-B2BA-A7BD352BB4CD}" destId="{77CBFFAC-CD16-438E-92E3-0F273937C5FF}" srcOrd="4" destOrd="0" presId="urn:microsoft.com/office/officeart/2005/8/layout/hList1"/>
    <dgm:cxn modelId="{192AA397-65AB-45E0-BF85-C1EBBCBAB5EE}" type="presParOf" srcId="{77CBFFAC-CD16-438E-92E3-0F273937C5FF}" destId="{FCB76101-16B1-441F-9097-DA9787049600}" srcOrd="0" destOrd="0" presId="urn:microsoft.com/office/officeart/2005/8/layout/hList1"/>
    <dgm:cxn modelId="{481BBAF7-C06F-4877-ACD5-7F3DBF0E1BD4}" type="presParOf" srcId="{77CBFFAC-CD16-438E-92E3-0F273937C5FF}" destId="{6ACD5C3A-3C92-408E-A3E9-56081F27C9B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4CC398-3B7E-41DE-AB32-BF03B2BD3320}"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fr-FR"/>
        </a:p>
      </dgm:t>
    </dgm:pt>
    <dgm:pt modelId="{C22D41B7-0C67-4985-8AE4-A24DF0A1DBC8}">
      <dgm:prSet phldrT="[Texte]"/>
      <dgm:spPr>
        <a:solidFill>
          <a:schemeClr val="accent1">
            <a:lumMod val="50000"/>
          </a:schemeClr>
        </a:solidFill>
      </dgm:spPr>
      <dgm:t>
        <a:bodyPr/>
        <a:lstStyle/>
        <a:p>
          <a:r>
            <a:rPr lang="fr-FR" b="1" dirty="0" smtClean="0"/>
            <a:t>Démarche de projet pluridisciplinaire et collaboratif</a:t>
          </a:r>
          <a:endParaRPr lang="fr-FR" b="1" dirty="0"/>
        </a:p>
      </dgm:t>
    </dgm:pt>
    <dgm:pt modelId="{B18FE7F4-EE4E-4247-A735-EA2DDCFF5103}" type="parTrans" cxnId="{8EFCCD2A-9BD2-4FC9-9DC0-B4F40A16C4DF}">
      <dgm:prSet/>
      <dgm:spPr/>
      <dgm:t>
        <a:bodyPr/>
        <a:lstStyle/>
        <a:p>
          <a:endParaRPr lang="fr-FR"/>
        </a:p>
      </dgm:t>
    </dgm:pt>
    <dgm:pt modelId="{CE37E6A7-E363-47EC-AA54-1E5AC94006E7}" type="sibTrans" cxnId="{8EFCCD2A-9BD2-4FC9-9DC0-B4F40A16C4DF}">
      <dgm:prSet/>
      <dgm:spPr/>
      <dgm:t>
        <a:bodyPr/>
        <a:lstStyle/>
        <a:p>
          <a:endParaRPr lang="fr-FR"/>
        </a:p>
      </dgm:t>
    </dgm:pt>
    <dgm:pt modelId="{39AAD5E2-ADF7-4C5D-BD17-57BD761DF0BD}">
      <dgm:prSet phldrT="[Texte]"/>
      <dgm:spPr/>
      <dgm:t>
        <a:bodyPr/>
        <a:lstStyle/>
        <a:p>
          <a:r>
            <a:rPr lang="fr-FR" b="1" dirty="0" smtClean="0"/>
            <a:t>Une réalisation sur un temps long</a:t>
          </a:r>
          <a:endParaRPr lang="fr-FR" b="1" dirty="0"/>
        </a:p>
      </dgm:t>
    </dgm:pt>
    <dgm:pt modelId="{B90F5E1A-CFEE-4B2E-B6CD-888CF1264CFB}" type="parTrans" cxnId="{E27076DF-92C8-4A15-9001-94F0B786F233}">
      <dgm:prSet/>
      <dgm:spPr/>
      <dgm:t>
        <a:bodyPr/>
        <a:lstStyle/>
        <a:p>
          <a:endParaRPr lang="fr-FR"/>
        </a:p>
      </dgm:t>
    </dgm:pt>
    <dgm:pt modelId="{9961CEBE-BEFC-467A-B426-8EA3BEC62F73}" type="sibTrans" cxnId="{E27076DF-92C8-4A15-9001-94F0B786F233}">
      <dgm:prSet/>
      <dgm:spPr/>
      <dgm:t>
        <a:bodyPr/>
        <a:lstStyle/>
        <a:p>
          <a:endParaRPr lang="fr-FR"/>
        </a:p>
      </dgm:t>
    </dgm:pt>
    <dgm:pt modelId="{EF1C5689-6EBA-4866-8CD4-687621C833AC}">
      <dgm:prSet phldrT="[Texte]"/>
      <dgm:spPr/>
      <dgm:t>
        <a:bodyPr/>
        <a:lstStyle/>
        <a:p>
          <a:r>
            <a:rPr lang="fr-FR" b="1" dirty="0" smtClean="0"/>
            <a:t>Forte présence du numérique</a:t>
          </a:r>
          <a:endParaRPr lang="fr-FR" b="1" dirty="0"/>
        </a:p>
      </dgm:t>
    </dgm:pt>
    <dgm:pt modelId="{F9A48346-5A46-49E2-90CB-8885C68AEB57}" type="parTrans" cxnId="{362FC7A7-2411-475D-86A2-8551215264D4}">
      <dgm:prSet/>
      <dgm:spPr/>
      <dgm:t>
        <a:bodyPr/>
        <a:lstStyle/>
        <a:p>
          <a:endParaRPr lang="fr-FR"/>
        </a:p>
      </dgm:t>
    </dgm:pt>
    <dgm:pt modelId="{48731D8C-EFF5-46E3-ABF9-9F048BFBD581}" type="sibTrans" cxnId="{362FC7A7-2411-475D-86A2-8551215264D4}">
      <dgm:prSet/>
      <dgm:spPr/>
      <dgm:t>
        <a:bodyPr/>
        <a:lstStyle/>
        <a:p>
          <a:endParaRPr lang="fr-FR"/>
        </a:p>
      </dgm:t>
    </dgm:pt>
    <dgm:pt modelId="{56D25963-13FA-48DA-AE21-804731E60424}">
      <dgm:prSet phldrT="[Texte]"/>
      <dgm:spPr/>
      <dgm:t>
        <a:bodyPr/>
        <a:lstStyle/>
        <a:p>
          <a:r>
            <a:rPr lang="fr-FR" b="1" dirty="0" smtClean="0"/>
            <a:t>Organisation d’un temps fort dans l’établissement </a:t>
          </a:r>
          <a:endParaRPr lang="fr-FR" b="1" dirty="0"/>
        </a:p>
      </dgm:t>
    </dgm:pt>
    <dgm:pt modelId="{72307FCE-6328-4E50-A6AA-11EDCA5BE0B8}" type="parTrans" cxnId="{F6F3C5D6-990C-4864-AFC5-98003640D28B}">
      <dgm:prSet/>
      <dgm:spPr/>
      <dgm:t>
        <a:bodyPr/>
        <a:lstStyle/>
        <a:p>
          <a:endParaRPr lang="fr-FR"/>
        </a:p>
      </dgm:t>
    </dgm:pt>
    <dgm:pt modelId="{975A71DE-26F4-4DA4-8AB6-D03318A5F292}" type="sibTrans" cxnId="{F6F3C5D6-990C-4864-AFC5-98003640D28B}">
      <dgm:prSet/>
      <dgm:spPr/>
      <dgm:t>
        <a:bodyPr/>
        <a:lstStyle/>
        <a:p>
          <a:endParaRPr lang="fr-FR"/>
        </a:p>
      </dgm:t>
    </dgm:pt>
    <dgm:pt modelId="{3BE4EE0F-502C-4B57-B241-BDE3BF5FF136}">
      <dgm:prSet phldrT="[Texte]"/>
      <dgm:spPr/>
      <dgm:t>
        <a:bodyPr/>
        <a:lstStyle/>
        <a:p>
          <a:r>
            <a:rPr lang="fr-FR" b="1" dirty="0" smtClean="0"/>
            <a:t>Suivi et évaluation des élèves sur 2 ans , (</a:t>
          </a:r>
          <a:r>
            <a:rPr lang="fr-FR" b="1" dirty="0" err="1" smtClean="0"/>
            <a:t>co</a:t>
          </a:r>
          <a:r>
            <a:rPr lang="fr-FR" b="1" dirty="0" smtClean="0"/>
            <a:t>-évaluation)</a:t>
          </a:r>
          <a:endParaRPr lang="fr-FR" b="1" dirty="0"/>
        </a:p>
      </dgm:t>
    </dgm:pt>
    <dgm:pt modelId="{C556C0A9-AA70-4F5D-BDBF-2933EF12839A}" type="parTrans" cxnId="{24A9C203-B0AA-41FA-B66B-64C60F23C507}">
      <dgm:prSet/>
      <dgm:spPr/>
      <dgm:t>
        <a:bodyPr/>
        <a:lstStyle/>
        <a:p>
          <a:endParaRPr lang="fr-FR"/>
        </a:p>
      </dgm:t>
    </dgm:pt>
    <dgm:pt modelId="{92EF1237-9785-473B-A682-6B937AB9E57E}" type="sibTrans" cxnId="{24A9C203-B0AA-41FA-B66B-64C60F23C507}">
      <dgm:prSet/>
      <dgm:spPr/>
      <dgm:t>
        <a:bodyPr/>
        <a:lstStyle/>
        <a:p>
          <a:endParaRPr lang="fr-FR"/>
        </a:p>
      </dgm:t>
    </dgm:pt>
    <dgm:pt modelId="{954C5C7F-5A20-4A1C-9569-C916EDD2675A}">
      <dgm:prSet phldrT="[Texte]"/>
      <dgm:spPr/>
      <dgm:t>
        <a:bodyPr/>
        <a:lstStyle/>
        <a:p>
          <a:r>
            <a:rPr lang="fr-FR" b="1" dirty="0" smtClean="0"/>
            <a:t>Développer les compétences transversales </a:t>
          </a:r>
          <a:endParaRPr lang="fr-FR" b="1" dirty="0"/>
        </a:p>
      </dgm:t>
    </dgm:pt>
    <dgm:pt modelId="{5C4DD22E-1E77-4505-AF3F-03C2B095E8EB}" type="parTrans" cxnId="{455C296A-CBBA-4BED-8749-7A6EB3EBCBD9}">
      <dgm:prSet/>
      <dgm:spPr/>
      <dgm:t>
        <a:bodyPr/>
        <a:lstStyle/>
        <a:p>
          <a:endParaRPr lang="fr-FR"/>
        </a:p>
      </dgm:t>
    </dgm:pt>
    <dgm:pt modelId="{6420473B-AA1C-4626-B64E-63F33308FAF4}" type="sibTrans" cxnId="{455C296A-CBBA-4BED-8749-7A6EB3EBCBD9}">
      <dgm:prSet/>
      <dgm:spPr/>
      <dgm:t>
        <a:bodyPr/>
        <a:lstStyle/>
        <a:p>
          <a:endParaRPr lang="fr-FR"/>
        </a:p>
      </dgm:t>
    </dgm:pt>
    <dgm:pt modelId="{CDA2B2EF-BF33-48B0-8E87-646426F997D7}">
      <dgm:prSet phldrT="[Texte]"/>
      <dgm:spPr/>
      <dgm:t>
        <a:bodyPr/>
        <a:lstStyle/>
        <a:p>
          <a:r>
            <a:rPr lang="fr-FR" b="1" dirty="0" smtClean="0"/>
            <a:t>Un chef d’œuvre ou plusieurs chefs d’œuvre</a:t>
          </a:r>
          <a:endParaRPr lang="fr-FR" b="1" dirty="0"/>
        </a:p>
      </dgm:t>
    </dgm:pt>
    <dgm:pt modelId="{B10D052C-6F0E-4B43-B9B8-76DC241E6B99}" type="parTrans" cxnId="{D0D3D9A8-617B-453A-8E77-E68868A0A9F5}">
      <dgm:prSet/>
      <dgm:spPr/>
      <dgm:t>
        <a:bodyPr/>
        <a:lstStyle/>
        <a:p>
          <a:endParaRPr lang="fr-FR"/>
        </a:p>
      </dgm:t>
    </dgm:pt>
    <dgm:pt modelId="{931D4B89-FF28-4C8E-9EAE-CFBE9FA96265}" type="sibTrans" cxnId="{D0D3D9A8-617B-453A-8E77-E68868A0A9F5}">
      <dgm:prSet/>
      <dgm:spPr/>
      <dgm:t>
        <a:bodyPr/>
        <a:lstStyle/>
        <a:p>
          <a:endParaRPr lang="fr-FR"/>
        </a:p>
      </dgm:t>
    </dgm:pt>
    <dgm:pt modelId="{045DEF4E-361D-40BC-A2C8-3170D5A76BD0}">
      <dgm:prSet phldrT="[Texte]"/>
      <dgm:spPr/>
      <dgm:t>
        <a:bodyPr/>
        <a:lstStyle/>
        <a:p>
          <a:r>
            <a:rPr lang="fr-FR" b="1" dirty="0" smtClean="0"/>
            <a:t>Évaluation certificative (oral+ échanges)</a:t>
          </a:r>
          <a:endParaRPr lang="fr-FR" b="1" dirty="0"/>
        </a:p>
      </dgm:t>
    </dgm:pt>
    <dgm:pt modelId="{845FFD56-1881-48D7-A647-944747F19003}" type="parTrans" cxnId="{89CC5931-2856-4DB9-92F9-5621F61D4199}">
      <dgm:prSet/>
      <dgm:spPr/>
      <dgm:t>
        <a:bodyPr/>
        <a:lstStyle/>
        <a:p>
          <a:endParaRPr lang="fr-FR"/>
        </a:p>
      </dgm:t>
    </dgm:pt>
    <dgm:pt modelId="{DC418FEE-1654-41EA-9C66-3664E95DD2AA}" type="sibTrans" cxnId="{89CC5931-2856-4DB9-92F9-5621F61D4199}">
      <dgm:prSet/>
      <dgm:spPr/>
      <dgm:t>
        <a:bodyPr/>
        <a:lstStyle/>
        <a:p>
          <a:endParaRPr lang="fr-FR"/>
        </a:p>
      </dgm:t>
    </dgm:pt>
    <dgm:pt modelId="{BDCC2CB3-C20D-4A68-8681-94AA3991151E}">
      <dgm:prSet phldrT="[Texte]"/>
      <dgm:spPr>
        <a:solidFill>
          <a:srgbClr val="0BF543"/>
        </a:solidFill>
      </dgm:spPr>
      <dgm:t>
        <a:bodyPr/>
        <a:lstStyle/>
        <a:p>
          <a:r>
            <a:rPr lang="fr-FR" b="1" dirty="0" smtClean="0"/>
            <a:t>Projet individuel ou collectif, encré dans la spécialité</a:t>
          </a:r>
          <a:endParaRPr lang="fr-FR" b="1" dirty="0"/>
        </a:p>
      </dgm:t>
    </dgm:pt>
    <dgm:pt modelId="{C85EC28B-CDAD-4F42-A511-21035BD02BCC}" type="parTrans" cxnId="{B09BA74C-A888-4F01-AE88-F8AFBB2CA0F1}">
      <dgm:prSet/>
      <dgm:spPr/>
      <dgm:t>
        <a:bodyPr/>
        <a:lstStyle/>
        <a:p>
          <a:endParaRPr lang="fr-FR"/>
        </a:p>
      </dgm:t>
    </dgm:pt>
    <dgm:pt modelId="{8929FB4F-58A5-400D-A492-63613CC9E385}" type="sibTrans" cxnId="{B09BA74C-A888-4F01-AE88-F8AFBB2CA0F1}">
      <dgm:prSet/>
      <dgm:spPr/>
      <dgm:t>
        <a:bodyPr/>
        <a:lstStyle/>
        <a:p>
          <a:endParaRPr lang="fr-FR"/>
        </a:p>
      </dgm:t>
    </dgm:pt>
    <dgm:pt modelId="{A7FF589F-759C-4C32-A8F2-64AC3027B0F9}" type="pres">
      <dgm:prSet presAssocID="{4D4CC398-3B7E-41DE-AB32-BF03B2BD3320}" presName="Name0" presStyleCnt="0">
        <dgm:presLayoutVars>
          <dgm:dir/>
          <dgm:resizeHandles val="exact"/>
        </dgm:presLayoutVars>
      </dgm:prSet>
      <dgm:spPr/>
      <dgm:t>
        <a:bodyPr/>
        <a:lstStyle/>
        <a:p>
          <a:endParaRPr lang="fr-FR"/>
        </a:p>
      </dgm:t>
    </dgm:pt>
    <dgm:pt modelId="{C2B82BDE-8660-47AE-BCC8-AA5F5D165715}" type="pres">
      <dgm:prSet presAssocID="{4D4CC398-3B7E-41DE-AB32-BF03B2BD3320}" presName="cycle" presStyleCnt="0"/>
      <dgm:spPr/>
    </dgm:pt>
    <dgm:pt modelId="{D322AA4E-EA74-4F81-8F68-56908C18DC6D}" type="pres">
      <dgm:prSet presAssocID="{C22D41B7-0C67-4985-8AE4-A24DF0A1DBC8}" presName="nodeFirstNode" presStyleLbl="node1" presStyleIdx="0" presStyleCnt="9">
        <dgm:presLayoutVars>
          <dgm:bulletEnabled val="1"/>
        </dgm:presLayoutVars>
      </dgm:prSet>
      <dgm:spPr/>
      <dgm:t>
        <a:bodyPr/>
        <a:lstStyle/>
        <a:p>
          <a:endParaRPr lang="fr-FR"/>
        </a:p>
      </dgm:t>
    </dgm:pt>
    <dgm:pt modelId="{C32B29E3-C957-48B6-BD62-6EA4B06FD6BC}" type="pres">
      <dgm:prSet presAssocID="{CE37E6A7-E363-47EC-AA54-1E5AC94006E7}" presName="sibTransFirstNode" presStyleLbl="bgShp" presStyleIdx="0" presStyleCnt="1"/>
      <dgm:spPr/>
      <dgm:t>
        <a:bodyPr/>
        <a:lstStyle/>
        <a:p>
          <a:endParaRPr lang="fr-FR"/>
        </a:p>
      </dgm:t>
    </dgm:pt>
    <dgm:pt modelId="{8CCA4CCC-382C-4620-872D-F0BF5A674D75}" type="pres">
      <dgm:prSet presAssocID="{BDCC2CB3-C20D-4A68-8681-94AA3991151E}" presName="nodeFollowingNodes" presStyleLbl="node1" presStyleIdx="1" presStyleCnt="9">
        <dgm:presLayoutVars>
          <dgm:bulletEnabled val="1"/>
        </dgm:presLayoutVars>
      </dgm:prSet>
      <dgm:spPr/>
      <dgm:t>
        <a:bodyPr/>
        <a:lstStyle/>
        <a:p>
          <a:endParaRPr lang="fr-FR"/>
        </a:p>
      </dgm:t>
    </dgm:pt>
    <dgm:pt modelId="{5D717D69-F92E-4D51-8FB2-0036CAE9826A}" type="pres">
      <dgm:prSet presAssocID="{CDA2B2EF-BF33-48B0-8E87-646426F997D7}" presName="nodeFollowingNodes" presStyleLbl="node1" presStyleIdx="2" presStyleCnt="9">
        <dgm:presLayoutVars>
          <dgm:bulletEnabled val="1"/>
        </dgm:presLayoutVars>
      </dgm:prSet>
      <dgm:spPr/>
      <dgm:t>
        <a:bodyPr/>
        <a:lstStyle/>
        <a:p>
          <a:endParaRPr lang="fr-FR"/>
        </a:p>
      </dgm:t>
    </dgm:pt>
    <dgm:pt modelId="{508752EA-CCDE-425E-9315-E2C876A353B0}" type="pres">
      <dgm:prSet presAssocID="{954C5C7F-5A20-4A1C-9569-C916EDD2675A}" presName="nodeFollowingNodes" presStyleLbl="node1" presStyleIdx="3" presStyleCnt="9">
        <dgm:presLayoutVars>
          <dgm:bulletEnabled val="1"/>
        </dgm:presLayoutVars>
      </dgm:prSet>
      <dgm:spPr/>
      <dgm:t>
        <a:bodyPr/>
        <a:lstStyle/>
        <a:p>
          <a:endParaRPr lang="fr-FR"/>
        </a:p>
      </dgm:t>
    </dgm:pt>
    <dgm:pt modelId="{AD8026C2-E413-4B9B-97B5-72DEC48381F1}" type="pres">
      <dgm:prSet presAssocID="{39AAD5E2-ADF7-4C5D-BD17-57BD761DF0BD}" presName="nodeFollowingNodes" presStyleLbl="node1" presStyleIdx="4" presStyleCnt="9">
        <dgm:presLayoutVars>
          <dgm:bulletEnabled val="1"/>
        </dgm:presLayoutVars>
      </dgm:prSet>
      <dgm:spPr/>
      <dgm:t>
        <a:bodyPr/>
        <a:lstStyle/>
        <a:p>
          <a:endParaRPr lang="fr-FR"/>
        </a:p>
      </dgm:t>
    </dgm:pt>
    <dgm:pt modelId="{B851F221-62D0-47B1-9368-3E0265A40AB8}" type="pres">
      <dgm:prSet presAssocID="{EF1C5689-6EBA-4866-8CD4-687621C833AC}" presName="nodeFollowingNodes" presStyleLbl="node1" presStyleIdx="5" presStyleCnt="9">
        <dgm:presLayoutVars>
          <dgm:bulletEnabled val="1"/>
        </dgm:presLayoutVars>
      </dgm:prSet>
      <dgm:spPr/>
      <dgm:t>
        <a:bodyPr/>
        <a:lstStyle/>
        <a:p>
          <a:endParaRPr lang="fr-FR"/>
        </a:p>
      </dgm:t>
    </dgm:pt>
    <dgm:pt modelId="{1823F3FC-5845-4BE1-A407-382BCBD30AE9}" type="pres">
      <dgm:prSet presAssocID="{56D25963-13FA-48DA-AE21-804731E60424}" presName="nodeFollowingNodes" presStyleLbl="node1" presStyleIdx="6" presStyleCnt="9">
        <dgm:presLayoutVars>
          <dgm:bulletEnabled val="1"/>
        </dgm:presLayoutVars>
      </dgm:prSet>
      <dgm:spPr/>
      <dgm:t>
        <a:bodyPr/>
        <a:lstStyle/>
        <a:p>
          <a:endParaRPr lang="fr-FR"/>
        </a:p>
      </dgm:t>
    </dgm:pt>
    <dgm:pt modelId="{6BFA8C54-FE0D-407B-BC9B-90D94A80928E}" type="pres">
      <dgm:prSet presAssocID="{3BE4EE0F-502C-4B57-B241-BDE3BF5FF136}" presName="nodeFollowingNodes" presStyleLbl="node1" presStyleIdx="7" presStyleCnt="9" custScaleX="108221">
        <dgm:presLayoutVars>
          <dgm:bulletEnabled val="1"/>
        </dgm:presLayoutVars>
      </dgm:prSet>
      <dgm:spPr/>
      <dgm:t>
        <a:bodyPr/>
        <a:lstStyle/>
        <a:p>
          <a:endParaRPr lang="fr-FR"/>
        </a:p>
      </dgm:t>
    </dgm:pt>
    <dgm:pt modelId="{2BC2B9A7-A706-4093-8D76-F0F540BF82EB}" type="pres">
      <dgm:prSet presAssocID="{045DEF4E-361D-40BC-A2C8-3170D5A76BD0}" presName="nodeFollowingNodes" presStyleLbl="node1" presStyleIdx="8" presStyleCnt="9">
        <dgm:presLayoutVars>
          <dgm:bulletEnabled val="1"/>
        </dgm:presLayoutVars>
      </dgm:prSet>
      <dgm:spPr/>
      <dgm:t>
        <a:bodyPr/>
        <a:lstStyle/>
        <a:p>
          <a:endParaRPr lang="fr-FR"/>
        </a:p>
      </dgm:t>
    </dgm:pt>
  </dgm:ptLst>
  <dgm:cxnLst>
    <dgm:cxn modelId="{47B8448D-3762-4A34-8B2B-049A1E1E6E2B}" type="presOf" srcId="{3BE4EE0F-502C-4B57-B241-BDE3BF5FF136}" destId="{6BFA8C54-FE0D-407B-BC9B-90D94A80928E}" srcOrd="0" destOrd="0" presId="urn:microsoft.com/office/officeart/2005/8/layout/cycle3"/>
    <dgm:cxn modelId="{671789BF-92DB-40B3-936B-251FA191DA85}" type="presOf" srcId="{CE37E6A7-E363-47EC-AA54-1E5AC94006E7}" destId="{C32B29E3-C957-48B6-BD62-6EA4B06FD6BC}" srcOrd="0" destOrd="0" presId="urn:microsoft.com/office/officeart/2005/8/layout/cycle3"/>
    <dgm:cxn modelId="{24A9C203-B0AA-41FA-B66B-64C60F23C507}" srcId="{4D4CC398-3B7E-41DE-AB32-BF03B2BD3320}" destId="{3BE4EE0F-502C-4B57-B241-BDE3BF5FF136}" srcOrd="7" destOrd="0" parTransId="{C556C0A9-AA70-4F5D-BDBF-2933EF12839A}" sibTransId="{92EF1237-9785-473B-A682-6B937AB9E57E}"/>
    <dgm:cxn modelId="{E27076DF-92C8-4A15-9001-94F0B786F233}" srcId="{4D4CC398-3B7E-41DE-AB32-BF03B2BD3320}" destId="{39AAD5E2-ADF7-4C5D-BD17-57BD761DF0BD}" srcOrd="4" destOrd="0" parTransId="{B90F5E1A-CFEE-4B2E-B6CD-888CF1264CFB}" sibTransId="{9961CEBE-BEFC-467A-B426-8EA3BEC62F73}"/>
    <dgm:cxn modelId="{455C296A-CBBA-4BED-8749-7A6EB3EBCBD9}" srcId="{4D4CC398-3B7E-41DE-AB32-BF03B2BD3320}" destId="{954C5C7F-5A20-4A1C-9569-C916EDD2675A}" srcOrd="3" destOrd="0" parTransId="{5C4DD22E-1E77-4505-AF3F-03C2B095E8EB}" sibTransId="{6420473B-AA1C-4626-B64E-63F33308FAF4}"/>
    <dgm:cxn modelId="{4FDBA232-123F-4D75-A76E-87C2B928D71E}" type="presOf" srcId="{CDA2B2EF-BF33-48B0-8E87-646426F997D7}" destId="{5D717D69-F92E-4D51-8FB2-0036CAE9826A}" srcOrd="0" destOrd="0" presId="urn:microsoft.com/office/officeart/2005/8/layout/cycle3"/>
    <dgm:cxn modelId="{C7F0AD2D-94AC-4677-9CF1-D913DF69C65B}" type="presOf" srcId="{4D4CC398-3B7E-41DE-AB32-BF03B2BD3320}" destId="{A7FF589F-759C-4C32-A8F2-64AC3027B0F9}" srcOrd="0" destOrd="0" presId="urn:microsoft.com/office/officeart/2005/8/layout/cycle3"/>
    <dgm:cxn modelId="{017512EC-EB2B-4822-9E6C-DED4577F0FFC}" type="presOf" srcId="{BDCC2CB3-C20D-4A68-8681-94AA3991151E}" destId="{8CCA4CCC-382C-4620-872D-F0BF5A674D75}" srcOrd="0" destOrd="0" presId="urn:microsoft.com/office/officeart/2005/8/layout/cycle3"/>
    <dgm:cxn modelId="{B5E0968A-EBAC-4B1D-A56F-0C9690AEC8DD}" type="presOf" srcId="{954C5C7F-5A20-4A1C-9569-C916EDD2675A}" destId="{508752EA-CCDE-425E-9315-E2C876A353B0}" srcOrd="0" destOrd="0" presId="urn:microsoft.com/office/officeart/2005/8/layout/cycle3"/>
    <dgm:cxn modelId="{8EFCCD2A-9BD2-4FC9-9DC0-B4F40A16C4DF}" srcId="{4D4CC398-3B7E-41DE-AB32-BF03B2BD3320}" destId="{C22D41B7-0C67-4985-8AE4-A24DF0A1DBC8}" srcOrd="0" destOrd="0" parTransId="{B18FE7F4-EE4E-4247-A735-EA2DDCFF5103}" sibTransId="{CE37E6A7-E363-47EC-AA54-1E5AC94006E7}"/>
    <dgm:cxn modelId="{89CC5931-2856-4DB9-92F9-5621F61D4199}" srcId="{4D4CC398-3B7E-41DE-AB32-BF03B2BD3320}" destId="{045DEF4E-361D-40BC-A2C8-3170D5A76BD0}" srcOrd="8" destOrd="0" parTransId="{845FFD56-1881-48D7-A647-944747F19003}" sibTransId="{DC418FEE-1654-41EA-9C66-3664E95DD2AA}"/>
    <dgm:cxn modelId="{82C75286-8561-432C-A2BD-C88BC22E83A6}" type="presOf" srcId="{EF1C5689-6EBA-4866-8CD4-687621C833AC}" destId="{B851F221-62D0-47B1-9368-3E0265A40AB8}" srcOrd="0" destOrd="0" presId="urn:microsoft.com/office/officeart/2005/8/layout/cycle3"/>
    <dgm:cxn modelId="{F6F3C5D6-990C-4864-AFC5-98003640D28B}" srcId="{4D4CC398-3B7E-41DE-AB32-BF03B2BD3320}" destId="{56D25963-13FA-48DA-AE21-804731E60424}" srcOrd="6" destOrd="0" parTransId="{72307FCE-6328-4E50-A6AA-11EDCA5BE0B8}" sibTransId="{975A71DE-26F4-4DA4-8AB6-D03318A5F292}"/>
    <dgm:cxn modelId="{B09BA74C-A888-4F01-AE88-F8AFBB2CA0F1}" srcId="{4D4CC398-3B7E-41DE-AB32-BF03B2BD3320}" destId="{BDCC2CB3-C20D-4A68-8681-94AA3991151E}" srcOrd="1" destOrd="0" parTransId="{C85EC28B-CDAD-4F42-A511-21035BD02BCC}" sibTransId="{8929FB4F-58A5-400D-A492-63613CC9E385}"/>
    <dgm:cxn modelId="{67727FDE-DC2E-4071-9A17-3A58E9435675}" type="presOf" srcId="{045DEF4E-361D-40BC-A2C8-3170D5A76BD0}" destId="{2BC2B9A7-A706-4093-8D76-F0F540BF82EB}" srcOrd="0" destOrd="0" presId="urn:microsoft.com/office/officeart/2005/8/layout/cycle3"/>
    <dgm:cxn modelId="{500F4899-40BA-48DB-AE8C-105C7577FAAF}" type="presOf" srcId="{56D25963-13FA-48DA-AE21-804731E60424}" destId="{1823F3FC-5845-4BE1-A407-382BCBD30AE9}" srcOrd="0" destOrd="0" presId="urn:microsoft.com/office/officeart/2005/8/layout/cycle3"/>
    <dgm:cxn modelId="{23656518-834A-4920-89CA-F81A023F04BD}" type="presOf" srcId="{C22D41B7-0C67-4985-8AE4-A24DF0A1DBC8}" destId="{D322AA4E-EA74-4F81-8F68-56908C18DC6D}" srcOrd="0" destOrd="0" presId="urn:microsoft.com/office/officeart/2005/8/layout/cycle3"/>
    <dgm:cxn modelId="{D0D3D9A8-617B-453A-8E77-E68868A0A9F5}" srcId="{4D4CC398-3B7E-41DE-AB32-BF03B2BD3320}" destId="{CDA2B2EF-BF33-48B0-8E87-646426F997D7}" srcOrd="2" destOrd="0" parTransId="{B10D052C-6F0E-4B43-B9B8-76DC241E6B99}" sibTransId="{931D4B89-FF28-4C8E-9EAE-CFBE9FA96265}"/>
    <dgm:cxn modelId="{86BE9707-9009-44C5-982E-5A75ACA98966}" type="presOf" srcId="{39AAD5E2-ADF7-4C5D-BD17-57BD761DF0BD}" destId="{AD8026C2-E413-4B9B-97B5-72DEC48381F1}" srcOrd="0" destOrd="0" presId="urn:microsoft.com/office/officeart/2005/8/layout/cycle3"/>
    <dgm:cxn modelId="{362FC7A7-2411-475D-86A2-8551215264D4}" srcId="{4D4CC398-3B7E-41DE-AB32-BF03B2BD3320}" destId="{EF1C5689-6EBA-4866-8CD4-687621C833AC}" srcOrd="5" destOrd="0" parTransId="{F9A48346-5A46-49E2-90CB-8885C68AEB57}" sibTransId="{48731D8C-EFF5-46E3-ABF9-9F048BFBD581}"/>
    <dgm:cxn modelId="{7001E67D-6A2B-43B0-AB7E-2C11457978E6}" type="presParOf" srcId="{A7FF589F-759C-4C32-A8F2-64AC3027B0F9}" destId="{C2B82BDE-8660-47AE-BCC8-AA5F5D165715}" srcOrd="0" destOrd="0" presId="urn:microsoft.com/office/officeart/2005/8/layout/cycle3"/>
    <dgm:cxn modelId="{68A21E70-7592-4432-AC83-3BE9B7890FF4}" type="presParOf" srcId="{C2B82BDE-8660-47AE-BCC8-AA5F5D165715}" destId="{D322AA4E-EA74-4F81-8F68-56908C18DC6D}" srcOrd="0" destOrd="0" presId="urn:microsoft.com/office/officeart/2005/8/layout/cycle3"/>
    <dgm:cxn modelId="{E9B84740-25A7-4EF1-9371-97010010F62C}" type="presParOf" srcId="{C2B82BDE-8660-47AE-BCC8-AA5F5D165715}" destId="{C32B29E3-C957-48B6-BD62-6EA4B06FD6BC}" srcOrd="1" destOrd="0" presId="urn:microsoft.com/office/officeart/2005/8/layout/cycle3"/>
    <dgm:cxn modelId="{41DF0CB7-E79F-4015-A60C-303F44EEB8FD}" type="presParOf" srcId="{C2B82BDE-8660-47AE-BCC8-AA5F5D165715}" destId="{8CCA4CCC-382C-4620-872D-F0BF5A674D75}" srcOrd="2" destOrd="0" presId="urn:microsoft.com/office/officeart/2005/8/layout/cycle3"/>
    <dgm:cxn modelId="{13B9F742-5C78-41D0-B8CF-B4B13DEA7B2A}" type="presParOf" srcId="{C2B82BDE-8660-47AE-BCC8-AA5F5D165715}" destId="{5D717D69-F92E-4D51-8FB2-0036CAE9826A}" srcOrd="3" destOrd="0" presId="urn:microsoft.com/office/officeart/2005/8/layout/cycle3"/>
    <dgm:cxn modelId="{CC44BCF0-BB8F-4C24-AA85-7F504A08896D}" type="presParOf" srcId="{C2B82BDE-8660-47AE-BCC8-AA5F5D165715}" destId="{508752EA-CCDE-425E-9315-E2C876A353B0}" srcOrd="4" destOrd="0" presId="urn:microsoft.com/office/officeart/2005/8/layout/cycle3"/>
    <dgm:cxn modelId="{9250AE89-B50E-4F50-8CA7-B17FB3D4B9EA}" type="presParOf" srcId="{C2B82BDE-8660-47AE-BCC8-AA5F5D165715}" destId="{AD8026C2-E413-4B9B-97B5-72DEC48381F1}" srcOrd="5" destOrd="0" presId="urn:microsoft.com/office/officeart/2005/8/layout/cycle3"/>
    <dgm:cxn modelId="{19EED53F-6F5B-4FF6-A657-FEEA80112D6A}" type="presParOf" srcId="{C2B82BDE-8660-47AE-BCC8-AA5F5D165715}" destId="{B851F221-62D0-47B1-9368-3E0265A40AB8}" srcOrd="6" destOrd="0" presId="urn:microsoft.com/office/officeart/2005/8/layout/cycle3"/>
    <dgm:cxn modelId="{F2E8F93E-3F33-4B88-B568-6522713E9AC5}" type="presParOf" srcId="{C2B82BDE-8660-47AE-BCC8-AA5F5D165715}" destId="{1823F3FC-5845-4BE1-A407-382BCBD30AE9}" srcOrd="7" destOrd="0" presId="urn:microsoft.com/office/officeart/2005/8/layout/cycle3"/>
    <dgm:cxn modelId="{2F4386C2-611E-4F72-9C2C-693AA2FEAB17}" type="presParOf" srcId="{C2B82BDE-8660-47AE-BCC8-AA5F5D165715}" destId="{6BFA8C54-FE0D-407B-BC9B-90D94A80928E}" srcOrd="8" destOrd="0" presId="urn:microsoft.com/office/officeart/2005/8/layout/cycle3"/>
    <dgm:cxn modelId="{361CA634-287E-4A67-81B6-AA340107CE07}" type="presParOf" srcId="{C2B82BDE-8660-47AE-BCC8-AA5F5D165715}" destId="{2BC2B9A7-A706-4093-8D76-F0F540BF82EB}" srcOrd="9"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C4775-5D7A-4836-BFBE-59A05F097A84}">
      <dsp:nvSpPr>
        <dsp:cNvPr id="0" name=""/>
        <dsp:cNvSpPr/>
      </dsp:nvSpPr>
      <dsp:spPr>
        <a:xfrm rot="5400000">
          <a:off x="-375134" y="378475"/>
          <a:ext cx="2500895" cy="1750626"/>
        </a:xfrm>
        <a:prstGeom prst="chevron">
          <a:avLst/>
        </a:prstGeom>
        <a:solidFill>
          <a:srgbClr val="1CD1E4"/>
        </a:solidFill>
        <a:ln w="12700" cap="flat" cmpd="sng" algn="ctr">
          <a:solidFill>
            <a:srgbClr val="1CD1E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fr-FR" sz="3000" kern="1200" dirty="0" smtClean="0"/>
            <a:t>Matinée </a:t>
          </a:r>
          <a:endParaRPr lang="fr-FR" sz="3000" kern="1200" dirty="0"/>
        </a:p>
      </dsp:txBody>
      <dsp:txXfrm rot="-5400000">
        <a:off x="1" y="878653"/>
        <a:ext cx="1750626" cy="750269"/>
      </dsp:txXfrm>
    </dsp:sp>
    <dsp:sp modelId="{A7E25187-7C49-42FC-8A34-061225EC6340}">
      <dsp:nvSpPr>
        <dsp:cNvPr id="0" name=""/>
        <dsp:cNvSpPr/>
      </dsp:nvSpPr>
      <dsp:spPr>
        <a:xfrm rot="5400000">
          <a:off x="4532103" y="-2778135"/>
          <a:ext cx="1625582" cy="7188535"/>
        </a:xfrm>
        <a:prstGeom prst="round2SameRect">
          <a:avLst/>
        </a:prstGeom>
        <a:solidFill>
          <a:schemeClr val="lt1">
            <a:alpha val="90000"/>
            <a:hueOff val="0"/>
            <a:satOff val="0"/>
            <a:lumOff val="0"/>
            <a:alphaOff val="0"/>
          </a:schemeClr>
        </a:solidFill>
        <a:ln w="12700" cap="flat" cmpd="sng" algn="ctr">
          <a:solidFill>
            <a:srgbClr val="1CD1E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FR" sz="1500" b="1" kern="1200" dirty="0" smtClean="0">
              <a:solidFill>
                <a:srgbClr val="0070C0"/>
              </a:solidFill>
            </a:rPr>
            <a:t>Echanges, questionnements : 30’</a:t>
          </a:r>
          <a:endParaRPr lang="fr-FR" sz="1500" b="1" kern="1200" dirty="0">
            <a:solidFill>
              <a:srgbClr val="0070C0"/>
            </a:solidFill>
          </a:endParaRPr>
        </a:p>
        <a:p>
          <a:pPr marL="114300" lvl="1" indent="-114300" algn="l" defTabSz="666750">
            <a:lnSpc>
              <a:spcPct val="90000"/>
            </a:lnSpc>
            <a:spcBef>
              <a:spcPct val="0"/>
            </a:spcBef>
            <a:spcAft>
              <a:spcPct val="15000"/>
            </a:spcAft>
            <a:buChar char="••"/>
          </a:pPr>
          <a:r>
            <a:rPr lang="fr-FR" sz="1500" b="1" kern="1200" dirty="0" smtClean="0">
              <a:solidFill>
                <a:srgbClr val="0070C0"/>
              </a:solidFill>
            </a:rPr>
            <a:t>Les enjeux de la transformation de la voie professionnelle : 20’</a:t>
          </a:r>
          <a:endParaRPr lang="fr-FR" sz="1500" b="1" kern="1200" dirty="0">
            <a:solidFill>
              <a:srgbClr val="0070C0"/>
            </a:solidFill>
          </a:endParaRPr>
        </a:p>
        <a:p>
          <a:pPr marL="114300" lvl="1" indent="-114300" algn="l" defTabSz="666750">
            <a:lnSpc>
              <a:spcPct val="90000"/>
            </a:lnSpc>
            <a:spcBef>
              <a:spcPct val="0"/>
            </a:spcBef>
            <a:spcAft>
              <a:spcPct val="15000"/>
            </a:spcAft>
            <a:buChar char="••"/>
          </a:pPr>
          <a:r>
            <a:rPr lang="fr-FR" sz="1500" b="1" kern="1200" dirty="0" smtClean="0">
              <a:solidFill>
                <a:srgbClr val="0070C0"/>
              </a:solidFill>
            </a:rPr>
            <a:t>La co-intervention : 20’</a:t>
          </a:r>
          <a:endParaRPr lang="fr-FR" sz="1500" b="1" kern="1200" dirty="0">
            <a:solidFill>
              <a:srgbClr val="0070C0"/>
            </a:solidFill>
          </a:endParaRPr>
        </a:p>
        <a:p>
          <a:pPr marL="114300" lvl="1" indent="-114300" algn="l" defTabSz="666750">
            <a:lnSpc>
              <a:spcPct val="90000"/>
            </a:lnSpc>
            <a:spcBef>
              <a:spcPct val="0"/>
            </a:spcBef>
            <a:spcAft>
              <a:spcPct val="15000"/>
            </a:spcAft>
            <a:buChar char="••"/>
          </a:pPr>
          <a:r>
            <a:rPr lang="fr-FR" sz="1500" b="1" kern="1200" dirty="0" smtClean="0">
              <a:solidFill>
                <a:srgbClr val="0070C0"/>
              </a:solidFill>
            </a:rPr>
            <a:t>Le chef d’œuvre : 20’</a:t>
          </a:r>
          <a:endParaRPr lang="fr-FR" sz="1500" b="1" kern="1200" dirty="0">
            <a:solidFill>
              <a:srgbClr val="0070C0"/>
            </a:solidFill>
          </a:endParaRPr>
        </a:p>
        <a:p>
          <a:pPr marL="114300" lvl="1" indent="-114300" algn="l" defTabSz="666750">
            <a:lnSpc>
              <a:spcPct val="90000"/>
            </a:lnSpc>
            <a:spcBef>
              <a:spcPct val="0"/>
            </a:spcBef>
            <a:spcAft>
              <a:spcPct val="15000"/>
            </a:spcAft>
            <a:buChar char="••"/>
          </a:pPr>
          <a:r>
            <a:rPr lang="fr-FR" sz="1500" b="1" kern="1200" dirty="0" smtClean="0">
              <a:solidFill>
                <a:srgbClr val="0070C0"/>
              </a:solidFill>
            </a:rPr>
            <a:t>La famille des métiers de la gestion administrative, du transport et de la logistique: 90’ </a:t>
          </a:r>
          <a:endParaRPr lang="fr-FR" sz="1500" b="1" kern="1200" dirty="0">
            <a:solidFill>
              <a:srgbClr val="0070C0"/>
            </a:solidFill>
          </a:endParaRPr>
        </a:p>
      </dsp:txBody>
      <dsp:txXfrm rot="-5400000">
        <a:off x="1750627" y="82695"/>
        <a:ext cx="7109181" cy="1466874"/>
      </dsp:txXfrm>
    </dsp:sp>
    <dsp:sp modelId="{57834101-2E11-42E6-933F-085A56EB104C}">
      <dsp:nvSpPr>
        <dsp:cNvPr id="0" name=""/>
        <dsp:cNvSpPr/>
      </dsp:nvSpPr>
      <dsp:spPr>
        <a:xfrm rot="5400000">
          <a:off x="-375134" y="2595836"/>
          <a:ext cx="2500895" cy="1750626"/>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fr-FR" sz="3000" kern="1200" dirty="0" smtClean="0"/>
            <a:t>Après-midi</a:t>
          </a:r>
          <a:endParaRPr lang="fr-FR" sz="3000" kern="1200" dirty="0"/>
        </a:p>
      </dsp:txBody>
      <dsp:txXfrm rot="-5400000">
        <a:off x="1" y="3096014"/>
        <a:ext cx="1750626" cy="750269"/>
      </dsp:txXfrm>
    </dsp:sp>
    <dsp:sp modelId="{B885CC2D-57F6-4698-BA14-D4A4FEA063DE}">
      <dsp:nvSpPr>
        <dsp:cNvPr id="0" name=""/>
        <dsp:cNvSpPr/>
      </dsp:nvSpPr>
      <dsp:spPr>
        <a:xfrm rot="5400000">
          <a:off x="4532103" y="-576119"/>
          <a:ext cx="1625582" cy="7188535"/>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FR" sz="1500" b="1" kern="1200" dirty="0" smtClean="0">
              <a:solidFill>
                <a:srgbClr val="0070C0"/>
              </a:solidFill>
            </a:rPr>
            <a:t>Présentation des activités GA, Transport et Logistique</a:t>
          </a:r>
          <a:endParaRPr lang="fr-FR" sz="1500" b="1" kern="1200" dirty="0">
            <a:solidFill>
              <a:srgbClr val="0070C0"/>
            </a:solidFill>
          </a:endParaRPr>
        </a:p>
        <a:p>
          <a:pPr marL="114300" lvl="1" indent="-114300" algn="l" defTabSz="666750">
            <a:lnSpc>
              <a:spcPct val="90000"/>
            </a:lnSpc>
            <a:spcBef>
              <a:spcPct val="0"/>
            </a:spcBef>
            <a:spcAft>
              <a:spcPct val="15000"/>
            </a:spcAft>
            <a:buChar char="••"/>
          </a:pPr>
          <a:r>
            <a:rPr lang="fr-FR" sz="1500" b="1" kern="1200" dirty="0" smtClean="0">
              <a:solidFill>
                <a:srgbClr val="0070C0"/>
              </a:solidFill>
            </a:rPr>
            <a:t>Ateliers de création de trames de scénario pédagogique/saisie des travaux sur un document partagé</a:t>
          </a:r>
          <a:endParaRPr lang="fr-FR" sz="1500" b="1" kern="1200" dirty="0">
            <a:solidFill>
              <a:srgbClr val="0070C0"/>
            </a:solidFill>
          </a:endParaRPr>
        </a:p>
        <a:p>
          <a:pPr marL="114300" lvl="1" indent="-114300" algn="l" defTabSz="666750">
            <a:lnSpc>
              <a:spcPct val="90000"/>
            </a:lnSpc>
            <a:spcBef>
              <a:spcPct val="0"/>
            </a:spcBef>
            <a:spcAft>
              <a:spcPct val="15000"/>
            </a:spcAft>
            <a:buChar char="••"/>
          </a:pPr>
          <a:r>
            <a:rPr lang="fr-FR" sz="1500" b="1" kern="1200" dirty="0" smtClean="0">
              <a:solidFill>
                <a:srgbClr val="0070C0"/>
              </a:solidFill>
            </a:rPr>
            <a:t>Temps de restitution </a:t>
          </a:r>
          <a:endParaRPr lang="fr-FR" sz="1500" b="1" kern="1200" dirty="0">
            <a:solidFill>
              <a:srgbClr val="0070C0"/>
            </a:solidFill>
          </a:endParaRPr>
        </a:p>
      </dsp:txBody>
      <dsp:txXfrm rot="-5400000">
        <a:off x="1750627" y="2284711"/>
        <a:ext cx="7109181" cy="14668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80B0D-1885-4479-AD0A-4C4ED2BD3C34}">
      <dsp:nvSpPr>
        <dsp:cNvPr id="0" name=""/>
        <dsp:cNvSpPr/>
      </dsp:nvSpPr>
      <dsp:spPr>
        <a:xfrm>
          <a:off x="0" y="415701"/>
          <a:ext cx="4356183"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FR" sz="1700" b="1" kern="1200" dirty="0" smtClean="0"/>
            <a:t>Démarches de réalisations très concrètes </a:t>
          </a:r>
          <a:endParaRPr lang="fr-FR" sz="1700" b="1" kern="1200" dirty="0"/>
        </a:p>
      </dsp:txBody>
      <dsp:txXfrm>
        <a:off x="22246" y="437947"/>
        <a:ext cx="4311691" cy="411223"/>
      </dsp:txXfrm>
    </dsp:sp>
    <dsp:sp modelId="{F990FC94-D513-4C57-B9AE-A7732307264E}">
      <dsp:nvSpPr>
        <dsp:cNvPr id="0" name=""/>
        <dsp:cNvSpPr/>
      </dsp:nvSpPr>
      <dsp:spPr>
        <a:xfrm>
          <a:off x="0" y="994523"/>
          <a:ext cx="4356183" cy="455715"/>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FR" sz="1700" kern="1200" dirty="0" smtClean="0"/>
            <a:t>Réalisations matérielles</a:t>
          </a:r>
          <a:endParaRPr lang="fr-FR" sz="1700" kern="1200" dirty="0"/>
        </a:p>
      </dsp:txBody>
      <dsp:txXfrm>
        <a:off x="22246" y="1016769"/>
        <a:ext cx="4311691" cy="411223"/>
      </dsp:txXfrm>
    </dsp:sp>
    <dsp:sp modelId="{CB4CF614-9A5F-4EAD-A1EA-0615D5CD8419}">
      <dsp:nvSpPr>
        <dsp:cNvPr id="0" name=""/>
        <dsp:cNvSpPr/>
      </dsp:nvSpPr>
      <dsp:spPr>
        <a:xfrm>
          <a:off x="0" y="1518270"/>
          <a:ext cx="4356183"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0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fr-FR" sz="1300" kern="1200" dirty="0" smtClean="0"/>
            <a:t>Réalisation d’un produit fini</a:t>
          </a:r>
          <a:endParaRPr lang="fr-FR" sz="1300" kern="1200" dirty="0"/>
        </a:p>
      </dsp:txBody>
      <dsp:txXfrm>
        <a:off x="0" y="1518270"/>
        <a:ext cx="4356183" cy="314640"/>
      </dsp:txXfrm>
    </dsp:sp>
    <dsp:sp modelId="{928EF141-BB8C-4BD2-B31A-48BA49A228C5}">
      <dsp:nvSpPr>
        <dsp:cNvPr id="0" name=""/>
        <dsp:cNvSpPr/>
      </dsp:nvSpPr>
      <dsp:spPr>
        <a:xfrm>
          <a:off x="0" y="1826851"/>
          <a:ext cx="4356183" cy="455715"/>
        </a:xfrm>
        <a:prstGeom prst="roundRect">
          <a:avLst/>
        </a:prstGeom>
        <a:solidFill>
          <a:srgbClr val="67F9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FR" sz="1700" kern="1200" dirty="0" smtClean="0"/>
            <a:t>Réalisations immatérielles</a:t>
          </a:r>
          <a:endParaRPr lang="fr-FR" sz="1700" kern="1200" dirty="0"/>
        </a:p>
      </dsp:txBody>
      <dsp:txXfrm>
        <a:off x="22246" y="1849097"/>
        <a:ext cx="4311691" cy="411223"/>
      </dsp:txXfrm>
    </dsp:sp>
    <dsp:sp modelId="{30A4CB80-5FC8-4129-BF63-3C0EE088A7D3}">
      <dsp:nvSpPr>
        <dsp:cNvPr id="0" name=""/>
        <dsp:cNvSpPr/>
      </dsp:nvSpPr>
      <dsp:spPr>
        <a:xfrm>
          <a:off x="0" y="2281980"/>
          <a:ext cx="4356183" cy="68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0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fr-FR" sz="1300" kern="1200" dirty="0" smtClean="0"/>
            <a:t>Texte, journal, site Internet, création d’une entreprise virtuelle, organisation d’un évènement, participation à un concours…</a:t>
          </a:r>
          <a:endParaRPr lang="fr-FR" sz="1300" kern="1200" dirty="0"/>
        </a:p>
      </dsp:txBody>
      <dsp:txXfrm>
        <a:off x="0" y="2281980"/>
        <a:ext cx="4356183" cy="688274"/>
      </dsp:txXfrm>
    </dsp:sp>
    <dsp:sp modelId="{22F3F097-6965-4298-93C9-9BDA45E90B2C}">
      <dsp:nvSpPr>
        <dsp:cNvPr id="0" name=""/>
        <dsp:cNvSpPr/>
      </dsp:nvSpPr>
      <dsp:spPr>
        <a:xfrm>
          <a:off x="0" y="2881674"/>
          <a:ext cx="4356183" cy="418200"/>
        </a:xfrm>
        <a:prstGeom prst="roundRect">
          <a:avLst/>
        </a:prstGeom>
        <a:solidFill>
          <a:srgbClr val="00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FR" sz="1700" b="1" u="none" kern="1200" dirty="0" smtClean="0"/>
            <a:t>Cohérence avec le projet d’établissement</a:t>
          </a:r>
          <a:endParaRPr lang="fr-FR" sz="1700" b="1" u="none" kern="1200" dirty="0"/>
        </a:p>
      </dsp:txBody>
      <dsp:txXfrm>
        <a:off x="20415" y="2902089"/>
        <a:ext cx="4315353" cy="377370"/>
      </dsp:txXfrm>
    </dsp:sp>
    <dsp:sp modelId="{33137DC8-39B1-4E07-8665-72D545E241E2}">
      <dsp:nvSpPr>
        <dsp:cNvPr id="0" name=""/>
        <dsp:cNvSpPr/>
      </dsp:nvSpPr>
      <dsp:spPr>
        <a:xfrm>
          <a:off x="0" y="3473889"/>
          <a:ext cx="4356183" cy="455715"/>
        </a:xfrm>
        <a:prstGeom prst="roundRect">
          <a:avLst/>
        </a:prstGeom>
        <a:solidFill>
          <a:srgbClr val="CCFF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FR" sz="1700" b="1" kern="1200" dirty="0" smtClean="0"/>
            <a:t>Partenariats extérieurs</a:t>
          </a:r>
          <a:endParaRPr lang="fr-FR" sz="1700" b="1" kern="1200" dirty="0"/>
        </a:p>
      </dsp:txBody>
      <dsp:txXfrm>
        <a:off x="22246" y="3496135"/>
        <a:ext cx="4311691" cy="4112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C2942-CB68-4E9C-98F5-1860D61AC491}">
      <dsp:nvSpPr>
        <dsp:cNvPr id="0" name=""/>
        <dsp:cNvSpPr/>
      </dsp:nvSpPr>
      <dsp:spPr>
        <a:xfrm>
          <a:off x="0" y="10219"/>
          <a:ext cx="6591720" cy="599625"/>
        </a:xfrm>
        <a:prstGeom prst="roundRect">
          <a:avLst/>
        </a:prstGeom>
        <a:solidFill>
          <a:srgbClr val="1CD1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fr-FR" sz="2500" kern="1200" dirty="0" smtClean="0"/>
            <a:t>Textes réglementaires :</a:t>
          </a:r>
          <a:endParaRPr lang="fr-FR" sz="2500" kern="1200" dirty="0"/>
        </a:p>
      </dsp:txBody>
      <dsp:txXfrm>
        <a:off x="29271" y="39490"/>
        <a:ext cx="6533178" cy="541083"/>
      </dsp:txXfrm>
    </dsp:sp>
    <dsp:sp modelId="{FD351356-139E-4C65-A70A-3594149E4146}">
      <dsp:nvSpPr>
        <dsp:cNvPr id="0" name=""/>
        <dsp:cNvSpPr/>
      </dsp:nvSpPr>
      <dsp:spPr>
        <a:xfrm>
          <a:off x="0" y="609844"/>
          <a:ext cx="6591720"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28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fr-FR" sz="2000" kern="1200" dirty="0" smtClean="0"/>
            <a:t>Grilles horaires</a:t>
          </a:r>
          <a:endParaRPr lang="fr-FR" sz="2000" kern="1200" dirty="0"/>
        </a:p>
        <a:p>
          <a:pPr marL="228600" lvl="1" indent="-228600" algn="l" defTabSz="889000">
            <a:lnSpc>
              <a:spcPct val="90000"/>
            </a:lnSpc>
            <a:spcBef>
              <a:spcPct val="0"/>
            </a:spcBef>
            <a:spcAft>
              <a:spcPct val="20000"/>
            </a:spcAft>
            <a:buChar char="••"/>
          </a:pPr>
          <a:endParaRPr lang="fr-FR" sz="2000" kern="1200" dirty="0"/>
        </a:p>
      </dsp:txBody>
      <dsp:txXfrm>
        <a:off x="0" y="609844"/>
        <a:ext cx="6591720" cy="685687"/>
      </dsp:txXfrm>
    </dsp:sp>
    <dsp:sp modelId="{5B241F48-9F8A-4155-B693-7B2A26E871E3}">
      <dsp:nvSpPr>
        <dsp:cNvPr id="0" name=""/>
        <dsp:cNvSpPr/>
      </dsp:nvSpPr>
      <dsp:spPr>
        <a:xfrm>
          <a:off x="0" y="1295532"/>
          <a:ext cx="6591720" cy="599625"/>
        </a:xfrm>
        <a:prstGeom prst="roundRect">
          <a:avLst/>
        </a:prstGeom>
        <a:solidFill>
          <a:srgbClr val="00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fr-FR" sz="2500" kern="1200" dirty="0" smtClean="0"/>
            <a:t>Guides :</a:t>
          </a:r>
          <a:endParaRPr lang="fr-FR" sz="2500" kern="1200" dirty="0"/>
        </a:p>
      </dsp:txBody>
      <dsp:txXfrm>
        <a:off x="29271" y="1324803"/>
        <a:ext cx="6533178" cy="541083"/>
      </dsp:txXfrm>
    </dsp:sp>
    <dsp:sp modelId="{DAE301AF-54A8-486F-BF89-DB20425B3214}">
      <dsp:nvSpPr>
        <dsp:cNvPr id="0" name=""/>
        <dsp:cNvSpPr/>
      </dsp:nvSpPr>
      <dsp:spPr>
        <a:xfrm>
          <a:off x="0" y="1895157"/>
          <a:ext cx="6591720"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28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fr-FR" sz="2000" kern="1200" dirty="0" smtClean="0"/>
            <a:t>Vadémécum</a:t>
          </a:r>
          <a:endParaRPr lang="fr-FR" sz="2000" kern="1200" dirty="0"/>
        </a:p>
        <a:p>
          <a:pPr marL="228600" lvl="1" indent="-228600" algn="l" defTabSz="889000">
            <a:lnSpc>
              <a:spcPct val="90000"/>
            </a:lnSpc>
            <a:spcBef>
              <a:spcPct val="0"/>
            </a:spcBef>
            <a:spcAft>
              <a:spcPct val="20000"/>
            </a:spcAft>
            <a:buChar char="••"/>
          </a:pPr>
          <a:r>
            <a:rPr lang="fr-FR" sz="2000" kern="1200" dirty="0" smtClean="0"/>
            <a:t>Parcours M@gistère à venir</a:t>
          </a:r>
          <a:endParaRPr lang="fr-FR" sz="2000" kern="1200" dirty="0"/>
        </a:p>
      </dsp:txBody>
      <dsp:txXfrm>
        <a:off x="0" y="1895157"/>
        <a:ext cx="6591720" cy="6856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9E3A2-10A9-4585-B07C-299089E97F79}">
      <dsp:nvSpPr>
        <dsp:cNvPr id="0" name=""/>
        <dsp:cNvSpPr/>
      </dsp:nvSpPr>
      <dsp:spPr>
        <a:xfrm>
          <a:off x="2315303" y="2497881"/>
          <a:ext cx="622671" cy="1186493"/>
        </a:xfrm>
        <a:custGeom>
          <a:avLst/>
          <a:gdLst/>
          <a:ahLst/>
          <a:cxnLst/>
          <a:rect l="0" t="0" r="0" b="0"/>
          <a:pathLst>
            <a:path>
              <a:moveTo>
                <a:pt x="0" y="0"/>
              </a:moveTo>
              <a:lnTo>
                <a:pt x="311335" y="0"/>
              </a:lnTo>
              <a:lnTo>
                <a:pt x="311335" y="1186493"/>
              </a:lnTo>
              <a:lnTo>
                <a:pt x="622671" y="118649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593140" y="3057629"/>
        <a:ext cx="66997" cy="66997"/>
      </dsp:txXfrm>
    </dsp:sp>
    <dsp:sp modelId="{36AE1EB3-ECE7-484A-9B6E-7C89E1C9D344}">
      <dsp:nvSpPr>
        <dsp:cNvPr id="0" name=""/>
        <dsp:cNvSpPr/>
      </dsp:nvSpPr>
      <dsp:spPr>
        <a:xfrm>
          <a:off x="2315303" y="2452161"/>
          <a:ext cx="622671" cy="91440"/>
        </a:xfrm>
        <a:custGeom>
          <a:avLst/>
          <a:gdLst/>
          <a:ahLst/>
          <a:cxnLst/>
          <a:rect l="0" t="0" r="0" b="0"/>
          <a:pathLst>
            <a:path>
              <a:moveTo>
                <a:pt x="0" y="45720"/>
              </a:moveTo>
              <a:lnTo>
                <a:pt x="622671"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611072" y="2482314"/>
        <a:ext cx="31133" cy="31133"/>
      </dsp:txXfrm>
    </dsp:sp>
    <dsp:sp modelId="{BC31DDCA-340B-4717-A396-969C0C1CEA2E}">
      <dsp:nvSpPr>
        <dsp:cNvPr id="0" name=""/>
        <dsp:cNvSpPr/>
      </dsp:nvSpPr>
      <dsp:spPr>
        <a:xfrm>
          <a:off x="2315303" y="1311387"/>
          <a:ext cx="622671" cy="1186493"/>
        </a:xfrm>
        <a:custGeom>
          <a:avLst/>
          <a:gdLst/>
          <a:ahLst/>
          <a:cxnLst/>
          <a:rect l="0" t="0" r="0" b="0"/>
          <a:pathLst>
            <a:path>
              <a:moveTo>
                <a:pt x="0" y="1186493"/>
              </a:moveTo>
              <a:lnTo>
                <a:pt x="311335" y="1186493"/>
              </a:lnTo>
              <a:lnTo>
                <a:pt x="311335" y="0"/>
              </a:lnTo>
              <a:lnTo>
                <a:pt x="622671"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593140" y="1871135"/>
        <a:ext cx="66997" cy="66997"/>
      </dsp:txXfrm>
    </dsp:sp>
    <dsp:sp modelId="{6E105E92-2813-4C09-A929-9BFEDD8145FB}">
      <dsp:nvSpPr>
        <dsp:cNvPr id="0" name=""/>
        <dsp:cNvSpPr/>
      </dsp:nvSpPr>
      <dsp:spPr>
        <a:xfrm rot="16200000">
          <a:off x="-657175" y="2023284"/>
          <a:ext cx="4995762" cy="9491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fr-FR" sz="3800" kern="1200" dirty="0" smtClean="0"/>
            <a:t>Famille des métiers GATL</a:t>
          </a:r>
          <a:endParaRPr lang="fr-FR" sz="3800" kern="1200" dirty="0"/>
        </a:p>
      </dsp:txBody>
      <dsp:txXfrm>
        <a:off x="-657175" y="2023284"/>
        <a:ext cx="4995762" cy="949194"/>
      </dsp:txXfrm>
    </dsp:sp>
    <dsp:sp modelId="{E9DF1B1A-4C88-40AE-984D-12AE250C5D4B}">
      <dsp:nvSpPr>
        <dsp:cNvPr id="0" name=""/>
        <dsp:cNvSpPr/>
      </dsp:nvSpPr>
      <dsp:spPr>
        <a:xfrm>
          <a:off x="2937975" y="836790"/>
          <a:ext cx="3113359" cy="9491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r" defTabSz="977900">
            <a:lnSpc>
              <a:spcPct val="90000"/>
            </a:lnSpc>
            <a:spcBef>
              <a:spcPct val="0"/>
            </a:spcBef>
            <a:spcAft>
              <a:spcPct val="35000"/>
            </a:spcAft>
          </a:pPr>
          <a:r>
            <a:rPr lang="fr-FR" sz="2200" kern="1200" dirty="0" smtClean="0"/>
            <a:t>Baccalauréat professionnel </a:t>
          </a:r>
          <a:r>
            <a:rPr lang="fr-FR" sz="2200" b="1" kern="1200" dirty="0" smtClean="0">
              <a:solidFill>
                <a:schemeClr val="bg1"/>
              </a:solidFill>
            </a:rPr>
            <a:t>Gestion Administration</a:t>
          </a:r>
          <a:r>
            <a:rPr lang="fr-FR" sz="2200" kern="1200" dirty="0" smtClean="0"/>
            <a:t>	</a:t>
          </a:r>
          <a:endParaRPr lang="fr-FR" sz="2200" kern="1200" dirty="0"/>
        </a:p>
      </dsp:txBody>
      <dsp:txXfrm>
        <a:off x="2937975" y="836790"/>
        <a:ext cx="3113359" cy="949194"/>
      </dsp:txXfrm>
    </dsp:sp>
    <dsp:sp modelId="{AF26FA9D-2CEC-46A2-91DB-E419C1504236}">
      <dsp:nvSpPr>
        <dsp:cNvPr id="0" name=""/>
        <dsp:cNvSpPr/>
      </dsp:nvSpPr>
      <dsp:spPr>
        <a:xfrm>
          <a:off x="2937975" y="2023284"/>
          <a:ext cx="3113359" cy="9491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200" kern="1200" dirty="0" smtClean="0"/>
            <a:t>Baccalauréat professionnel </a:t>
          </a:r>
          <a:r>
            <a:rPr lang="fr-FR" sz="2200" b="1" kern="1200" dirty="0" smtClean="0">
              <a:solidFill>
                <a:schemeClr val="bg1"/>
              </a:solidFill>
            </a:rPr>
            <a:t>Transport</a:t>
          </a:r>
          <a:endParaRPr lang="fr-FR" sz="2200" b="1" kern="1200" dirty="0">
            <a:solidFill>
              <a:schemeClr val="bg1"/>
            </a:solidFill>
          </a:endParaRPr>
        </a:p>
      </dsp:txBody>
      <dsp:txXfrm>
        <a:off x="2937975" y="2023284"/>
        <a:ext cx="3113359" cy="949194"/>
      </dsp:txXfrm>
    </dsp:sp>
    <dsp:sp modelId="{A43B3423-21EA-463C-BD91-AD8543222D05}">
      <dsp:nvSpPr>
        <dsp:cNvPr id="0" name=""/>
        <dsp:cNvSpPr/>
      </dsp:nvSpPr>
      <dsp:spPr>
        <a:xfrm>
          <a:off x="2937975" y="3209777"/>
          <a:ext cx="3113359" cy="9491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kern="1200" dirty="0" smtClean="0"/>
            <a:t>Baccalauréat professionnel </a:t>
          </a:r>
          <a:r>
            <a:rPr lang="fr-FR" sz="2200" b="1" kern="1200" dirty="0" smtClean="0">
              <a:solidFill>
                <a:schemeClr val="bg1"/>
              </a:solidFill>
            </a:rPr>
            <a:t>Logistique</a:t>
          </a:r>
          <a:endParaRPr lang="fr-FR" sz="2200" b="1" kern="1200" dirty="0">
            <a:solidFill>
              <a:schemeClr val="bg1"/>
            </a:solidFill>
          </a:endParaRPr>
        </a:p>
      </dsp:txBody>
      <dsp:txXfrm>
        <a:off x="2937975" y="3209777"/>
        <a:ext cx="3113359" cy="9491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3BA24-22A6-4213-A492-294997C6E444}">
      <dsp:nvSpPr>
        <dsp:cNvPr id="0" name=""/>
        <dsp:cNvSpPr/>
      </dsp:nvSpPr>
      <dsp:spPr>
        <a:xfrm>
          <a:off x="1173334" y="66410"/>
          <a:ext cx="8457630" cy="9118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2</a:t>
          </a:r>
          <a:r>
            <a:rPr lang="fr-FR" sz="2400" kern="1200" baseline="30000" dirty="0" smtClean="0"/>
            <a:t>nde</a:t>
          </a:r>
          <a:r>
            <a:rPr lang="fr-FR" sz="2400" kern="1200" dirty="0" smtClean="0"/>
            <a:t> Famille des métiers </a:t>
          </a:r>
          <a:r>
            <a:rPr lang="fr-FR" sz="2400" b="1" kern="1200" dirty="0" smtClean="0"/>
            <a:t>GATL</a:t>
          </a:r>
          <a:endParaRPr lang="fr-FR" sz="2400" b="1" kern="1200" dirty="0"/>
        </a:p>
      </dsp:txBody>
      <dsp:txXfrm>
        <a:off x="1200040" y="93116"/>
        <a:ext cx="8404218" cy="858407"/>
      </dsp:txXfrm>
    </dsp:sp>
    <dsp:sp modelId="{3A8CE50D-5C0E-42B9-9ED8-CBFB9C9F50A6}">
      <dsp:nvSpPr>
        <dsp:cNvPr id="0" name=""/>
        <dsp:cNvSpPr/>
      </dsp:nvSpPr>
      <dsp:spPr>
        <a:xfrm rot="5400000">
          <a:off x="2180489" y="2105231"/>
          <a:ext cx="1191589" cy="250528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Gestion administration</a:t>
          </a:r>
          <a:endParaRPr lang="fr-FR" sz="2900" kern="1200" dirty="0"/>
        </a:p>
      </dsp:txBody>
      <dsp:txXfrm>
        <a:off x="2215389" y="2140131"/>
        <a:ext cx="1121789" cy="2435489"/>
      </dsp:txXfrm>
    </dsp:sp>
    <dsp:sp modelId="{C98A419A-7BFC-4118-B280-EAFB9840042D}">
      <dsp:nvSpPr>
        <dsp:cNvPr id="0" name=""/>
        <dsp:cNvSpPr/>
      </dsp:nvSpPr>
      <dsp:spPr>
        <a:xfrm rot="5400000">
          <a:off x="7538207" y="2137300"/>
          <a:ext cx="1171313" cy="240148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Logistique</a:t>
          </a:r>
          <a:endParaRPr lang="fr-FR" sz="2900" kern="1200" dirty="0"/>
        </a:p>
      </dsp:txBody>
      <dsp:txXfrm>
        <a:off x="7572514" y="2171607"/>
        <a:ext cx="1102699" cy="2332874"/>
      </dsp:txXfrm>
    </dsp:sp>
    <dsp:sp modelId="{D8256B69-FC03-444D-8DD5-CEB1BD15F330}">
      <dsp:nvSpPr>
        <dsp:cNvPr id="0" name=""/>
        <dsp:cNvSpPr/>
      </dsp:nvSpPr>
      <dsp:spPr>
        <a:xfrm rot="5400000">
          <a:off x="4828485" y="2309965"/>
          <a:ext cx="1191572" cy="20923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Transport</a:t>
          </a:r>
          <a:endParaRPr lang="fr-FR" sz="2900" kern="1200" dirty="0"/>
        </a:p>
      </dsp:txBody>
      <dsp:txXfrm>
        <a:off x="4863385" y="2344865"/>
        <a:ext cx="1121772" cy="2022547"/>
      </dsp:txXfrm>
    </dsp:sp>
    <dsp:sp modelId="{FDB35F2B-A6BB-46F6-BABD-22DDAFA51CBC}">
      <dsp:nvSpPr>
        <dsp:cNvPr id="0" name=""/>
        <dsp:cNvSpPr/>
      </dsp:nvSpPr>
      <dsp:spPr>
        <a:xfrm rot="5400000">
          <a:off x="4889563" y="115390"/>
          <a:ext cx="1022465" cy="39505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Choix de la spécialité en </a:t>
          </a:r>
        </a:p>
        <a:p>
          <a:pPr lvl="0" algn="ctr" defTabSz="1066800">
            <a:lnSpc>
              <a:spcPct val="90000"/>
            </a:lnSpc>
            <a:spcBef>
              <a:spcPct val="0"/>
            </a:spcBef>
            <a:spcAft>
              <a:spcPct val="35000"/>
            </a:spcAft>
          </a:pPr>
          <a:r>
            <a:rPr lang="fr-FR" sz="2400" kern="1200" dirty="0" smtClean="0"/>
            <a:t>Classe de première</a:t>
          </a:r>
          <a:endParaRPr lang="fr-FR" sz="2400" kern="1200" dirty="0"/>
        </a:p>
      </dsp:txBody>
      <dsp:txXfrm>
        <a:off x="4919510" y="145337"/>
        <a:ext cx="962571" cy="38906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19A09-FE60-4C3E-BEAE-D3416680E699}">
      <dsp:nvSpPr>
        <dsp:cNvPr id="0" name=""/>
        <dsp:cNvSpPr/>
      </dsp:nvSpPr>
      <dsp:spPr>
        <a:xfrm>
          <a:off x="3084435" y="1401"/>
          <a:ext cx="4626654" cy="111155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fr-FR" sz="2500" kern="1200" dirty="0" smtClean="0"/>
            <a:t>Fortes compétences d’adaptation</a:t>
          </a:r>
          <a:endParaRPr lang="fr-FR" sz="2500" kern="1200" dirty="0"/>
        </a:p>
      </dsp:txBody>
      <dsp:txXfrm>
        <a:off x="3084435" y="140346"/>
        <a:ext cx="4209820" cy="833667"/>
      </dsp:txXfrm>
    </dsp:sp>
    <dsp:sp modelId="{A10BB2EF-65B1-4B58-8475-1118787F5D34}">
      <dsp:nvSpPr>
        <dsp:cNvPr id="0" name=""/>
        <dsp:cNvSpPr/>
      </dsp:nvSpPr>
      <dsp:spPr>
        <a:xfrm>
          <a:off x="0" y="1401"/>
          <a:ext cx="3084436" cy="11115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fr-FR" sz="2100" kern="1200" dirty="0" smtClean="0"/>
            <a:t>Généralisation et omniprésence des emplois</a:t>
          </a:r>
          <a:endParaRPr lang="fr-FR" sz="2100" kern="1200" dirty="0"/>
        </a:p>
      </dsp:txBody>
      <dsp:txXfrm>
        <a:off x="54262" y="55663"/>
        <a:ext cx="2975912" cy="1003033"/>
      </dsp:txXfrm>
    </dsp:sp>
    <dsp:sp modelId="{E9643370-80B6-4B75-A905-74686240AEC6}">
      <dsp:nvSpPr>
        <dsp:cNvPr id="0" name=""/>
        <dsp:cNvSpPr/>
      </dsp:nvSpPr>
      <dsp:spPr>
        <a:xfrm>
          <a:off x="3084435" y="1224114"/>
          <a:ext cx="4626654" cy="111155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fr-FR" sz="2500" kern="1200" dirty="0" smtClean="0"/>
            <a:t>Rigueur professionnelle de plus en plus forte</a:t>
          </a:r>
          <a:endParaRPr lang="fr-FR" sz="2500" kern="1200" dirty="0"/>
        </a:p>
      </dsp:txBody>
      <dsp:txXfrm>
        <a:off x="3084435" y="1363059"/>
        <a:ext cx="4209820" cy="833667"/>
      </dsp:txXfrm>
    </dsp:sp>
    <dsp:sp modelId="{22923498-4F1F-4AAF-84E8-4F3A166964AB}">
      <dsp:nvSpPr>
        <dsp:cNvPr id="0" name=""/>
        <dsp:cNvSpPr/>
      </dsp:nvSpPr>
      <dsp:spPr>
        <a:xfrm>
          <a:off x="0" y="1224114"/>
          <a:ext cx="3084436" cy="11115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fr-FR" sz="2100" kern="1200" dirty="0" smtClean="0"/>
            <a:t>Renforcement des normes et des règlementations</a:t>
          </a:r>
          <a:endParaRPr lang="fr-FR" sz="2100" kern="1200" dirty="0"/>
        </a:p>
      </dsp:txBody>
      <dsp:txXfrm>
        <a:off x="54262" y="1278376"/>
        <a:ext cx="2975912" cy="1003033"/>
      </dsp:txXfrm>
    </dsp:sp>
    <dsp:sp modelId="{8852B9E3-E775-476D-AEF2-9615BE43612F}">
      <dsp:nvSpPr>
        <dsp:cNvPr id="0" name=""/>
        <dsp:cNvSpPr/>
      </dsp:nvSpPr>
      <dsp:spPr>
        <a:xfrm>
          <a:off x="3084435" y="2446827"/>
          <a:ext cx="4626654" cy="111155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fr-FR" sz="2500" kern="1200" dirty="0" smtClean="0"/>
            <a:t>Renforcement de la dimension relationnelle des métiers</a:t>
          </a:r>
          <a:endParaRPr lang="fr-FR" sz="2500" kern="1200" dirty="0"/>
        </a:p>
      </dsp:txBody>
      <dsp:txXfrm>
        <a:off x="3084435" y="2585772"/>
        <a:ext cx="4209820" cy="833667"/>
      </dsp:txXfrm>
    </dsp:sp>
    <dsp:sp modelId="{6C923529-F5D7-4DAC-B641-01C601E8F28C}">
      <dsp:nvSpPr>
        <dsp:cNvPr id="0" name=""/>
        <dsp:cNvSpPr/>
      </dsp:nvSpPr>
      <dsp:spPr>
        <a:xfrm>
          <a:off x="0" y="2446827"/>
          <a:ext cx="3084436" cy="11115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fr-FR" sz="2100" kern="1200" dirty="0" smtClean="0"/>
            <a:t>Disparition des frontières entre le front office et le back office</a:t>
          </a:r>
          <a:endParaRPr lang="fr-FR" sz="2100" kern="1200" dirty="0"/>
        </a:p>
      </dsp:txBody>
      <dsp:txXfrm>
        <a:off x="54262" y="2501089"/>
        <a:ext cx="2975912" cy="1003033"/>
      </dsp:txXfrm>
    </dsp:sp>
    <dsp:sp modelId="{40532308-D236-4021-9DE6-AE0E207D4FF3}">
      <dsp:nvSpPr>
        <dsp:cNvPr id="0" name=""/>
        <dsp:cNvSpPr/>
      </dsp:nvSpPr>
      <dsp:spPr>
        <a:xfrm>
          <a:off x="3084435" y="3669540"/>
          <a:ext cx="4626654" cy="111155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fr-FR" sz="2500" kern="1200" dirty="0" smtClean="0"/>
            <a:t>Haut de niveau de professionnalité</a:t>
          </a:r>
          <a:endParaRPr lang="fr-FR" sz="2500" kern="1200" dirty="0"/>
        </a:p>
      </dsp:txBody>
      <dsp:txXfrm>
        <a:off x="3084435" y="3808485"/>
        <a:ext cx="4209820" cy="833667"/>
      </dsp:txXfrm>
    </dsp:sp>
    <dsp:sp modelId="{C243DAB9-55D9-43EC-A93C-CBE0643310E4}">
      <dsp:nvSpPr>
        <dsp:cNvPr id="0" name=""/>
        <dsp:cNvSpPr/>
      </dsp:nvSpPr>
      <dsp:spPr>
        <a:xfrm>
          <a:off x="0" y="3669540"/>
          <a:ext cx="3084436" cy="11115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fr-FR" sz="2100" kern="1200" dirty="0" smtClean="0"/>
            <a:t>Garantie d’un fonctionnement  et d’une organisation sans faille </a:t>
          </a:r>
          <a:endParaRPr lang="fr-FR" sz="2100" kern="1200" dirty="0"/>
        </a:p>
      </dsp:txBody>
      <dsp:txXfrm>
        <a:off x="54262" y="3723802"/>
        <a:ext cx="2975912" cy="100303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3AACD-C53D-4A63-AAD2-D0DB0D3CE9E8}">
      <dsp:nvSpPr>
        <dsp:cNvPr id="0" name=""/>
        <dsp:cNvSpPr/>
      </dsp:nvSpPr>
      <dsp:spPr>
        <a:xfrm>
          <a:off x="1326674" y="-175655"/>
          <a:ext cx="4503220" cy="4503220"/>
        </a:xfrm>
        <a:prstGeom prst="circularArrow">
          <a:avLst>
            <a:gd name="adj1" fmla="val 5544"/>
            <a:gd name="adj2" fmla="val 330680"/>
            <a:gd name="adj3" fmla="val 13786373"/>
            <a:gd name="adj4" fmla="val 17379609"/>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A8CCAA-F747-4D3C-871E-426BAD8DA80B}">
      <dsp:nvSpPr>
        <dsp:cNvPr id="0" name=""/>
        <dsp:cNvSpPr/>
      </dsp:nvSpPr>
      <dsp:spPr>
        <a:xfrm>
          <a:off x="2669374" y="641"/>
          <a:ext cx="2099181" cy="1049590"/>
        </a:xfrm>
        <a:prstGeom prst="roundRect">
          <a:avLst/>
        </a:prstGeom>
        <a:solidFill>
          <a:srgbClr val="00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Gérer les relations interpersonnelles</a:t>
          </a:r>
          <a:endParaRPr lang="fr-FR" sz="1600" b="1" kern="1200" dirty="0"/>
        </a:p>
      </dsp:txBody>
      <dsp:txXfrm>
        <a:off x="2720611" y="51878"/>
        <a:ext cx="1996707" cy="947116"/>
      </dsp:txXfrm>
    </dsp:sp>
    <dsp:sp modelId="{15AE0D44-97C0-4A39-9457-3C9F09004A6A}">
      <dsp:nvSpPr>
        <dsp:cNvPr id="0" name=""/>
        <dsp:cNvSpPr/>
      </dsp:nvSpPr>
      <dsp:spPr>
        <a:xfrm>
          <a:off x="4495735" y="1327570"/>
          <a:ext cx="2099181" cy="1049590"/>
        </a:xfrm>
        <a:prstGeom prst="round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Mettre en œuvre et contrôler les processus administratifs</a:t>
          </a:r>
          <a:endParaRPr lang="fr-FR" sz="1600" b="1" kern="1200" dirty="0"/>
        </a:p>
      </dsp:txBody>
      <dsp:txXfrm>
        <a:off x="4546972" y="1378807"/>
        <a:ext cx="1996707" cy="947116"/>
      </dsp:txXfrm>
    </dsp:sp>
    <dsp:sp modelId="{5AD9620D-B9EA-4BCF-8224-31E63A83AE87}">
      <dsp:nvSpPr>
        <dsp:cNvPr id="0" name=""/>
        <dsp:cNvSpPr/>
      </dsp:nvSpPr>
      <dsp:spPr>
        <a:xfrm>
          <a:off x="3986978" y="3347871"/>
          <a:ext cx="2458057" cy="104959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Assurer le respect de la réglementation, des normes et traiter des dysfonctionnements</a:t>
          </a:r>
          <a:endParaRPr lang="fr-FR" sz="1600" b="1" kern="1200" dirty="0"/>
        </a:p>
      </dsp:txBody>
      <dsp:txXfrm>
        <a:off x="4038215" y="3399108"/>
        <a:ext cx="2355583" cy="947116"/>
      </dsp:txXfrm>
    </dsp:sp>
    <dsp:sp modelId="{5BFA65D3-FFD4-4A15-B997-763156E11123}">
      <dsp:nvSpPr>
        <dsp:cNvPr id="0" name=""/>
        <dsp:cNvSpPr/>
      </dsp:nvSpPr>
      <dsp:spPr>
        <a:xfrm>
          <a:off x="901695" y="3413514"/>
          <a:ext cx="2475732" cy="1049590"/>
        </a:xfrm>
        <a:prstGeom prst="round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Traiter les flux physiques en relation avec les données de gestion</a:t>
          </a:r>
          <a:endParaRPr lang="fr-FR" sz="1600" b="1" kern="1200" dirty="0"/>
        </a:p>
      </dsp:txBody>
      <dsp:txXfrm>
        <a:off x="952932" y="3464751"/>
        <a:ext cx="2373258" cy="947116"/>
      </dsp:txXfrm>
    </dsp:sp>
    <dsp:sp modelId="{CBE3AE0B-0DA9-4943-AAC0-9A499BCF3B68}">
      <dsp:nvSpPr>
        <dsp:cNvPr id="0" name=""/>
        <dsp:cNvSpPr/>
      </dsp:nvSpPr>
      <dsp:spPr>
        <a:xfrm>
          <a:off x="843013" y="1327570"/>
          <a:ext cx="2099181" cy="104959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Organiser et planifier l’activité </a:t>
          </a:r>
          <a:endParaRPr lang="fr-FR" sz="1600" b="1" kern="1200" dirty="0"/>
        </a:p>
      </dsp:txBody>
      <dsp:txXfrm>
        <a:off x="894250" y="1378807"/>
        <a:ext cx="1996707" cy="9471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875A3-EBF4-491A-9246-8CCAEBE16916}">
      <dsp:nvSpPr>
        <dsp:cNvPr id="0" name=""/>
        <dsp:cNvSpPr/>
      </dsp:nvSpPr>
      <dsp:spPr>
        <a:xfrm>
          <a:off x="641" y="367656"/>
          <a:ext cx="2502524" cy="1501514"/>
        </a:xfrm>
        <a:prstGeom prst="rect">
          <a:avLst/>
        </a:prstGeom>
        <a:solidFill>
          <a:srgbClr val="A4F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Disposer d’un Contexte général</a:t>
          </a:r>
          <a:endParaRPr lang="fr-FR" sz="2300" kern="1200" dirty="0"/>
        </a:p>
      </dsp:txBody>
      <dsp:txXfrm>
        <a:off x="641" y="367656"/>
        <a:ext cx="2502524" cy="1501514"/>
      </dsp:txXfrm>
    </dsp:sp>
    <dsp:sp modelId="{FBB2472F-BB91-442A-80C2-D44992093A1B}">
      <dsp:nvSpPr>
        <dsp:cNvPr id="0" name=""/>
        <dsp:cNvSpPr/>
      </dsp:nvSpPr>
      <dsp:spPr>
        <a:xfrm>
          <a:off x="2753418" y="405359"/>
          <a:ext cx="2502524" cy="15015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Définir et décomposer les liens entre les entreprises</a:t>
          </a:r>
          <a:endParaRPr lang="fr-FR" sz="2300" kern="1200" dirty="0"/>
        </a:p>
      </dsp:txBody>
      <dsp:txXfrm>
        <a:off x="2753418" y="405359"/>
        <a:ext cx="2502524" cy="1501514"/>
      </dsp:txXfrm>
    </dsp:sp>
    <dsp:sp modelId="{1F091135-6890-4C8F-B252-CBCB4606A65B}">
      <dsp:nvSpPr>
        <dsp:cNvPr id="0" name=""/>
        <dsp:cNvSpPr/>
      </dsp:nvSpPr>
      <dsp:spPr>
        <a:xfrm>
          <a:off x="641" y="2157126"/>
          <a:ext cx="2502524" cy="1501514"/>
        </a:xfrm>
        <a:prstGeom prst="rect">
          <a:avLst/>
        </a:prstGeom>
        <a:solidFill>
          <a:srgbClr val="1CD1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Mettre à disposition des ressources</a:t>
          </a:r>
          <a:endParaRPr lang="fr-FR" sz="2300" kern="1200" dirty="0"/>
        </a:p>
      </dsp:txBody>
      <dsp:txXfrm>
        <a:off x="641" y="2157126"/>
        <a:ext cx="2502524" cy="1501514"/>
      </dsp:txXfrm>
    </dsp:sp>
    <dsp:sp modelId="{6FB9B8AB-A1EF-45BF-95A4-16F7FDB92EF6}">
      <dsp:nvSpPr>
        <dsp:cNvPr id="0" name=""/>
        <dsp:cNvSpPr/>
      </dsp:nvSpPr>
      <dsp:spPr>
        <a:xfrm>
          <a:off x="2753418" y="2157126"/>
          <a:ext cx="2502524" cy="150151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Décomposer les processus en opérations</a:t>
          </a:r>
          <a:endParaRPr lang="fr-FR" sz="2300" kern="1200" dirty="0"/>
        </a:p>
      </dsp:txBody>
      <dsp:txXfrm>
        <a:off x="2753418" y="2157126"/>
        <a:ext cx="2502524" cy="150151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7584A-402D-4132-A242-1F028243A056}">
      <dsp:nvSpPr>
        <dsp:cNvPr id="0" name=""/>
        <dsp:cNvSpPr/>
      </dsp:nvSpPr>
      <dsp:spPr>
        <a:xfrm>
          <a:off x="978" y="127237"/>
          <a:ext cx="2002434" cy="12014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kern="1200" dirty="0" smtClean="0"/>
        </a:p>
        <a:p>
          <a:pPr lvl="0" algn="ctr" defTabSz="889000">
            <a:lnSpc>
              <a:spcPct val="90000"/>
            </a:lnSpc>
            <a:spcBef>
              <a:spcPct val="0"/>
            </a:spcBef>
            <a:spcAft>
              <a:spcPct val="35000"/>
            </a:spcAft>
          </a:pPr>
          <a:r>
            <a:rPr lang="fr-FR" sz="2000" kern="1200" dirty="0" smtClean="0"/>
            <a:t>Histoire professionnelle</a:t>
          </a:r>
        </a:p>
        <a:p>
          <a:pPr lvl="0" algn="ctr" defTabSz="889000">
            <a:lnSpc>
              <a:spcPct val="90000"/>
            </a:lnSpc>
            <a:spcBef>
              <a:spcPct val="0"/>
            </a:spcBef>
            <a:spcAft>
              <a:spcPct val="35000"/>
            </a:spcAft>
          </a:pPr>
          <a:endParaRPr lang="fr-FR" sz="2100" kern="1200" dirty="0"/>
        </a:p>
      </dsp:txBody>
      <dsp:txXfrm>
        <a:off x="978" y="127237"/>
        <a:ext cx="2002434" cy="12014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AA7EB-3D8C-4988-A8EB-4AFCDBFD3B6C}">
      <dsp:nvSpPr>
        <dsp:cNvPr id="0" name=""/>
        <dsp:cNvSpPr/>
      </dsp:nvSpPr>
      <dsp:spPr>
        <a:xfrm>
          <a:off x="852460" y="0"/>
          <a:ext cx="3009469" cy="1805681"/>
        </a:xfrm>
        <a:prstGeom prst="rect">
          <a:avLst/>
        </a:prstGeom>
        <a:solidFill>
          <a:srgbClr val="A4F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t>Choisir le processus</a:t>
          </a:r>
          <a:endParaRPr lang="fr-FR" sz="3200" kern="1200" dirty="0"/>
        </a:p>
      </dsp:txBody>
      <dsp:txXfrm>
        <a:off x="852460" y="0"/>
        <a:ext cx="3009469" cy="1805681"/>
      </dsp:txXfrm>
    </dsp:sp>
    <dsp:sp modelId="{B820EEF6-A64A-421E-A71E-9186A9F8F326}">
      <dsp:nvSpPr>
        <dsp:cNvPr id="0" name=""/>
        <dsp:cNvSpPr/>
      </dsp:nvSpPr>
      <dsp:spPr>
        <a:xfrm>
          <a:off x="4116620" y="487"/>
          <a:ext cx="3009469" cy="1805681"/>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t>Définir les situations professionnelles</a:t>
          </a:r>
          <a:endParaRPr lang="fr-FR" sz="3200" kern="1200" dirty="0"/>
        </a:p>
      </dsp:txBody>
      <dsp:txXfrm>
        <a:off x="4116620" y="487"/>
        <a:ext cx="3009469" cy="1805681"/>
      </dsp:txXfrm>
    </dsp:sp>
    <dsp:sp modelId="{E51327AD-5A9B-4F5D-B526-5568C55BFF03}">
      <dsp:nvSpPr>
        <dsp:cNvPr id="0" name=""/>
        <dsp:cNvSpPr/>
      </dsp:nvSpPr>
      <dsp:spPr>
        <a:xfrm>
          <a:off x="866785" y="1802894"/>
          <a:ext cx="3009469" cy="18056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smtClean="0"/>
            <a:t>Identifier les acteurs et leurs rôles</a:t>
          </a:r>
          <a:endParaRPr lang="fr-FR" sz="3600" kern="1200" dirty="0"/>
        </a:p>
      </dsp:txBody>
      <dsp:txXfrm>
        <a:off x="866785" y="1802894"/>
        <a:ext cx="3009469" cy="1805681"/>
      </dsp:txXfrm>
    </dsp:sp>
    <dsp:sp modelId="{27883AC4-9A32-4B86-9DA2-FFC84F90372D}">
      <dsp:nvSpPr>
        <dsp:cNvPr id="0" name=""/>
        <dsp:cNvSpPr/>
      </dsp:nvSpPr>
      <dsp:spPr>
        <a:xfrm>
          <a:off x="4135189" y="1802894"/>
          <a:ext cx="3009469" cy="18056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t>Préciser les compétences à atteindre</a:t>
          </a:r>
          <a:endParaRPr lang="fr-FR" sz="3200" kern="1200" dirty="0"/>
        </a:p>
      </dsp:txBody>
      <dsp:txXfrm>
        <a:off x="4135189" y="1802894"/>
        <a:ext cx="3009469" cy="1805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88AFF-35D0-4207-BFFE-3878F393E02D}">
      <dsp:nvSpPr>
        <dsp:cNvPr id="0" name=""/>
        <dsp:cNvSpPr/>
      </dsp:nvSpPr>
      <dsp:spPr>
        <a:xfrm>
          <a:off x="0" y="307401"/>
          <a:ext cx="2052720" cy="1231632"/>
        </a:xfrm>
        <a:prstGeom prst="rect">
          <a:avLst/>
        </a:prstGeom>
        <a:solidFill>
          <a:srgbClr val="1CD1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La seconde par familles de métiers</a:t>
          </a:r>
          <a:endParaRPr lang="fr-FR" sz="1900" b="1" kern="1200" dirty="0"/>
        </a:p>
      </dsp:txBody>
      <dsp:txXfrm>
        <a:off x="0" y="307401"/>
        <a:ext cx="2052720" cy="1231632"/>
      </dsp:txXfrm>
    </dsp:sp>
    <dsp:sp modelId="{88B32FDB-A2C8-4F88-A570-5AA66E45E3D2}">
      <dsp:nvSpPr>
        <dsp:cNvPr id="0" name=""/>
        <dsp:cNvSpPr/>
      </dsp:nvSpPr>
      <dsp:spPr>
        <a:xfrm>
          <a:off x="2257992" y="307401"/>
          <a:ext cx="2052720" cy="1231632"/>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La </a:t>
          </a:r>
        </a:p>
        <a:p>
          <a:pPr lvl="0" algn="ctr" defTabSz="844550">
            <a:lnSpc>
              <a:spcPct val="90000"/>
            </a:lnSpc>
            <a:spcBef>
              <a:spcPct val="0"/>
            </a:spcBef>
            <a:spcAft>
              <a:spcPct val="35000"/>
            </a:spcAft>
          </a:pPr>
          <a:r>
            <a:rPr lang="fr-FR" sz="1900" b="1" kern="1200" dirty="0" err="1" smtClean="0"/>
            <a:t>co</a:t>
          </a:r>
          <a:r>
            <a:rPr lang="fr-FR" sz="1900" b="1" kern="1200" dirty="0" smtClean="0"/>
            <a:t>-intervention</a:t>
          </a:r>
          <a:endParaRPr lang="fr-FR" sz="1900" b="1" kern="1200" dirty="0"/>
        </a:p>
      </dsp:txBody>
      <dsp:txXfrm>
        <a:off x="2257992" y="307401"/>
        <a:ext cx="2052720" cy="1231632"/>
      </dsp:txXfrm>
    </dsp:sp>
    <dsp:sp modelId="{47E37441-D406-4473-B0F5-E4E49DDE54D5}">
      <dsp:nvSpPr>
        <dsp:cNvPr id="0" name=""/>
        <dsp:cNvSpPr/>
      </dsp:nvSpPr>
      <dsp:spPr>
        <a:xfrm>
          <a:off x="4515984" y="307401"/>
          <a:ext cx="2052720" cy="1231632"/>
        </a:xfrm>
        <a:prstGeom prst="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Le chef d’œuvre </a:t>
          </a:r>
          <a:endParaRPr lang="fr-FR" sz="1900" b="1" kern="1200" dirty="0"/>
        </a:p>
      </dsp:txBody>
      <dsp:txXfrm>
        <a:off x="4515984" y="307401"/>
        <a:ext cx="2052720" cy="1231632"/>
      </dsp:txXfrm>
    </dsp:sp>
    <dsp:sp modelId="{5E4A49D9-FEF4-468C-B798-3954EECA6112}">
      <dsp:nvSpPr>
        <dsp:cNvPr id="0" name=""/>
        <dsp:cNvSpPr/>
      </dsp:nvSpPr>
      <dsp:spPr>
        <a:xfrm>
          <a:off x="0" y="1744305"/>
          <a:ext cx="2052720" cy="1231632"/>
        </a:xfrm>
        <a:prstGeom prst="rect">
          <a:avLst/>
        </a:prstGeom>
        <a:solidFill>
          <a:schemeClr val="accent4">
            <a:hueOff val="3898385"/>
            <a:satOff val="-17988"/>
            <a:lumOff val="6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La consolidation des acquis et l’AP</a:t>
          </a:r>
          <a:endParaRPr lang="fr-FR" sz="1900" b="1" kern="1200" dirty="0"/>
        </a:p>
      </dsp:txBody>
      <dsp:txXfrm>
        <a:off x="0" y="1744305"/>
        <a:ext cx="2052720" cy="1231632"/>
      </dsp:txXfrm>
    </dsp:sp>
    <dsp:sp modelId="{0115E339-73CB-4B52-AEE0-779D2BAF4778}">
      <dsp:nvSpPr>
        <dsp:cNvPr id="0" name=""/>
        <dsp:cNvSpPr/>
      </dsp:nvSpPr>
      <dsp:spPr>
        <a:xfrm>
          <a:off x="2257992" y="1744305"/>
          <a:ext cx="2052720" cy="1231632"/>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La rénovation des programmes</a:t>
          </a:r>
          <a:endParaRPr lang="fr-FR" sz="1900" b="1" kern="1200" dirty="0"/>
        </a:p>
      </dsp:txBody>
      <dsp:txXfrm>
        <a:off x="2257992" y="1744305"/>
        <a:ext cx="2052720" cy="1231632"/>
      </dsp:txXfrm>
    </dsp:sp>
    <dsp:sp modelId="{422687E3-C9E0-4522-B786-866BB03484B7}">
      <dsp:nvSpPr>
        <dsp:cNvPr id="0" name=""/>
        <dsp:cNvSpPr/>
      </dsp:nvSpPr>
      <dsp:spPr>
        <a:xfrm>
          <a:off x="4515984" y="1744305"/>
          <a:ext cx="2052720" cy="1231632"/>
        </a:xfrm>
        <a:prstGeom prst="rect">
          <a:avLst/>
        </a:prstGeom>
        <a:solidFill>
          <a:schemeClr val="accent4">
            <a:hueOff val="6497308"/>
            <a:satOff val="-29980"/>
            <a:lumOff val="11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Le </a:t>
          </a:r>
        </a:p>
        <a:p>
          <a:pPr lvl="0" algn="ctr" defTabSz="844550">
            <a:lnSpc>
              <a:spcPct val="90000"/>
            </a:lnSpc>
            <a:spcBef>
              <a:spcPct val="0"/>
            </a:spcBef>
            <a:spcAft>
              <a:spcPct val="35000"/>
            </a:spcAft>
          </a:pPr>
          <a:r>
            <a:rPr lang="fr-FR" sz="1900" b="1" kern="1200" dirty="0" smtClean="0"/>
            <a:t>CAP en 1 2 3 ans </a:t>
          </a:r>
          <a:endParaRPr lang="fr-FR" sz="1900" b="1" kern="1200" dirty="0"/>
        </a:p>
      </dsp:txBody>
      <dsp:txXfrm>
        <a:off x="4515984" y="1744305"/>
        <a:ext cx="2052720" cy="1231632"/>
      </dsp:txXfrm>
    </dsp:sp>
    <dsp:sp modelId="{288B17E8-2795-4116-8F02-EF3478483C6A}">
      <dsp:nvSpPr>
        <dsp:cNvPr id="0" name=""/>
        <dsp:cNvSpPr/>
      </dsp:nvSpPr>
      <dsp:spPr>
        <a:xfrm>
          <a:off x="0" y="3181210"/>
          <a:ext cx="2052720" cy="1231632"/>
        </a:xfrm>
        <a:prstGeom prst="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La prépa métiers</a:t>
          </a:r>
          <a:endParaRPr lang="fr-FR" sz="1900" b="1" kern="1200" dirty="0"/>
        </a:p>
      </dsp:txBody>
      <dsp:txXfrm>
        <a:off x="0" y="3181210"/>
        <a:ext cx="2052720" cy="1231632"/>
      </dsp:txXfrm>
    </dsp:sp>
    <dsp:sp modelId="{F2AD40F3-6452-48FD-A894-A2396DF8A360}">
      <dsp:nvSpPr>
        <dsp:cNvPr id="0" name=""/>
        <dsp:cNvSpPr/>
      </dsp:nvSpPr>
      <dsp:spPr>
        <a:xfrm>
          <a:off x="2257992" y="3181210"/>
          <a:ext cx="2052720" cy="1231632"/>
        </a:xfrm>
        <a:prstGeom prst="rect">
          <a:avLst/>
        </a:prstGeom>
        <a:solidFill>
          <a:schemeClr val="accent4">
            <a:hueOff val="9096231"/>
            <a:satOff val="-41972"/>
            <a:lumOff val="1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La mixité des  parcours et des publics </a:t>
          </a:r>
          <a:endParaRPr lang="fr-FR" sz="1900" b="1" kern="1200" dirty="0"/>
        </a:p>
      </dsp:txBody>
      <dsp:txXfrm>
        <a:off x="2257992" y="3181210"/>
        <a:ext cx="2052720" cy="1231632"/>
      </dsp:txXfrm>
    </dsp:sp>
    <dsp:sp modelId="{2C1F7089-E5B0-473B-A0D5-6414FD24BFB5}">
      <dsp:nvSpPr>
        <dsp:cNvPr id="0" name=""/>
        <dsp:cNvSpPr/>
      </dsp:nvSpPr>
      <dsp:spPr>
        <a:xfrm>
          <a:off x="4515984" y="3181210"/>
          <a:ext cx="2052720" cy="1231632"/>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Des campus nouvelle génération et des réseaux</a:t>
          </a:r>
          <a:endParaRPr lang="fr-FR" sz="1900" b="1" kern="1200" dirty="0"/>
        </a:p>
      </dsp:txBody>
      <dsp:txXfrm>
        <a:off x="4515984" y="3181210"/>
        <a:ext cx="2052720" cy="1231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69731-9EE2-421D-9297-0D3D0CDE95A5}">
      <dsp:nvSpPr>
        <dsp:cNvPr id="0" name=""/>
        <dsp:cNvSpPr/>
      </dsp:nvSpPr>
      <dsp:spPr>
        <a:xfrm>
          <a:off x="542589" y="789205"/>
          <a:ext cx="3674462" cy="432289"/>
        </a:xfrm>
        <a:prstGeom prst="rect">
          <a:avLst/>
        </a:prstGeom>
        <a:solidFill>
          <a:srgbClr val="1CD1E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8DD6D-0109-4B14-85BD-F5C41E565DB8}">
      <dsp:nvSpPr>
        <dsp:cNvPr id="0" name=""/>
        <dsp:cNvSpPr/>
      </dsp:nvSpPr>
      <dsp:spPr>
        <a:xfrm>
          <a:off x="629085" y="938924"/>
          <a:ext cx="269939" cy="2699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3882C-05C2-452A-B23D-540441696B61}">
      <dsp:nvSpPr>
        <dsp:cNvPr id="0" name=""/>
        <dsp:cNvSpPr/>
      </dsp:nvSpPr>
      <dsp:spPr>
        <a:xfrm>
          <a:off x="629085" y="0"/>
          <a:ext cx="3674462" cy="776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fr-FR" sz="2800" kern="1200" dirty="0" smtClean="0"/>
            <a:t>CAP</a:t>
          </a:r>
          <a:endParaRPr lang="fr-FR" sz="2800" kern="1200" dirty="0"/>
        </a:p>
      </dsp:txBody>
      <dsp:txXfrm>
        <a:off x="629085" y="0"/>
        <a:ext cx="3674462" cy="776574"/>
      </dsp:txXfrm>
    </dsp:sp>
    <dsp:sp modelId="{87DDA8C7-9EEF-40C9-A9C7-CCFB45B368D0}">
      <dsp:nvSpPr>
        <dsp:cNvPr id="0" name=""/>
        <dsp:cNvSpPr/>
      </dsp:nvSpPr>
      <dsp:spPr>
        <a:xfrm>
          <a:off x="629085" y="1568144"/>
          <a:ext cx="269932" cy="269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65A44E-8F55-42AC-8AC6-6510442A5AA1}">
      <dsp:nvSpPr>
        <dsp:cNvPr id="0" name=""/>
        <dsp:cNvSpPr/>
      </dsp:nvSpPr>
      <dsp:spPr>
        <a:xfrm>
          <a:off x="886298" y="1388504"/>
          <a:ext cx="3417249" cy="629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kern="1200" dirty="0" smtClean="0"/>
            <a:t>Mathématiques/enseignements professionnels</a:t>
          </a:r>
          <a:endParaRPr lang="fr-FR" sz="1400" kern="1200" dirty="0"/>
        </a:p>
      </dsp:txBody>
      <dsp:txXfrm>
        <a:off x="886298" y="1388504"/>
        <a:ext cx="3417249" cy="629213"/>
      </dsp:txXfrm>
    </dsp:sp>
    <dsp:sp modelId="{137DD0D9-9119-4899-9572-10A177FB7CE0}">
      <dsp:nvSpPr>
        <dsp:cNvPr id="0" name=""/>
        <dsp:cNvSpPr/>
      </dsp:nvSpPr>
      <dsp:spPr>
        <a:xfrm>
          <a:off x="629085" y="2197358"/>
          <a:ext cx="269932" cy="269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74FA52-DEE7-4D42-A8EB-4CDB6817FBE2}">
      <dsp:nvSpPr>
        <dsp:cNvPr id="0" name=""/>
        <dsp:cNvSpPr/>
      </dsp:nvSpPr>
      <dsp:spPr>
        <a:xfrm>
          <a:off x="886298" y="2017717"/>
          <a:ext cx="3417249" cy="629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kern="1200" dirty="0" smtClean="0"/>
            <a:t>Français/enseignements professionnels</a:t>
          </a:r>
          <a:endParaRPr lang="fr-FR" sz="1400" kern="1200" dirty="0"/>
        </a:p>
      </dsp:txBody>
      <dsp:txXfrm>
        <a:off x="886298" y="2017717"/>
        <a:ext cx="3417249" cy="629213"/>
      </dsp:txXfrm>
    </dsp:sp>
    <dsp:sp modelId="{7D854D55-E2E8-4AE8-A604-A2408B0C2FEC}">
      <dsp:nvSpPr>
        <dsp:cNvPr id="0" name=""/>
        <dsp:cNvSpPr/>
      </dsp:nvSpPr>
      <dsp:spPr>
        <a:xfrm>
          <a:off x="4487271" y="776574"/>
          <a:ext cx="3674462" cy="432289"/>
        </a:xfrm>
        <a:prstGeom prst="rect">
          <a:avLst/>
        </a:prstGeom>
        <a:solidFill>
          <a:srgbClr val="1CD1E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6F104E-3D2B-4347-BF79-D704E1268C98}">
      <dsp:nvSpPr>
        <dsp:cNvPr id="0" name=""/>
        <dsp:cNvSpPr/>
      </dsp:nvSpPr>
      <dsp:spPr>
        <a:xfrm>
          <a:off x="4487271" y="938924"/>
          <a:ext cx="269939" cy="2699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29E857-3D2B-4F60-AFE6-3A2672CD0F09}">
      <dsp:nvSpPr>
        <dsp:cNvPr id="0" name=""/>
        <dsp:cNvSpPr/>
      </dsp:nvSpPr>
      <dsp:spPr>
        <a:xfrm>
          <a:off x="4487271" y="0"/>
          <a:ext cx="3674462" cy="776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fr-FR" sz="2800" kern="1200" dirty="0" smtClean="0"/>
            <a:t>BAC PRO </a:t>
          </a:r>
          <a:endParaRPr lang="fr-FR" sz="2800" kern="1200" dirty="0"/>
        </a:p>
      </dsp:txBody>
      <dsp:txXfrm>
        <a:off x="4487271" y="0"/>
        <a:ext cx="3674462" cy="776574"/>
      </dsp:txXfrm>
    </dsp:sp>
    <dsp:sp modelId="{8D31C65B-978C-4797-8E56-E019163E2EAF}">
      <dsp:nvSpPr>
        <dsp:cNvPr id="0" name=""/>
        <dsp:cNvSpPr/>
      </dsp:nvSpPr>
      <dsp:spPr>
        <a:xfrm>
          <a:off x="4487271" y="1568144"/>
          <a:ext cx="269932" cy="269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6CB835-DC26-4141-8624-1EDC2F1DA9B0}">
      <dsp:nvSpPr>
        <dsp:cNvPr id="0" name=""/>
        <dsp:cNvSpPr/>
      </dsp:nvSpPr>
      <dsp:spPr>
        <a:xfrm>
          <a:off x="4744483" y="1388504"/>
          <a:ext cx="3417249" cy="629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kern="1200" dirty="0" smtClean="0"/>
            <a:t>Mathématiques-physique-chimie/enseignements professionnels</a:t>
          </a:r>
          <a:endParaRPr lang="fr-FR" sz="1400" kern="1200" dirty="0"/>
        </a:p>
      </dsp:txBody>
      <dsp:txXfrm>
        <a:off x="4744483" y="1388504"/>
        <a:ext cx="3417249" cy="629213"/>
      </dsp:txXfrm>
    </dsp:sp>
    <dsp:sp modelId="{85AAA54A-B0E5-4D03-8961-71C0766C4259}">
      <dsp:nvSpPr>
        <dsp:cNvPr id="0" name=""/>
        <dsp:cNvSpPr/>
      </dsp:nvSpPr>
      <dsp:spPr>
        <a:xfrm>
          <a:off x="4487271" y="2197358"/>
          <a:ext cx="269932" cy="269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704D0F-10E5-44D1-88F0-E8182B64A037}">
      <dsp:nvSpPr>
        <dsp:cNvPr id="0" name=""/>
        <dsp:cNvSpPr/>
      </dsp:nvSpPr>
      <dsp:spPr>
        <a:xfrm>
          <a:off x="4744483" y="2017717"/>
          <a:ext cx="3417249" cy="629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r-FR" sz="1400" kern="1200" dirty="0" smtClean="0"/>
            <a:t>Français/enseignements professionnels</a:t>
          </a:r>
          <a:endParaRPr lang="fr-FR" sz="1400" kern="1200" dirty="0"/>
        </a:p>
      </dsp:txBody>
      <dsp:txXfrm>
        <a:off x="4744483" y="2017717"/>
        <a:ext cx="3417249" cy="6292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C10B6-EDFA-48B2-BCF8-F3108E985577}">
      <dsp:nvSpPr>
        <dsp:cNvPr id="0" name=""/>
        <dsp:cNvSpPr/>
      </dsp:nvSpPr>
      <dsp:spPr>
        <a:xfrm flipV="1">
          <a:off x="0" y="33178"/>
          <a:ext cx="8293475" cy="1519379"/>
        </a:xfrm>
        <a:prstGeom prst="rightArrow">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1D8FA-195C-4463-B40F-F51924A0217F}">
      <dsp:nvSpPr>
        <dsp:cNvPr id="0" name=""/>
        <dsp:cNvSpPr/>
      </dsp:nvSpPr>
      <dsp:spPr>
        <a:xfrm>
          <a:off x="6332085" y="388295"/>
          <a:ext cx="1573249" cy="749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fr-FR" sz="1500" b="1" kern="1200" dirty="0" smtClean="0">
              <a:solidFill>
                <a:schemeClr val="bg1"/>
              </a:solidFill>
            </a:rPr>
            <a:t>Sur une période</a:t>
          </a:r>
          <a:endParaRPr lang="fr-FR" sz="1500" b="1" kern="1200" dirty="0">
            <a:solidFill>
              <a:schemeClr val="bg1"/>
            </a:solidFill>
          </a:endParaRPr>
        </a:p>
      </dsp:txBody>
      <dsp:txXfrm>
        <a:off x="6332085" y="388295"/>
        <a:ext cx="1573249" cy="749755"/>
      </dsp:txXfrm>
    </dsp:sp>
    <dsp:sp modelId="{D9029406-E15D-4DCD-AB68-F7F768BC3583}">
      <dsp:nvSpPr>
        <dsp:cNvPr id="0" name=""/>
        <dsp:cNvSpPr/>
      </dsp:nvSpPr>
      <dsp:spPr>
        <a:xfrm>
          <a:off x="4444186" y="388295"/>
          <a:ext cx="1573249" cy="749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fr-FR" sz="1500" b="1" kern="1200" dirty="0" smtClean="0">
              <a:solidFill>
                <a:schemeClr val="bg1"/>
              </a:solidFill>
            </a:rPr>
            <a:t>toutes les 3 semaines</a:t>
          </a:r>
          <a:endParaRPr lang="fr-FR" sz="1500" b="1" kern="1200" dirty="0">
            <a:solidFill>
              <a:schemeClr val="bg1"/>
            </a:solidFill>
          </a:endParaRPr>
        </a:p>
      </dsp:txBody>
      <dsp:txXfrm>
        <a:off x="4444186" y="388295"/>
        <a:ext cx="1573249" cy="749755"/>
      </dsp:txXfrm>
    </dsp:sp>
    <dsp:sp modelId="{622FA36A-812C-4855-955F-B5F234EC0042}">
      <dsp:nvSpPr>
        <dsp:cNvPr id="0" name=""/>
        <dsp:cNvSpPr/>
      </dsp:nvSpPr>
      <dsp:spPr>
        <a:xfrm>
          <a:off x="2556287" y="388295"/>
          <a:ext cx="1573249" cy="749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fr-FR" sz="1500" b="1" kern="1200" dirty="0" smtClean="0">
              <a:solidFill>
                <a:schemeClr val="bg1"/>
              </a:solidFill>
            </a:rPr>
            <a:t>par quinzaine</a:t>
          </a:r>
          <a:endParaRPr lang="fr-FR" sz="1500" b="1" kern="1200" dirty="0">
            <a:solidFill>
              <a:schemeClr val="bg1"/>
            </a:solidFill>
          </a:endParaRPr>
        </a:p>
      </dsp:txBody>
      <dsp:txXfrm>
        <a:off x="2556287" y="388295"/>
        <a:ext cx="1573249" cy="749755"/>
      </dsp:txXfrm>
    </dsp:sp>
    <dsp:sp modelId="{3135C1A7-10D3-4BC3-AA6B-8B9E4196707D}">
      <dsp:nvSpPr>
        <dsp:cNvPr id="0" name=""/>
        <dsp:cNvSpPr/>
      </dsp:nvSpPr>
      <dsp:spPr>
        <a:xfrm>
          <a:off x="712831" y="388295"/>
          <a:ext cx="1484360" cy="77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fr-FR" sz="1500" b="1" kern="1200" dirty="0" smtClean="0">
              <a:solidFill>
                <a:schemeClr val="bg1"/>
              </a:solidFill>
            </a:rPr>
            <a:t>Mise en œuvre hebdomadaire </a:t>
          </a:r>
          <a:endParaRPr lang="fr-FR" sz="1500" b="1" kern="1200" dirty="0">
            <a:solidFill>
              <a:schemeClr val="bg1"/>
            </a:solidFill>
          </a:endParaRPr>
        </a:p>
      </dsp:txBody>
      <dsp:txXfrm>
        <a:off x="712831" y="388295"/>
        <a:ext cx="1484360" cy="7759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097EC-42C3-461B-82A7-93611CA77E3D}">
      <dsp:nvSpPr>
        <dsp:cNvPr id="0" name=""/>
        <dsp:cNvSpPr/>
      </dsp:nvSpPr>
      <dsp:spPr>
        <a:xfrm>
          <a:off x="1089307" y="0"/>
          <a:ext cx="1167970" cy="1072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8F0C48-15D7-49C5-892F-019243E8E734}">
      <dsp:nvSpPr>
        <dsp:cNvPr id="0" name=""/>
        <dsp:cNvSpPr/>
      </dsp:nvSpPr>
      <dsp:spPr>
        <a:xfrm>
          <a:off x="706966" y="1203400"/>
          <a:ext cx="1891235" cy="70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fr-FR" sz="2000" kern="1200" dirty="0" smtClean="0"/>
            <a:t>Programme EG</a:t>
          </a:r>
          <a:endParaRPr lang="fr-FR" sz="2000" kern="1200" dirty="0"/>
        </a:p>
      </dsp:txBody>
      <dsp:txXfrm>
        <a:off x="706966" y="1203400"/>
        <a:ext cx="1891235" cy="701648"/>
      </dsp:txXfrm>
    </dsp:sp>
    <dsp:sp modelId="{F972103B-B506-49B5-AFE9-07C5BF4AEE26}">
      <dsp:nvSpPr>
        <dsp:cNvPr id="0" name=""/>
        <dsp:cNvSpPr/>
      </dsp:nvSpPr>
      <dsp:spPr>
        <a:xfrm>
          <a:off x="3185793" y="0"/>
          <a:ext cx="1276016" cy="1129766"/>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FA3F53-169E-4ED4-B2B4-F8086213CABD}">
      <dsp:nvSpPr>
        <dsp:cNvPr id="0" name=""/>
        <dsp:cNvSpPr/>
      </dsp:nvSpPr>
      <dsp:spPr>
        <a:xfrm>
          <a:off x="2787404" y="1217684"/>
          <a:ext cx="1891235" cy="70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fr-FR" sz="2000" kern="1200" dirty="0" smtClean="0"/>
            <a:t>Référentiel EP</a:t>
          </a:r>
          <a:endParaRPr lang="fr-FR" sz="2000" kern="1200" dirty="0"/>
        </a:p>
      </dsp:txBody>
      <dsp:txXfrm>
        <a:off x="2787404" y="1217684"/>
        <a:ext cx="1891235" cy="701648"/>
      </dsp:txXfrm>
    </dsp:sp>
    <dsp:sp modelId="{0007C19F-5EEC-47DD-AD94-EEBD853B8ECE}">
      <dsp:nvSpPr>
        <dsp:cNvPr id="0" name=""/>
        <dsp:cNvSpPr/>
      </dsp:nvSpPr>
      <dsp:spPr>
        <a:xfrm>
          <a:off x="5693792" y="142056"/>
          <a:ext cx="239335" cy="5666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F5CF8B-D798-4CEB-9FB7-114668EB03CE}">
      <dsp:nvSpPr>
        <dsp:cNvPr id="0" name=""/>
        <dsp:cNvSpPr/>
      </dsp:nvSpPr>
      <dsp:spPr>
        <a:xfrm>
          <a:off x="4867842" y="1076898"/>
          <a:ext cx="1891235" cy="70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endParaRPr lang="fr-FR" sz="2000" kern="1200" dirty="0"/>
        </a:p>
      </dsp:txBody>
      <dsp:txXfrm>
        <a:off x="4867842" y="1076898"/>
        <a:ext cx="1891235" cy="701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C2942-CB68-4E9C-98F5-1860D61AC491}">
      <dsp:nvSpPr>
        <dsp:cNvPr id="0" name=""/>
        <dsp:cNvSpPr/>
      </dsp:nvSpPr>
      <dsp:spPr>
        <a:xfrm>
          <a:off x="0" y="23715"/>
          <a:ext cx="7991030" cy="575639"/>
        </a:xfrm>
        <a:prstGeom prst="roundRect">
          <a:avLst/>
        </a:prstGeom>
        <a:solidFill>
          <a:srgbClr val="1CD1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smtClean="0"/>
            <a:t>Textes réglementaires :</a:t>
          </a:r>
          <a:endParaRPr lang="fr-FR" sz="2400" kern="1200" dirty="0"/>
        </a:p>
      </dsp:txBody>
      <dsp:txXfrm>
        <a:off x="28100" y="51815"/>
        <a:ext cx="7934830" cy="519439"/>
      </dsp:txXfrm>
    </dsp:sp>
    <dsp:sp modelId="{FD351356-139E-4C65-A70A-3594149E4146}">
      <dsp:nvSpPr>
        <dsp:cNvPr id="0" name=""/>
        <dsp:cNvSpPr/>
      </dsp:nvSpPr>
      <dsp:spPr>
        <a:xfrm>
          <a:off x="0" y="599355"/>
          <a:ext cx="799103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1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fr-FR" sz="1900" kern="1200" dirty="0" smtClean="0"/>
            <a:t>Grilles horaires</a:t>
          </a:r>
          <a:endParaRPr lang="fr-FR" sz="1900" kern="1200" dirty="0"/>
        </a:p>
      </dsp:txBody>
      <dsp:txXfrm>
        <a:off x="0" y="599355"/>
        <a:ext cx="7991030" cy="397440"/>
      </dsp:txXfrm>
    </dsp:sp>
    <dsp:sp modelId="{5B241F48-9F8A-4155-B693-7B2A26E871E3}">
      <dsp:nvSpPr>
        <dsp:cNvPr id="0" name=""/>
        <dsp:cNvSpPr/>
      </dsp:nvSpPr>
      <dsp:spPr>
        <a:xfrm>
          <a:off x="0" y="996795"/>
          <a:ext cx="7991030" cy="575639"/>
        </a:xfrm>
        <a:prstGeom prst="roundRect">
          <a:avLst/>
        </a:prstGeom>
        <a:solidFill>
          <a:srgbClr val="00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smtClean="0"/>
            <a:t>Guides :</a:t>
          </a:r>
          <a:endParaRPr lang="fr-FR" sz="2400" kern="1200" dirty="0"/>
        </a:p>
      </dsp:txBody>
      <dsp:txXfrm>
        <a:off x="28100" y="1024895"/>
        <a:ext cx="7934830" cy="519439"/>
      </dsp:txXfrm>
    </dsp:sp>
    <dsp:sp modelId="{DAE301AF-54A8-486F-BF89-DB20425B3214}">
      <dsp:nvSpPr>
        <dsp:cNvPr id="0" name=""/>
        <dsp:cNvSpPr/>
      </dsp:nvSpPr>
      <dsp:spPr>
        <a:xfrm>
          <a:off x="0" y="1572435"/>
          <a:ext cx="799103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15" tIns="12700" rIns="71120" bIns="12700" numCol="1" spcCol="1270" anchor="t" anchorCtr="0">
          <a:noAutofit/>
        </a:bodyPr>
        <a:lstStyle/>
        <a:p>
          <a:pPr marL="171450" lvl="1" indent="-171450" algn="l" defTabSz="755650">
            <a:lnSpc>
              <a:spcPct val="90000"/>
            </a:lnSpc>
            <a:spcBef>
              <a:spcPct val="0"/>
            </a:spcBef>
            <a:spcAft>
              <a:spcPct val="20000"/>
            </a:spcAft>
            <a:buChar char="••"/>
          </a:pPr>
          <a:r>
            <a:rPr lang="fr-FR" sz="1700" kern="1200" dirty="0" smtClean="0"/>
            <a:t>Vadémécum</a:t>
          </a:r>
          <a:endParaRPr lang="fr-FR" sz="1700" kern="1200" dirty="0"/>
        </a:p>
        <a:p>
          <a:pPr marL="171450" lvl="1" indent="-171450" algn="l" defTabSz="755650">
            <a:lnSpc>
              <a:spcPct val="90000"/>
            </a:lnSpc>
            <a:spcBef>
              <a:spcPct val="0"/>
            </a:spcBef>
            <a:spcAft>
              <a:spcPct val="20000"/>
            </a:spcAft>
            <a:buChar char="••"/>
          </a:pPr>
          <a:r>
            <a:rPr lang="fr-FR" sz="1700" kern="1200" dirty="0" smtClean="0"/>
            <a:t>Parcours M@gistère</a:t>
          </a:r>
          <a:endParaRPr lang="fr-FR" sz="1700" kern="1200" dirty="0"/>
        </a:p>
        <a:p>
          <a:pPr marL="57150" lvl="1" indent="-57150" algn="l" defTabSz="444500">
            <a:lnSpc>
              <a:spcPct val="90000"/>
            </a:lnSpc>
            <a:spcBef>
              <a:spcPct val="0"/>
            </a:spcBef>
            <a:spcAft>
              <a:spcPct val="20000"/>
            </a:spcAft>
            <a:buChar char="••"/>
          </a:pPr>
          <a:endParaRPr lang="fr-FR" sz="1000" kern="1200" dirty="0"/>
        </a:p>
      </dsp:txBody>
      <dsp:txXfrm>
        <a:off x="0" y="1572435"/>
        <a:ext cx="7991030" cy="745200"/>
      </dsp:txXfrm>
    </dsp:sp>
    <dsp:sp modelId="{350F8C25-D9B1-45A8-BBCC-A366B8F70378}">
      <dsp:nvSpPr>
        <dsp:cNvPr id="0" name=""/>
        <dsp:cNvSpPr/>
      </dsp:nvSpPr>
      <dsp:spPr>
        <a:xfrm>
          <a:off x="0" y="2317635"/>
          <a:ext cx="7991030" cy="575639"/>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smtClean="0"/>
            <a:t>Exemples de séquences :</a:t>
          </a:r>
          <a:endParaRPr lang="fr-FR" sz="2400" kern="1200" dirty="0"/>
        </a:p>
      </dsp:txBody>
      <dsp:txXfrm>
        <a:off x="28100" y="2345735"/>
        <a:ext cx="7934830" cy="519439"/>
      </dsp:txXfrm>
    </dsp:sp>
    <dsp:sp modelId="{79C0AFEA-1724-41EC-9070-8CA0CBB22E1A}">
      <dsp:nvSpPr>
        <dsp:cNvPr id="0" name=""/>
        <dsp:cNvSpPr/>
      </dsp:nvSpPr>
      <dsp:spPr>
        <a:xfrm>
          <a:off x="0" y="2893275"/>
          <a:ext cx="7991030"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1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fr-FR" sz="1900" kern="1200" dirty="0" smtClean="0"/>
            <a:t>Avec le français</a:t>
          </a:r>
          <a:endParaRPr lang="fr-FR" sz="1900" kern="1200" dirty="0"/>
        </a:p>
        <a:p>
          <a:pPr marL="171450" lvl="1" indent="-171450" algn="l" defTabSz="844550">
            <a:lnSpc>
              <a:spcPct val="90000"/>
            </a:lnSpc>
            <a:spcBef>
              <a:spcPct val="0"/>
            </a:spcBef>
            <a:spcAft>
              <a:spcPct val="20000"/>
            </a:spcAft>
            <a:buChar char="••"/>
          </a:pPr>
          <a:r>
            <a:rPr lang="fr-FR" sz="1900" kern="1200" dirty="0" smtClean="0"/>
            <a:t>Avec les mathématiques </a:t>
          </a:r>
          <a:endParaRPr lang="fr-FR" sz="1900" kern="1200" dirty="0"/>
        </a:p>
      </dsp:txBody>
      <dsp:txXfrm>
        <a:off x="0" y="2893275"/>
        <a:ext cx="7991030" cy="658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96FC9-E265-437F-975A-3BE09446A18C}">
      <dsp:nvSpPr>
        <dsp:cNvPr id="0" name=""/>
        <dsp:cNvSpPr/>
      </dsp:nvSpPr>
      <dsp:spPr>
        <a:xfrm rot="16200000">
          <a:off x="732740" y="-215433"/>
          <a:ext cx="3297898" cy="4763379"/>
        </a:xfrm>
        <a:prstGeom prst="round2SameRect">
          <a:avLst>
            <a:gd name="adj1" fmla="val 16670"/>
            <a:gd name="adj2" fmla="val 0"/>
          </a:avLst>
        </a:prstGeom>
        <a:solidFill>
          <a:srgbClr val="00B0F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68580" tIns="114300" rIns="102870" bIns="114300" numCol="1" spcCol="1270" anchor="t" anchorCtr="0">
          <a:noAutofit/>
        </a:bodyPr>
        <a:lstStyle/>
        <a:p>
          <a:pPr lvl="0" algn="l" defTabSz="800100">
            <a:lnSpc>
              <a:spcPct val="90000"/>
            </a:lnSpc>
            <a:spcBef>
              <a:spcPct val="0"/>
            </a:spcBef>
            <a:spcAft>
              <a:spcPct val="35000"/>
            </a:spcAft>
          </a:pPr>
          <a:r>
            <a:rPr lang="fr-FR" sz="1800" kern="1200" dirty="0" smtClean="0">
              <a:latin typeface="Century Gothic" panose="020B0502020202020204" pitchFamily="34" charset="0"/>
            </a:rPr>
            <a:t>Programme Économie-Droit</a:t>
          </a:r>
        </a:p>
        <a:p>
          <a:pPr lvl="0" algn="l" defTabSz="800100">
            <a:lnSpc>
              <a:spcPct val="90000"/>
            </a:lnSpc>
            <a:spcBef>
              <a:spcPct val="0"/>
            </a:spcBef>
            <a:spcAft>
              <a:spcPct val="35000"/>
            </a:spcAft>
          </a:pPr>
          <a:r>
            <a:rPr lang="fr-FR" sz="4900" kern="1200" dirty="0" smtClean="0">
              <a:latin typeface="Century Gothic" panose="020B0502020202020204" pitchFamily="34" charset="0"/>
            </a:rPr>
            <a:t>    </a:t>
          </a:r>
          <a:endParaRPr lang="fr-FR" sz="4900" kern="1200" dirty="0">
            <a:latin typeface="Century Gothic" panose="020B0502020202020204" pitchFamily="34" charset="0"/>
          </a:endParaRPr>
        </a:p>
      </dsp:txBody>
      <dsp:txXfrm rot="5400000">
        <a:off x="161019" y="678326"/>
        <a:ext cx="4602360" cy="2975860"/>
      </dsp:txXfrm>
    </dsp:sp>
    <dsp:sp modelId="{6DB65450-8A9F-42DC-8EB0-4BA890DD9D4B}">
      <dsp:nvSpPr>
        <dsp:cNvPr id="0" name=""/>
        <dsp:cNvSpPr/>
      </dsp:nvSpPr>
      <dsp:spPr>
        <a:xfrm rot="5400000">
          <a:off x="5714422" y="-202361"/>
          <a:ext cx="3199090" cy="4702714"/>
        </a:xfrm>
        <a:prstGeom prst="round2SameRect">
          <a:avLst>
            <a:gd name="adj1" fmla="val 16670"/>
            <a:gd name="adj2" fmla="val 0"/>
          </a:avLst>
        </a:prstGeom>
        <a:solidFill>
          <a:srgbClr val="67F98A"/>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102870" tIns="114300" rIns="68580" bIns="114300" numCol="1" spcCol="1270" anchor="t" anchorCtr="0">
          <a:noAutofit/>
        </a:bodyPr>
        <a:lstStyle/>
        <a:p>
          <a:pPr lvl="0" algn="l" defTabSz="800100">
            <a:lnSpc>
              <a:spcPct val="90000"/>
            </a:lnSpc>
            <a:spcBef>
              <a:spcPct val="0"/>
            </a:spcBef>
            <a:spcAft>
              <a:spcPct val="35000"/>
            </a:spcAft>
          </a:pPr>
          <a:r>
            <a:rPr lang="fr-FR" sz="1800" kern="1200" dirty="0" smtClean="0">
              <a:latin typeface="Century Gothic" panose="020B0502020202020204" pitchFamily="34" charset="0"/>
            </a:rPr>
            <a:t>Programme de Français en seconde </a:t>
          </a:r>
          <a:endParaRPr lang="fr-FR" sz="1800" kern="1200" dirty="0">
            <a:latin typeface="Century Gothic" panose="020B0502020202020204" pitchFamily="34" charset="0"/>
          </a:endParaRPr>
        </a:p>
      </dsp:txBody>
      <dsp:txXfrm rot="-5400000">
        <a:off x="4962611" y="705645"/>
        <a:ext cx="4546519" cy="2886700"/>
      </dsp:txXfrm>
    </dsp:sp>
    <dsp:sp modelId="{7B1982A7-6EBC-458F-9E17-E45DA566E74B}">
      <dsp:nvSpPr>
        <dsp:cNvPr id="0" name=""/>
        <dsp:cNvSpPr/>
      </dsp:nvSpPr>
      <dsp:spPr>
        <a:xfrm>
          <a:off x="4193575" y="-88500"/>
          <a:ext cx="1340405" cy="1510577"/>
        </a:xfrm>
        <a:prstGeom prst="circularArrow">
          <a:avLst>
            <a:gd name="adj1" fmla="val 12500"/>
            <a:gd name="adj2" fmla="val 1142322"/>
            <a:gd name="adj3" fmla="val 20457678"/>
            <a:gd name="adj4" fmla="val 10800000"/>
            <a:gd name="adj5" fmla="val 125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sp>
    <dsp:sp modelId="{4B5A2F39-7479-495E-B808-02CF17769CFA}">
      <dsp:nvSpPr>
        <dsp:cNvPr id="0" name=""/>
        <dsp:cNvSpPr/>
      </dsp:nvSpPr>
      <dsp:spPr>
        <a:xfrm rot="10800000">
          <a:off x="4144740" y="2979906"/>
          <a:ext cx="1207078" cy="1337709"/>
        </a:xfrm>
        <a:prstGeom prst="circularArrow">
          <a:avLst>
            <a:gd name="adj1" fmla="val 12500"/>
            <a:gd name="adj2" fmla="val 1142322"/>
            <a:gd name="adj3" fmla="val 20457678"/>
            <a:gd name="adj4" fmla="val 10800000"/>
            <a:gd name="adj5" fmla="val 125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C7ED6-D6AD-4E36-A719-C267C99AE9A4}">
      <dsp:nvSpPr>
        <dsp:cNvPr id="0" name=""/>
        <dsp:cNvSpPr/>
      </dsp:nvSpPr>
      <dsp:spPr>
        <a:xfrm>
          <a:off x="59907" y="0"/>
          <a:ext cx="3118569" cy="111400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kern="1200" dirty="0" smtClean="0">
              <a:latin typeface="Century Gothic" panose="020B0502020202020204" pitchFamily="34" charset="0"/>
            </a:rPr>
            <a:t>A partir d’un Scénario existant </a:t>
          </a:r>
          <a:r>
            <a:rPr lang="fr-FR" sz="1600" i="1" kern="1200" dirty="0" smtClean="0">
              <a:latin typeface="Century Gothic" panose="020B0502020202020204" pitchFamily="34" charset="0"/>
            </a:rPr>
            <a:t>Exemple en BAC pro GA : Organiser un séminaire</a:t>
          </a:r>
          <a:endParaRPr lang="fr-FR" sz="1600" i="1" kern="1200" dirty="0">
            <a:latin typeface="Century Gothic" panose="020B0502020202020204" pitchFamily="34" charset="0"/>
          </a:endParaRPr>
        </a:p>
      </dsp:txBody>
      <dsp:txXfrm>
        <a:off x="59907" y="0"/>
        <a:ext cx="3118569" cy="1114005"/>
      </dsp:txXfrm>
    </dsp:sp>
    <dsp:sp modelId="{96B87070-37F7-48A4-8DEB-9B00CC6AAFA5}">
      <dsp:nvSpPr>
        <dsp:cNvPr id="0" name=""/>
        <dsp:cNvSpPr/>
      </dsp:nvSpPr>
      <dsp:spPr>
        <a:xfrm>
          <a:off x="42732" y="1291616"/>
          <a:ext cx="3141991" cy="31648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 La société FLEURUS, connait une baisse de son chiffre d’affaires depuis </a:t>
          </a:r>
          <a:r>
            <a:rPr lang="fr-FR" sz="1200" kern="1200" dirty="0" smtClean="0">
              <a:latin typeface="Century Gothic" panose="020B0502020202020204" pitchFamily="34" charset="0"/>
            </a:rPr>
            <a:t>trois</a:t>
          </a:r>
          <a:r>
            <a:rPr lang="fr-FR" sz="1200" kern="1200" dirty="0" smtClean="0"/>
            <a:t> années consécutives. Elle veut changer son image et se diversifier. Pour se faire Monsieur Martel veut exploiter le créneau du luxe en proposant une nouvelle gamme de produits. </a:t>
          </a:r>
          <a:endParaRPr lang="fr-FR" sz="1200" kern="1200" dirty="0"/>
        </a:p>
        <a:p>
          <a:pPr marL="114300" lvl="1" indent="-114300" algn="l" defTabSz="533400">
            <a:lnSpc>
              <a:spcPct val="90000"/>
            </a:lnSpc>
            <a:spcBef>
              <a:spcPct val="0"/>
            </a:spcBef>
            <a:spcAft>
              <a:spcPct val="15000"/>
            </a:spcAft>
            <a:buChar char="••"/>
          </a:pPr>
          <a:r>
            <a:rPr lang="fr-FR" sz="1200" kern="1200" dirty="0" smtClean="0"/>
            <a:t>Vous effectuez votre stage dans le service commercial, votre responsable vous confie la réalisation de différentes tâches administratives en lien avec l’organisation d’un séminaire destinée à présenter cette gamme aux commerciaux.»</a:t>
          </a:r>
        </a:p>
      </dsp:txBody>
      <dsp:txXfrm>
        <a:off x="42732" y="1291616"/>
        <a:ext cx="3141991" cy="3164849"/>
      </dsp:txXfrm>
    </dsp:sp>
    <dsp:sp modelId="{24396BB8-C001-49A0-8939-D2818996E7F5}">
      <dsp:nvSpPr>
        <dsp:cNvPr id="0" name=""/>
        <dsp:cNvSpPr/>
      </dsp:nvSpPr>
      <dsp:spPr>
        <a:xfrm>
          <a:off x="3557419" y="0"/>
          <a:ext cx="3069729" cy="1114005"/>
        </a:xfrm>
        <a:prstGeom prst="rect">
          <a:avLst/>
        </a:prstGeom>
        <a:solidFill>
          <a:srgbClr val="00FFC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kern="1200" dirty="0" smtClean="0">
              <a:latin typeface="Century Gothic" panose="020B0502020202020204" pitchFamily="34" charset="0"/>
            </a:rPr>
            <a:t>Contextualisation </a:t>
          </a:r>
          <a:endParaRPr lang="fr-FR" sz="1800" kern="1200" dirty="0">
            <a:latin typeface="Century Gothic" panose="020B0502020202020204" pitchFamily="34" charset="0"/>
          </a:endParaRPr>
        </a:p>
      </dsp:txBody>
      <dsp:txXfrm>
        <a:off x="3557419" y="0"/>
        <a:ext cx="3069729" cy="1114005"/>
      </dsp:txXfrm>
    </dsp:sp>
    <dsp:sp modelId="{ED051F06-D35D-47D8-976A-F6767CDE9B29}">
      <dsp:nvSpPr>
        <dsp:cNvPr id="0" name=""/>
        <dsp:cNvSpPr/>
      </dsp:nvSpPr>
      <dsp:spPr>
        <a:xfrm>
          <a:off x="3562392" y="1179965"/>
          <a:ext cx="3064756" cy="325081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L'entreprise met en place une nouvelle stratégie de développement et désire alors se lancer dans la vente de produits d’ambiance florale luxueux (essences rares de fleurs). Cependant au vu du contexte économique le gérant s’interroge. </a:t>
          </a:r>
          <a:endParaRPr lang="fr-FR" sz="1200" kern="1200" dirty="0"/>
        </a:p>
        <a:p>
          <a:pPr marL="114300" lvl="1" indent="-114300" algn="l" defTabSz="533400">
            <a:lnSpc>
              <a:spcPct val="90000"/>
            </a:lnSpc>
            <a:spcBef>
              <a:spcPct val="0"/>
            </a:spcBef>
            <a:spcAft>
              <a:spcPct val="15000"/>
            </a:spcAft>
            <a:buChar char="••"/>
          </a:pPr>
          <a:r>
            <a:rPr lang="fr-FR" sz="1200" kern="1200" dirty="0" smtClean="0"/>
            <a:t>Il vous demande de rédiger une note lui permettant d’orienter ses choix. Vous avez à votre disposition un corpus qui analyse le marché du luxe.</a:t>
          </a:r>
          <a:endParaRPr lang="fr-FR" sz="1200" kern="1200" dirty="0"/>
        </a:p>
        <a:p>
          <a:pPr marL="57150" lvl="1" indent="-57150" algn="l" defTabSz="400050">
            <a:lnSpc>
              <a:spcPct val="90000"/>
            </a:lnSpc>
            <a:spcBef>
              <a:spcPct val="0"/>
            </a:spcBef>
            <a:spcAft>
              <a:spcPct val="15000"/>
            </a:spcAft>
            <a:buChar char="••"/>
          </a:pPr>
          <a:endParaRPr lang="fr-FR" sz="900" kern="1200" dirty="0"/>
        </a:p>
      </dsp:txBody>
      <dsp:txXfrm>
        <a:off x="3562392" y="1179965"/>
        <a:ext cx="3064756" cy="3250814"/>
      </dsp:txXfrm>
    </dsp:sp>
    <dsp:sp modelId="{FCB76101-16B1-441F-9097-DA9787049600}">
      <dsp:nvSpPr>
        <dsp:cNvPr id="0" name=""/>
        <dsp:cNvSpPr/>
      </dsp:nvSpPr>
      <dsp:spPr>
        <a:xfrm>
          <a:off x="7079151" y="0"/>
          <a:ext cx="3166518" cy="1114005"/>
        </a:xfrm>
        <a:prstGeom prst="rect">
          <a:avLst/>
        </a:prstGeom>
        <a:solidFill>
          <a:srgbClr val="0BF543"/>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kern="1200" dirty="0" smtClean="0">
              <a:latin typeface="Century Gothic" panose="020B0502020202020204" pitchFamily="34" charset="0"/>
            </a:rPr>
            <a:t>Exemples de Séquence en </a:t>
          </a:r>
          <a:r>
            <a:rPr lang="fr-FR" sz="1800" kern="1200" dirty="0" err="1" smtClean="0">
              <a:latin typeface="Century Gothic" panose="020B0502020202020204" pitchFamily="34" charset="0"/>
            </a:rPr>
            <a:t>co</a:t>
          </a:r>
          <a:r>
            <a:rPr lang="fr-FR" sz="1800" kern="1200" dirty="0" smtClean="0">
              <a:latin typeface="Century Gothic" panose="020B0502020202020204" pitchFamily="34" charset="0"/>
            </a:rPr>
            <a:t>-intervention (1 heure)</a:t>
          </a:r>
          <a:endParaRPr lang="fr-FR" sz="1800" kern="1200" dirty="0">
            <a:latin typeface="Century Gothic" panose="020B0502020202020204" pitchFamily="34" charset="0"/>
          </a:endParaRPr>
        </a:p>
      </dsp:txBody>
      <dsp:txXfrm>
        <a:off x="7079151" y="0"/>
        <a:ext cx="3166518" cy="1114005"/>
      </dsp:txXfrm>
    </dsp:sp>
    <dsp:sp modelId="{6ACD5C3A-3C92-408E-A3E9-56081F27C9BF}">
      <dsp:nvSpPr>
        <dsp:cNvPr id="0" name=""/>
        <dsp:cNvSpPr/>
      </dsp:nvSpPr>
      <dsp:spPr>
        <a:xfrm>
          <a:off x="7011633" y="1268940"/>
          <a:ext cx="3252317" cy="31802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fr-FR" sz="1100" u="sng" kern="1200" dirty="0" smtClean="0"/>
            <a:t>1</a:t>
          </a:r>
          <a:r>
            <a:rPr lang="fr-FR" sz="1100" u="sng" kern="1200" baseline="30000" dirty="0" smtClean="0"/>
            <a:t>ère</a:t>
          </a:r>
          <a:r>
            <a:rPr lang="fr-FR" sz="1100" u="sng" kern="1200" dirty="0" smtClean="0"/>
            <a:t> séquence</a:t>
          </a:r>
          <a:r>
            <a:rPr lang="fr-FR" sz="1100" kern="1200" dirty="0" smtClean="0"/>
            <a:t> : Vous commencerez par faire un brainstorming sur la notion du luxe (WORD ou  FREEPLANE) et réaliserez une étude sur cette notion à l’aide d’un support de votre choix (</a:t>
          </a:r>
          <a:r>
            <a:rPr lang="fr-FR" sz="1100" kern="1200" dirty="0" smtClean="0">
              <a:latin typeface="Century Gothic" panose="020B0502020202020204" pitchFamily="34" charset="0"/>
            </a:rPr>
            <a:t>POWERPOINT</a:t>
          </a:r>
          <a:r>
            <a:rPr lang="fr-FR" sz="1100" kern="1200" dirty="0" smtClean="0"/>
            <a:t>, WORD, film, …).</a:t>
          </a:r>
          <a:endParaRPr lang="fr-FR" sz="1100" kern="1200" dirty="0"/>
        </a:p>
        <a:p>
          <a:pPr marL="57150" lvl="1" indent="-57150" algn="l" defTabSz="488950">
            <a:lnSpc>
              <a:spcPct val="90000"/>
            </a:lnSpc>
            <a:spcBef>
              <a:spcPct val="0"/>
            </a:spcBef>
            <a:spcAft>
              <a:spcPct val="15000"/>
            </a:spcAft>
            <a:buChar char="••"/>
          </a:pPr>
          <a:r>
            <a:rPr lang="fr-FR" sz="1100" u="sng" kern="1200" dirty="0" smtClean="0"/>
            <a:t>2</a:t>
          </a:r>
          <a:r>
            <a:rPr lang="fr-FR" sz="1100" u="sng" kern="1200" baseline="30000" dirty="0" smtClean="0"/>
            <a:t>ème</a:t>
          </a:r>
          <a:r>
            <a:rPr lang="fr-FR" sz="1100" u="sng" kern="1200" dirty="0" smtClean="0"/>
            <a:t> séquence</a:t>
          </a:r>
          <a:r>
            <a:rPr lang="fr-FR" sz="1100" kern="1200" dirty="0" smtClean="0"/>
            <a:t> : Dans le corpus fourni (fichier « Corpus Le luxe » du dossier « FLEURUS »), choisissez un document et complétez l’annexe A fourni à la fin du corpus.</a:t>
          </a:r>
        </a:p>
        <a:p>
          <a:pPr marL="57150" lvl="1" indent="-57150" algn="l" defTabSz="488950">
            <a:lnSpc>
              <a:spcPct val="90000"/>
            </a:lnSpc>
            <a:spcBef>
              <a:spcPct val="0"/>
            </a:spcBef>
            <a:spcAft>
              <a:spcPct val="15000"/>
            </a:spcAft>
            <a:buChar char="••"/>
          </a:pPr>
          <a:r>
            <a:rPr lang="fr-FR" sz="1100" u="sng" kern="1200" dirty="0" smtClean="0"/>
            <a:t>3</a:t>
          </a:r>
          <a:r>
            <a:rPr lang="fr-FR" sz="1100" u="sng" kern="1200" baseline="30000" dirty="0" smtClean="0"/>
            <a:t>ème</a:t>
          </a:r>
          <a:r>
            <a:rPr lang="fr-FR" sz="1100" u="sng" kern="1200" dirty="0" smtClean="0"/>
            <a:t> séquence</a:t>
          </a:r>
          <a:r>
            <a:rPr lang="fr-FR" sz="1100" kern="1200" dirty="0" smtClean="0"/>
            <a:t> : Créez un support écrit pour présenter votre choix (à l’aide de l’annexe A).    </a:t>
          </a:r>
          <a:r>
            <a:rPr lang="fr-FR" sz="1100" kern="1200" dirty="0" smtClean="0">
              <a:sym typeface="Wingdings" panose="05000000000000000000" pitchFamily="2" charset="2"/>
            </a:rPr>
            <a:t> </a:t>
          </a:r>
          <a:r>
            <a:rPr lang="fr-FR" sz="1100" kern="1200" dirty="0" smtClean="0"/>
            <a:t>Support conseillé (WORD, POWERPOINT, FREEPLANE).</a:t>
          </a:r>
          <a:endParaRPr lang="fr-FR" sz="1100" kern="1200" dirty="0"/>
        </a:p>
        <a:p>
          <a:pPr marL="57150" lvl="1" indent="-57150" algn="l" defTabSz="488950">
            <a:lnSpc>
              <a:spcPct val="90000"/>
            </a:lnSpc>
            <a:spcBef>
              <a:spcPct val="0"/>
            </a:spcBef>
            <a:spcAft>
              <a:spcPct val="15000"/>
            </a:spcAft>
            <a:buChar char="••"/>
          </a:pPr>
          <a:r>
            <a:rPr lang="fr-FR" sz="1100" u="sng" kern="1200" dirty="0" smtClean="0"/>
            <a:t>4</a:t>
          </a:r>
          <a:r>
            <a:rPr lang="fr-FR" sz="1100" u="sng" kern="1200" baseline="30000" dirty="0" smtClean="0"/>
            <a:t>ème</a:t>
          </a:r>
          <a:r>
            <a:rPr lang="fr-FR" sz="1100" u="sng" kern="1200" dirty="0" smtClean="0"/>
            <a:t> séquence</a:t>
          </a:r>
          <a:r>
            <a:rPr lang="fr-FR" sz="1100" kern="1200" dirty="0" smtClean="0"/>
            <a:t> : Rédigez la réponse à la question suivante « qu’est-ce que le LUXE à la française ? » (20 lignes).</a:t>
          </a:r>
        </a:p>
      </dsp:txBody>
      <dsp:txXfrm>
        <a:off x="7011633" y="1268940"/>
        <a:ext cx="3252317" cy="31802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B29E3-C957-48B6-BD62-6EA4B06FD6BC}">
      <dsp:nvSpPr>
        <dsp:cNvPr id="0" name=""/>
        <dsp:cNvSpPr/>
      </dsp:nvSpPr>
      <dsp:spPr>
        <a:xfrm>
          <a:off x="2080637" y="-58339"/>
          <a:ext cx="5398753" cy="5398753"/>
        </a:xfrm>
        <a:prstGeom prst="circularArrow">
          <a:avLst>
            <a:gd name="adj1" fmla="val 5544"/>
            <a:gd name="adj2" fmla="val 330680"/>
            <a:gd name="adj3" fmla="val 14747849"/>
            <a:gd name="adj4" fmla="val 16818502"/>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22AA4E-EA74-4F81-8F68-56908C18DC6D}">
      <dsp:nvSpPr>
        <dsp:cNvPr id="0" name=""/>
        <dsp:cNvSpPr/>
      </dsp:nvSpPr>
      <dsp:spPr>
        <a:xfrm>
          <a:off x="4079395" y="1197"/>
          <a:ext cx="1401237" cy="700618"/>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t>Démarche de projet pluridisciplinaire et collaboratif</a:t>
          </a:r>
          <a:endParaRPr lang="fr-FR" sz="1100" b="1" kern="1200" dirty="0"/>
        </a:p>
      </dsp:txBody>
      <dsp:txXfrm>
        <a:off x="4113596" y="35398"/>
        <a:ext cx="1332835" cy="632216"/>
      </dsp:txXfrm>
    </dsp:sp>
    <dsp:sp modelId="{8CCA4CCC-382C-4620-872D-F0BF5A674D75}">
      <dsp:nvSpPr>
        <dsp:cNvPr id="0" name=""/>
        <dsp:cNvSpPr/>
      </dsp:nvSpPr>
      <dsp:spPr>
        <a:xfrm>
          <a:off x="5559246" y="539819"/>
          <a:ext cx="1401237" cy="700618"/>
        </a:xfrm>
        <a:prstGeom prst="roundRect">
          <a:avLst/>
        </a:prstGeom>
        <a:solidFill>
          <a:srgbClr val="0BF5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t>Projet individuel ou collectif, encré dans la spécialité</a:t>
          </a:r>
          <a:endParaRPr lang="fr-FR" sz="1100" b="1" kern="1200" dirty="0"/>
        </a:p>
      </dsp:txBody>
      <dsp:txXfrm>
        <a:off x="5593447" y="574020"/>
        <a:ext cx="1332835" cy="632216"/>
      </dsp:txXfrm>
    </dsp:sp>
    <dsp:sp modelId="{5D717D69-F92E-4D51-8FB2-0036CAE9826A}">
      <dsp:nvSpPr>
        <dsp:cNvPr id="0" name=""/>
        <dsp:cNvSpPr/>
      </dsp:nvSpPr>
      <dsp:spPr>
        <a:xfrm>
          <a:off x="6346659" y="1903658"/>
          <a:ext cx="1401237" cy="700618"/>
        </a:xfrm>
        <a:prstGeom prst="round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t>Un chef d’œuvre ou plusieurs chefs d’œuvre</a:t>
          </a:r>
          <a:endParaRPr lang="fr-FR" sz="1100" b="1" kern="1200" dirty="0"/>
        </a:p>
      </dsp:txBody>
      <dsp:txXfrm>
        <a:off x="6380860" y="1937859"/>
        <a:ext cx="1332835" cy="632216"/>
      </dsp:txXfrm>
    </dsp:sp>
    <dsp:sp modelId="{508752EA-CCDE-425E-9315-E2C876A353B0}">
      <dsp:nvSpPr>
        <dsp:cNvPr id="0" name=""/>
        <dsp:cNvSpPr/>
      </dsp:nvSpPr>
      <dsp:spPr>
        <a:xfrm>
          <a:off x="6073193" y="3454558"/>
          <a:ext cx="1401237" cy="700618"/>
        </a:xfrm>
        <a:prstGeom prst="roundRect">
          <a:avLst/>
        </a:prstGeom>
        <a:solidFill>
          <a:schemeClr val="accent4">
            <a:hueOff val="3898385"/>
            <a:satOff val="-17988"/>
            <a:lumOff val="6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t>Développer les compétences transversales </a:t>
          </a:r>
          <a:endParaRPr lang="fr-FR" sz="1100" b="1" kern="1200" dirty="0"/>
        </a:p>
      </dsp:txBody>
      <dsp:txXfrm>
        <a:off x="6107394" y="3488759"/>
        <a:ext cx="1332835" cy="632216"/>
      </dsp:txXfrm>
    </dsp:sp>
    <dsp:sp modelId="{AD8026C2-E413-4B9B-97B5-72DEC48381F1}">
      <dsp:nvSpPr>
        <dsp:cNvPr id="0" name=""/>
        <dsp:cNvSpPr/>
      </dsp:nvSpPr>
      <dsp:spPr>
        <a:xfrm>
          <a:off x="4866807" y="4466836"/>
          <a:ext cx="1401237" cy="700618"/>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t>Une réalisation sur un temps long</a:t>
          </a:r>
          <a:endParaRPr lang="fr-FR" sz="1100" b="1" kern="1200" dirty="0"/>
        </a:p>
      </dsp:txBody>
      <dsp:txXfrm>
        <a:off x="4901008" y="4501037"/>
        <a:ext cx="1332835" cy="632216"/>
      </dsp:txXfrm>
    </dsp:sp>
    <dsp:sp modelId="{B851F221-62D0-47B1-9368-3E0265A40AB8}">
      <dsp:nvSpPr>
        <dsp:cNvPr id="0" name=""/>
        <dsp:cNvSpPr/>
      </dsp:nvSpPr>
      <dsp:spPr>
        <a:xfrm>
          <a:off x="3291982" y="4466836"/>
          <a:ext cx="1401237" cy="700618"/>
        </a:xfrm>
        <a:prstGeom prst="roundRect">
          <a:avLst/>
        </a:prstGeom>
        <a:solidFill>
          <a:schemeClr val="accent4">
            <a:hueOff val="6497308"/>
            <a:satOff val="-29980"/>
            <a:lumOff val="11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t>Forte présence du numérique</a:t>
          </a:r>
          <a:endParaRPr lang="fr-FR" sz="1100" b="1" kern="1200" dirty="0"/>
        </a:p>
      </dsp:txBody>
      <dsp:txXfrm>
        <a:off x="3326183" y="4501037"/>
        <a:ext cx="1332835" cy="632216"/>
      </dsp:txXfrm>
    </dsp:sp>
    <dsp:sp modelId="{1823F3FC-5845-4BE1-A407-382BCBD30AE9}">
      <dsp:nvSpPr>
        <dsp:cNvPr id="0" name=""/>
        <dsp:cNvSpPr/>
      </dsp:nvSpPr>
      <dsp:spPr>
        <a:xfrm>
          <a:off x="2085596" y="3454558"/>
          <a:ext cx="1401237" cy="700618"/>
        </a:xfrm>
        <a:prstGeom prst="round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t>Organisation d’un temps fort dans l’établissement </a:t>
          </a:r>
          <a:endParaRPr lang="fr-FR" sz="1100" b="1" kern="1200" dirty="0"/>
        </a:p>
      </dsp:txBody>
      <dsp:txXfrm>
        <a:off x="2119797" y="3488759"/>
        <a:ext cx="1332835" cy="632216"/>
      </dsp:txXfrm>
    </dsp:sp>
    <dsp:sp modelId="{6BFA8C54-FE0D-407B-BC9B-90D94A80928E}">
      <dsp:nvSpPr>
        <dsp:cNvPr id="0" name=""/>
        <dsp:cNvSpPr/>
      </dsp:nvSpPr>
      <dsp:spPr>
        <a:xfrm>
          <a:off x="1754533" y="1903658"/>
          <a:ext cx="1516432" cy="700618"/>
        </a:xfrm>
        <a:prstGeom prst="roundRect">
          <a:avLst/>
        </a:prstGeom>
        <a:solidFill>
          <a:schemeClr val="accent4">
            <a:hueOff val="9096231"/>
            <a:satOff val="-41972"/>
            <a:lumOff val="1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t>Suivi et évaluation des élèves sur 2 ans , (</a:t>
          </a:r>
          <a:r>
            <a:rPr lang="fr-FR" sz="1100" b="1" kern="1200" dirty="0" err="1" smtClean="0"/>
            <a:t>co</a:t>
          </a:r>
          <a:r>
            <a:rPr lang="fr-FR" sz="1100" b="1" kern="1200" dirty="0" smtClean="0"/>
            <a:t>-évaluation)</a:t>
          </a:r>
          <a:endParaRPr lang="fr-FR" sz="1100" b="1" kern="1200" dirty="0"/>
        </a:p>
      </dsp:txBody>
      <dsp:txXfrm>
        <a:off x="1788734" y="1937859"/>
        <a:ext cx="1448030" cy="632216"/>
      </dsp:txXfrm>
    </dsp:sp>
    <dsp:sp modelId="{2BC2B9A7-A706-4093-8D76-F0F540BF82EB}">
      <dsp:nvSpPr>
        <dsp:cNvPr id="0" name=""/>
        <dsp:cNvSpPr/>
      </dsp:nvSpPr>
      <dsp:spPr>
        <a:xfrm>
          <a:off x="2599543" y="539819"/>
          <a:ext cx="1401237" cy="700618"/>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t>Évaluation certificative (oral+ échanges)</a:t>
          </a:r>
          <a:endParaRPr lang="fr-FR" sz="1100" b="1" kern="1200" dirty="0"/>
        </a:p>
      </dsp:txBody>
      <dsp:txXfrm>
        <a:off x="2633744" y="574020"/>
        <a:ext cx="1332835" cy="6322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BB84A-840E-4202-BFF9-38900023AAE7}" type="datetimeFigureOut">
              <a:rPr lang="fr-FR" smtClean="0"/>
              <a:pPr/>
              <a:t>05/06/2019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ED0A2-4D64-4352-9349-DF75B6857FE4}" type="slidenum">
              <a:rPr lang="fr-FR" smtClean="0"/>
              <a:pPr/>
              <a:t>‹N°›</a:t>
            </a:fld>
            <a:endParaRPr lang="fr-FR"/>
          </a:p>
        </p:txBody>
      </p:sp>
    </p:spTree>
    <p:extLst>
      <p:ext uri="{BB962C8B-B14F-4D97-AF65-F5344CB8AC3E}">
        <p14:creationId xmlns:p14="http://schemas.microsoft.com/office/powerpoint/2010/main" val="1186209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
            </a:r>
            <a:br>
              <a:rPr lang="fr-FR" sz="1200" kern="1200" dirty="0" smtClean="0">
                <a:solidFill>
                  <a:schemeClr val="tx1"/>
                </a:solidFill>
                <a:effectLst/>
                <a:latin typeface="+mn-lt"/>
                <a:ea typeface="+mn-ea"/>
                <a:cs typeface="+mn-cs"/>
              </a:rPr>
            </a:br>
            <a:endParaRPr lang="fr-FR" dirty="0"/>
          </a:p>
        </p:txBody>
      </p:sp>
      <p:sp>
        <p:nvSpPr>
          <p:cNvPr id="4" name="Espace réservé du numéro de diapositive 3"/>
          <p:cNvSpPr>
            <a:spLocks noGrp="1"/>
          </p:cNvSpPr>
          <p:nvPr>
            <p:ph type="sldNum" sz="quarter" idx="10"/>
          </p:nvPr>
        </p:nvSpPr>
        <p:spPr/>
        <p:txBody>
          <a:bodyPr/>
          <a:lstStyle/>
          <a:p>
            <a:fld id="{F975E35A-C2B1-4AAC-9A5A-C9CFE1BEE9F3}" type="slidenum">
              <a:rPr lang="fr-FR" smtClean="0"/>
              <a:pPr/>
              <a:t>1</a:t>
            </a:fld>
            <a:endParaRPr lang="fr-FR" dirty="0"/>
          </a:p>
        </p:txBody>
      </p:sp>
    </p:spTree>
    <p:extLst>
      <p:ext uri="{BB962C8B-B14F-4D97-AF65-F5344CB8AC3E}">
        <p14:creationId xmlns:p14="http://schemas.microsoft.com/office/powerpoint/2010/main" val="596229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sz="1200" b="0" kern="1200" baseline="0" dirty="0">
              <a:solidFill>
                <a:schemeClr val="tx1"/>
              </a:solidFill>
              <a:latin typeface="+mn-lt"/>
              <a:ea typeface="+mn-ea"/>
              <a:cs typeface="+mn-cs"/>
            </a:endParaRPr>
          </a:p>
          <a:p>
            <a:pPr marL="0" indent="0">
              <a:buFontTx/>
              <a:buNone/>
            </a:pPr>
            <a:endParaRPr lang="fr-FR" b="0" baseline="0" dirty="0" smtClean="0"/>
          </a:p>
          <a:p>
            <a:pPr marL="0" indent="0">
              <a:buFontTx/>
              <a:buNone/>
            </a:pPr>
            <a:endParaRPr lang="fr-FR" b="0" baseline="0" dirty="0" smtClean="0"/>
          </a:p>
          <a:p>
            <a:pPr marL="171450" indent="-171450">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11</a:t>
            </a:fld>
            <a:endParaRPr lang="fr-FR"/>
          </a:p>
        </p:txBody>
      </p:sp>
    </p:spTree>
    <p:extLst>
      <p:ext uri="{BB962C8B-B14F-4D97-AF65-F5344CB8AC3E}">
        <p14:creationId xmlns:p14="http://schemas.microsoft.com/office/powerpoint/2010/main" val="182862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12</a:t>
            </a:fld>
            <a:endParaRPr lang="fr-FR"/>
          </a:p>
        </p:txBody>
      </p:sp>
    </p:spTree>
    <p:extLst>
      <p:ext uri="{BB962C8B-B14F-4D97-AF65-F5344CB8AC3E}">
        <p14:creationId xmlns:p14="http://schemas.microsoft.com/office/powerpoint/2010/main" val="2993885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13</a:t>
            </a:fld>
            <a:endParaRPr lang="fr-FR"/>
          </a:p>
        </p:txBody>
      </p:sp>
    </p:spTree>
    <p:extLst>
      <p:ext uri="{BB962C8B-B14F-4D97-AF65-F5344CB8AC3E}">
        <p14:creationId xmlns:p14="http://schemas.microsoft.com/office/powerpoint/2010/main" val="3489235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14</a:t>
            </a:fld>
            <a:endParaRPr lang="fr-FR"/>
          </a:p>
        </p:txBody>
      </p:sp>
    </p:spTree>
    <p:extLst>
      <p:ext uri="{BB962C8B-B14F-4D97-AF65-F5344CB8AC3E}">
        <p14:creationId xmlns:p14="http://schemas.microsoft.com/office/powerpoint/2010/main" val="3906902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15</a:t>
            </a:fld>
            <a:endParaRPr lang="fr-FR"/>
          </a:p>
        </p:txBody>
      </p:sp>
    </p:spTree>
    <p:extLst>
      <p:ext uri="{BB962C8B-B14F-4D97-AF65-F5344CB8AC3E}">
        <p14:creationId xmlns:p14="http://schemas.microsoft.com/office/powerpoint/2010/main" val="171340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16</a:t>
            </a:fld>
            <a:endParaRPr lang="fr-FR"/>
          </a:p>
        </p:txBody>
      </p:sp>
    </p:spTree>
    <p:extLst>
      <p:ext uri="{BB962C8B-B14F-4D97-AF65-F5344CB8AC3E}">
        <p14:creationId xmlns:p14="http://schemas.microsoft.com/office/powerpoint/2010/main" val="524121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17</a:t>
            </a:fld>
            <a:endParaRPr lang="fr-FR"/>
          </a:p>
        </p:txBody>
      </p:sp>
    </p:spTree>
    <p:extLst>
      <p:ext uri="{BB962C8B-B14F-4D97-AF65-F5344CB8AC3E}">
        <p14:creationId xmlns:p14="http://schemas.microsoft.com/office/powerpoint/2010/main" val="3676956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18</a:t>
            </a:fld>
            <a:endParaRPr lang="fr-FR"/>
          </a:p>
        </p:txBody>
      </p:sp>
    </p:spTree>
    <p:extLst>
      <p:ext uri="{BB962C8B-B14F-4D97-AF65-F5344CB8AC3E}">
        <p14:creationId xmlns:p14="http://schemas.microsoft.com/office/powerpoint/2010/main" val="2012798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None/>
            </a:pPr>
            <a:endParaRPr lang="fr-FR" dirty="0"/>
          </a:p>
        </p:txBody>
      </p:sp>
      <p:sp>
        <p:nvSpPr>
          <p:cNvPr id="4" name="Espace réservé du numéro de diapositive 3"/>
          <p:cNvSpPr>
            <a:spLocks noGrp="1"/>
          </p:cNvSpPr>
          <p:nvPr>
            <p:ph type="sldNum" sz="quarter" idx="10"/>
          </p:nvPr>
        </p:nvSpPr>
        <p:spPr/>
        <p:txBody>
          <a:bodyPr/>
          <a:lstStyle/>
          <a:p>
            <a:fld id="{23CF3A22-0AAB-4E83-BD40-68A54B9B6106}" type="slidenum">
              <a:rPr lang="fr-FR" smtClean="0"/>
              <a:pPr/>
              <a:t>19</a:t>
            </a:fld>
            <a:endParaRPr lang="fr-FR"/>
          </a:p>
        </p:txBody>
      </p:sp>
    </p:spTree>
    <p:extLst>
      <p:ext uri="{BB962C8B-B14F-4D97-AF65-F5344CB8AC3E}">
        <p14:creationId xmlns:p14="http://schemas.microsoft.com/office/powerpoint/2010/main" val="3870093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23CF3A22-0AAB-4E83-BD40-68A54B9B6106}" type="slidenum">
              <a:rPr lang="fr-FR" smtClean="0"/>
              <a:pPr/>
              <a:t>20</a:t>
            </a:fld>
            <a:endParaRPr lang="fr-FR"/>
          </a:p>
        </p:txBody>
      </p:sp>
    </p:spTree>
    <p:extLst>
      <p:ext uri="{BB962C8B-B14F-4D97-AF65-F5344CB8AC3E}">
        <p14:creationId xmlns:p14="http://schemas.microsoft.com/office/powerpoint/2010/main" val="2490692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3</a:t>
            </a:fld>
            <a:endParaRPr lang="fr-FR"/>
          </a:p>
        </p:txBody>
      </p:sp>
    </p:spTree>
    <p:extLst>
      <p:ext uri="{BB962C8B-B14F-4D97-AF65-F5344CB8AC3E}">
        <p14:creationId xmlns:p14="http://schemas.microsoft.com/office/powerpoint/2010/main" val="500884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3CF3A22-0AAB-4E83-BD40-68A54B9B6106}" type="slidenum">
              <a:rPr lang="fr-FR" smtClean="0"/>
              <a:pPr/>
              <a:t>21</a:t>
            </a:fld>
            <a:endParaRPr lang="fr-FR"/>
          </a:p>
        </p:txBody>
      </p:sp>
    </p:spTree>
    <p:extLst>
      <p:ext uri="{BB962C8B-B14F-4D97-AF65-F5344CB8AC3E}">
        <p14:creationId xmlns:p14="http://schemas.microsoft.com/office/powerpoint/2010/main" val="28498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22</a:t>
            </a:fld>
            <a:endParaRPr lang="fr-FR"/>
          </a:p>
        </p:txBody>
      </p:sp>
    </p:spTree>
    <p:extLst>
      <p:ext uri="{BB962C8B-B14F-4D97-AF65-F5344CB8AC3E}">
        <p14:creationId xmlns:p14="http://schemas.microsoft.com/office/powerpoint/2010/main" val="2836259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23</a:t>
            </a:fld>
            <a:endParaRPr lang="fr-FR"/>
          </a:p>
        </p:txBody>
      </p:sp>
    </p:spTree>
    <p:extLst>
      <p:ext uri="{BB962C8B-B14F-4D97-AF65-F5344CB8AC3E}">
        <p14:creationId xmlns:p14="http://schemas.microsoft.com/office/powerpoint/2010/main" val="3775000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24</a:t>
            </a:fld>
            <a:endParaRPr lang="fr-FR"/>
          </a:p>
        </p:txBody>
      </p:sp>
    </p:spTree>
    <p:extLst>
      <p:ext uri="{BB962C8B-B14F-4D97-AF65-F5344CB8AC3E}">
        <p14:creationId xmlns:p14="http://schemas.microsoft.com/office/powerpoint/2010/main" val="3740227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4</a:t>
            </a:fld>
            <a:endParaRPr lang="fr-FR"/>
          </a:p>
        </p:txBody>
      </p:sp>
    </p:spTree>
    <p:extLst>
      <p:ext uri="{BB962C8B-B14F-4D97-AF65-F5344CB8AC3E}">
        <p14:creationId xmlns:p14="http://schemas.microsoft.com/office/powerpoint/2010/main" val="32195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b="1" baseline="0" dirty="0" smtClean="0"/>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5</a:t>
            </a:fld>
            <a:endParaRPr lang="fr-FR"/>
          </a:p>
        </p:txBody>
      </p:sp>
    </p:spTree>
    <p:extLst>
      <p:ext uri="{BB962C8B-B14F-4D97-AF65-F5344CB8AC3E}">
        <p14:creationId xmlns:p14="http://schemas.microsoft.com/office/powerpoint/2010/main" val="164502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6</a:t>
            </a:fld>
            <a:endParaRPr lang="fr-FR"/>
          </a:p>
        </p:txBody>
      </p:sp>
    </p:spTree>
    <p:extLst>
      <p:ext uri="{BB962C8B-B14F-4D97-AF65-F5344CB8AC3E}">
        <p14:creationId xmlns:p14="http://schemas.microsoft.com/office/powerpoint/2010/main" val="427176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sz="1200" b="0" kern="1200" baseline="0" dirty="0">
              <a:solidFill>
                <a:schemeClr val="tx1"/>
              </a:solidFill>
              <a:latin typeface="+mn-lt"/>
              <a:ea typeface="+mn-ea"/>
              <a:cs typeface="+mn-cs"/>
            </a:endParaRPr>
          </a:p>
          <a:p>
            <a:pPr marL="0" indent="0">
              <a:buFontTx/>
              <a:buNone/>
            </a:pPr>
            <a:endParaRPr lang="fr-FR" b="0" baseline="0" dirty="0" smtClean="0"/>
          </a:p>
          <a:p>
            <a:pPr marL="0" indent="0">
              <a:buFontTx/>
              <a:buNone/>
            </a:pPr>
            <a:endParaRPr lang="fr-FR" b="0" baseline="0" dirty="0" smtClean="0"/>
          </a:p>
          <a:p>
            <a:pPr marL="171450" indent="-171450">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7</a:t>
            </a:fld>
            <a:endParaRPr lang="fr-FR"/>
          </a:p>
        </p:txBody>
      </p:sp>
    </p:spTree>
    <p:extLst>
      <p:ext uri="{BB962C8B-B14F-4D97-AF65-F5344CB8AC3E}">
        <p14:creationId xmlns:p14="http://schemas.microsoft.com/office/powerpoint/2010/main" val="2450051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a:buFontTx/>
              <a:buNone/>
            </a:pPr>
            <a:endParaRPr lang="fr-FR" sz="1200" dirty="0"/>
          </a:p>
          <a:p>
            <a:pPr marL="171450" indent="-171450">
              <a:buFontTx/>
              <a:buChar char="-"/>
            </a:pP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8</a:t>
            </a:fld>
            <a:endParaRPr lang="fr-FR"/>
          </a:p>
        </p:txBody>
      </p:sp>
    </p:spTree>
    <p:extLst>
      <p:ext uri="{BB962C8B-B14F-4D97-AF65-F5344CB8AC3E}">
        <p14:creationId xmlns:p14="http://schemas.microsoft.com/office/powerpoint/2010/main" val="2659003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a:buFontTx/>
              <a:buNone/>
            </a:pPr>
            <a:endParaRPr lang="fr-FR" sz="1200" dirty="0"/>
          </a:p>
          <a:p>
            <a:pPr marL="0" lvl="0" indent="0" algn="l">
              <a:buFontTx/>
              <a:buNone/>
            </a:pPr>
            <a:endParaRPr lang="fr-FR" sz="1200" dirty="0"/>
          </a:p>
          <a:p>
            <a:pPr marL="171450" indent="-171450">
              <a:buFontTx/>
              <a:buChar char="-"/>
            </a:pP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9</a:t>
            </a:fld>
            <a:endParaRPr lang="fr-FR"/>
          </a:p>
        </p:txBody>
      </p:sp>
    </p:spTree>
    <p:extLst>
      <p:ext uri="{BB962C8B-B14F-4D97-AF65-F5344CB8AC3E}">
        <p14:creationId xmlns:p14="http://schemas.microsoft.com/office/powerpoint/2010/main" val="2023245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EED0A2-4D64-4352-9349-DF75B6857FE4}" type="slidenum">
              <a:rPr lang="fr-FR" smtClean="0"/>
              <a:pPr/>
              <a:t>10</a:t>
            </a:fld>
            <a:endParaRPr lang="fr-FR"/>
          </a:p>
        </p:txBody>
      </p:sp>
    </p:spTree>
    <p:extLst>
      <p:ext uri="{BB962C8B-B14F-4D97-AF65-F5344CB8AC3E}">
        <p14:creationId xmlns:p14="http://schemas.microsoft.com/office/powerpoint/2010/main" val="119690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E4EA0CB-58CC-4EEB-9EAB-42C37A6155B8}" type="datetime1">
              <a:rPr lang="fr-FR" smtClean="0"/>
              <a:pPr/>
              <a:t>05/06/2019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30140C-621C-40EA-8B43-65FD08A9CF11}" type="slidenum">
              <a:rPr lang="fr-FR" smtClean="0"/>
              <a:pPr/>
              <a:t>‹N°›</a:t>
            </a:fld>
            <a:endParaRPr lang="fr-FR"/>
          </a:p>
        </p:txBody>
      </p:sp>
    </p:spTree>
    <p:extLst>
      <p:ext uri="{BB962C8B-B14F-4D97-AF65-F5344CB8AC3E}">
        <p14:creationId xmlns:p14="http://schemas.microsoft.com/office/powerpoint/2010/main" val="373294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5545D5-0C06-45C3-85EF-A7AC8E1F1180}" type="datetime1">
              <a:rPr lang="fr-FR" smtClean="0"/>
              <a:pPr/>
              <a:t>05/06/2019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30140C-621C-40EA-8B43-65FD08A9CF11}" type="slidenum">
              <a:rPr lang="fr-FR" smtClean="0"/>
              <a:pPr/>
              <a:t>‹N°›</a:t>
            </a:fld>
            <a:endParaRPr lang="fr-FR"/>
          </a:p>
        </p:txBody>
      </p:sp>
    </p:spTree>
    <p:extLst>
      <p:ext uri="{BB962C8B-B14F-4D97-AF65-F5344CB8AC3E}">
        <p14:creationId xmlns:p14="http://schemas.microsoft.com/office/powerpoint/2010/main" val="35895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C5DE06-D3AF-4DB5-AB28-519D22D7DB92}" type="datetime1">
              <a:rPr lang="fr-FR" smtClean="0"/>
              <a:pPr/>
              <a:t>05/06/2019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30140C-621C-40EA-8B43-65FD08A9CF11}" type="slidenum">
              <a:rPr lang="fr-FR" smtClean="0"/>
              <a:pPr/>
              <a:t>‹N°›</a:t>
            </a:fld>
            <a:endParaRPr lang="fr-FR"/>
          </a:p>
        </p:txBody>
      </p:sp>
    </p:spTree>
    <p:extLst>
      <p:ext uri="{BB962C8B-B14F-4D97-AF65-F5344CB8AC3E}">
        <p14:creationId xmlns:p14="http://schemas.microsoft.com/office/powerpoint/2010/main" val="388544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A40F82-B292-4ACB-AABE-2D701E437A0A}" type="datetime1">
              <a:rPr lang="fr-FR" smtClean="0"/>
              <a:pPr/>
              <a:t>05/06/2019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30140C-621C-40EA-8B43-65FD08A9CF11}" type="slidenum">
              <a:rPr lang="fr-FR" smtClean="0"/>
              <a:pPr/>
              <a:t>‹N°›</a:t>
            </a:fld>
            <a:endParaRPr lang="fr-FR"/>
          </a:p>
        </p:txBody>
      </p:sp>
    </p:spTree>
    <p:extLst>
      <p:ext uri="{BB962C8B-B14F-4D97-AF65-F5344CB8AC3E}">
        <p14:creationId xmlns:p14="http://schemas.microsoft.com/office/powerpoint/2010/main" val="66671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39F27FC3-53B4-4BBD-94F4-BEB323EC45EF}" type="datetime1">
              <a:rPr lang="fr-FR" smtClean="0"/>
              <a:pPr/>
              <a:t>05/06/2019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30140C-621C-40EA-8B43-65FD08A9CF11}" type="slidenum">
              <a:rPr lang="fr-FR" smtClean="0"/>
              <a:pPr/>
              <a:t>‹N°›</a:t>
            </a:fld>
            <a:endParaRPr lang="fr-FR"/>
          </a:p>
        </p:txBody>
      </p:sp>
    </p:spTree>
    <p:extLst>
      <p:ext uri="{BB962C8B-B14F-4D97-AF65-F5344CB8AC3E}">
        <p14:creationId xmlns:p14="http://schemas.microsoft.com/office/powerpoint/2010/main" val="407803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BD6CBAA-1832-4008-B0F9-1E1E7CFB2389}" type="datetime1">
              <a:rPr lang="fr-FR" smtClean="0"/>
              <a:pPr/>
              <a:t>05/06/2019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30140C-621C-40EA-8B43-65FD08A9CF11}" type="slidenum">
              <a:rPr lang="fr-FR" smtClean="0"/>
              <a:pPr/>
              <a:t>‹N°›</a:t>
            </a:fld>
            <a:endParaRPr lang="fr-FR"/>
          </a:p>
        </p:txBody>
      </p:sp>
    </p:spTree>
    <p:extLst>
      <p:ext uri="{BB962C8B-B14F-4D97-AF65-F5344CB8AC3E}">
        <p14:creationId xmlns:p14="http://schemas.microsoft.com/office/powerpoint/2010/main" val="224283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CF318A4-3490-47DC-A0C7-9DB73A5D9C70}" type="datetime1">
              <a:rPr lang="fr-FR" smtClean="0"/>
              <a:pPr/>
              <a:t>05/06/2019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530140C-621C-40EA-8B43-65FD08A9CF11}" type="slidenum">
              <a:rPr lang="fr-FR" smtClean="0"/>
              <a:pPr/>
              <a:t>‹N°›</a:t>
            </a:fld>
            <a:endParaRPr lang="fr-FR"/>
          </a:p>
        </p:txBody>
      </p:sp>
    </p:spTree>
    <p:extLst>
      <p:ext uri="{BB962C8B-B14F-4D97-AF65-F5344CB8AC3E}">
        <p14:creationId xmlns:p14="http://schemas.microsoft.com/office/powerpoint/2010/main" val="62035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8C02F6C-9B9E-482F-92FA-614D711E8286}" type="datetime1">
              <a:rPr lang="fr-FR" smtClean="0"/>
              <a:pPr/>
              <a:t>05/06/2019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530140C-621C-40EA-8B43-65FD08A9CF11}" type="slidenum">
              <a:rPr lang="fr-FR" smtClean="0"/>
              <a:pPr/>
              <a:t>‹N°›</a:t>
            </a:fld>
            <a:endParaRPr lang="fr-FR"/>
          </a:p>
        </p:txBody>
      </p:sp>
    </p:spTree>
    <p:extLst>
      <p:ext uri="{BB962C8B-B14F-4D97-AF65-F5344CB8AC3E}">
        <p14:creationId xmlns:p14="http://schemas.microsoft.com/office/powerpoint/2010/main" val="264198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A94461-9BDF-4106-B9C7-1357871E4EC1}" type="datetime1">
              <a:rPr lang="fr-FR" smtClean="0"/>
              <a:pPr/>
              <a:t>05/06/2019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530140C-621C-40EA-8B43-65FD08A9CF11}" type="slidenum">
              <a:rPr lang="fr-FR" smtClean="0"/>
              <a:pPr/>
              <a:t>‹N°›</a:t>
            </a:fld>
            <a:endParaRPr lang="fr-FR"/>
          </a:p>
        </p:txBody>
      </p:sp>
    </p:spTree>
    <p:extLst>
      <p:ext uri="{BB962C8B-B14F-4D97-AF65-F5344CB8AC3E}">
        <p14:creationId xmlns:p14="http://schemas.microsoft.com/office/powerpoint/2010/main" val="81339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4ED3F77-40C4-4FF8-A175-DE414185B22F}" type="datetime1">
              <a:rPr lang="fr-FR" smtClean="0"/>
              <a:pPr/>
              <a:t>05/06/2019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30140C-621C-40EA-8B43-65FD08A9CF11}" type="slidenum">
              <a:rPr lang="fr-FR" smtClean="0"/>
              <a:pPr/>
              <a:t>‹N°›</a:t>
            </a:fld>
            <a:endParaRPr lang="fr-FR"/>
          </a:p>
        </p:txBody>
      </p:sp>
    </p:spTree>
    <p:extLst>
      <p:ext uri="{BB962C8B-B14F-4D97-AF65-F5344CB8AC3E}">
        <p14:creationId xmlns:p14="http://schemas.microsoft.com/office/powerpoint/2010/main" val="371187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3FC6E41-FB45-4788-A085-7E6658F5733B}" type="datetime1">
              <a:rPr lang="fr-FR" smtClean="0"/>
              <a:pPr/>
              <a:t>05/06/2019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30140C-621C-40EA-8B43-65FD08A9CF11}" type="slidenum">
              <a:rPr lang="fr-FR" smtClean="0"/>
              <a:pPr/>
              <a:t>‹N°›</a:t>
            </a:fld>
            <a:endParaRPr lang="fr-FR"/>
          </a:p>
        </p:txBody>
      </p:sp>
    </p:spTree>
    <p:extLst>
      <p:ext uri="{BB962C8B-B14F-4D97-AF65-F5344CB8AC3E}">
        <p14:creationId xmlns:p14="http://schemas.microsoft.com/office/powerpoint/2010/main" val="383727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0DF09-FD14-4C66-81F9-AFEFDEF8C7AC}" type="datetime1">
              <a:rPr lang="fr-FR" smtClean="0"/>
              <a:pPr/>
              <a:t>05/06/2019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0140C-621C-40EA-8B43-65FD08A9CF11}" type="slidenum">
              <a:rPr lang="fr-FR" smtClean="0"/>
              <a:pPr/>
              <a:t>‹N°›</a:t>
            </a:fld>
            <a:endParaRPr lang="fr-FR"/>
          </a:p>
        </p:txBody>
      </p:sp>
    </p:spTree>
    <p:extLst>
      <p:ext uri="{BB962C8B-B14F-4D97-AF65-F5344CB8AC3E}">
        <p14:creationId xmlns:p14="http://schemas.microsoft.com/office/powerpoint/2010/main" val="3828620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5.tiff"/><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_rels/slide1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tiff"/><Relationship Id="rId7" Type="http://schemas.openxmlformats.org/officeDocument/2006/relationships/diagramColors" Target="../diagrams/colors1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tiff"/><Relationship Id="rId7" Type="http://schemas.openxmlformats.org/officeDocument/2006/relationships/diagramColors" Target="../diagrams/colors1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5.tiff"/><Relationship Id="rId7" Type="http://schemas.openxmlformats.org/officeDocument/2006/relationships/diagramColors" Target="../diagrams/colors13.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5.tiff"/><Relationship Id="rId7" Type="http://schemas.openxmlformats.org/officeDocument/2006/relationships/diagramColors" Target="../diagrams/colors1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tiff"/><Relationship Id="rId7" Type="http://schemas.openxmlformats.org/officeDocument/2006/relationships/diagramColors" Target="../diagrams/colors1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hyperlink" Target="comp&#233;tences%20communes%20m&#233;tiers%20de%20la%20gestion%20administrative,%20transport%20et%20logistique.doc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extranet.ac-grenoble.fr/login/ct_logon.jsp" TargetMode="External"/><Relationship Id="rId5" Type="http://schemas.openxmlformats.org/officeDocument/2006/relationships/hyperlink" Target="Acc&#232;s%20&#224;%20la%20plateforme%20M@gist&#232;re.docx" TargetMode="External"/><Relationship Id="rId4" Type="http://schemas.openxmlformats.org/officeDocument/2006/relationships/hyperlink" Target="https://magistere.education.f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54.38.225.90/gatplog/" TargetMode="Externa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5.tiff"/><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tif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tif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Ressources%20et%20pratiques%20p&#233;dagogiques%20&#224;%20privil&#233;gier.doc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tiff"/><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eduscol.education.fr/cid133260/transformer-le-lycee-professionnel.html"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tiff"/><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5.tiff"/><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image" Target="../media/image10.jpeg"/><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tiff"/><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tiff"/><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tiff"/><Relationship Id="rId7" Type="http://schemas.openxmlformats.org/officeDocument/2006/relationships/diagramColors" Target="../diagrams/colors8.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8.xml"/><Relationship Id="rId11" Type="http://schemas.openxmlformats.org/officeDocument/2006/relationships/image" Target="../media/image13.jpeg"/><Relationship Id="rId5" Type="http://schemas.openxmlformats.org/officeDocument/2006/relationships/diagramLayout" Target="../diagrams/layout8.xml"/><Relationship Id="rId10" Type="http://schemas.openxmlformats.org/officeDocument/2006/relationships/hyperlink" Target="Corpus%20Le%20luxe.docx" TargetMode="External"/><Relationship Id="rId4" Type="http://schemas.openxmlformats.org/officeDocument/2006/relationships/diagramData" Target="../diagrams/data8.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86766" y="-90955"/>
            <a:ext cx="12365531" cy="7552404"/>
            <a:chOff x="-1" y="-18473"/>
            <a:chExt cx="12192000" cy="6865836"/>
          </a:xfrm>
        </p:grpSpPr>
        <p:pic>
          <p:nvPicPr>
            <p:cNvPr id="5" name="Image 4"/>
            <p:cNvPicPr>
              <a:picLocks noChangeAspect="1"/>
            </p:cNvPicPr>
            <p:nvPr/>
          </p:nvPicPr>
          <p:blipFill>
            <a:blip r:embed="rId3">
              <a:lum bright="47000" contrast="-65000"/>
            </a:blip>
            <a:stretch>
              <a:fillRect/>
            </a:stretch>
          </p:blipFill>
          <p:spPr>
            <a:xfrm>
              <a:off x="-1" y="-16285"/>
              <a:ext cx="2931933" cy="6863648"/>
            </a:xfrm>
            <a:prstGeom prst="rect">
              <a:avLst/>
            </a:prstGeom>
          </p:spPr>
        </p:pic>
        <p:pic>
          <p:nvPicPr>
            <p:cNvPr id="6" name="Image 5"/>
            <p:cNvPicPr>
              <a:picLocks noChangeAspect="1"/>
            </p:cNvPicPr>
            <p:nvPr/>
          </p:nvPicPr>
          <p:blipFill>
            <a:blip r:embed="rId4">
              <a:lum bright="47000" contrast="-65000"/>
            </a:blip>
            <a:stretch>
              <a:fillRect/>
            </a:stretch>
          </p:blipFill>
          <p:spPr>
            <a:xfrm>
              <a:off x="9000889" y="-16286"/>
              <a:ext cx="3191110" cy="6858001"/>
            </a:xfrm>
            <a:prstGeom prst="rect">
              <a:avLst/>
            </a:prstGeom>
            <a:noFill/>
            <a:effectLst>
              <a:softEdge rad="25400"/>
            </a:effectLst>
          </p:spPr>
        </p:pic>
        <p:pic>
          <p:nvPicPr>
            <p:cNvPr id="7" name="Image 6"/>
            <p:cNvPicPr>
              <a:picLocks noChangeAspect="1"/>
            </p:cNvPicPr>
            <p:nvPr/>
          </p:nvPicPr>
          <p:blipFill>
            <a:blip r:embed="rId5">
              <a:lum bright="47000" contrast="-65000"/>
            </a:blip>
            <a:stretch>
              <a:fillRect/>
            </a:stretch>
          </p:blipFill>
          <p:spPr>
            <a:xfrm>
              <a:off x="5793218" y="-1"/>
              <a:ext cx="3207671" cy="6841716"/>
            </a:xfrm>
            <a:prstGeom prst="rect">
              <a:avLst/>
            </a:prstGeom>
          </p:spPr>
        </p:pic>
        <p:pic>
          <p:nvPicPr>
            <p:cNvPr id="8" name="Image 7"/>
            <p:cNvPicPr>
              <a:picLocks noChangeAspect="1"/>
            </p:cNvPicPr>
            <p:nvPr/>
          </p:nvPicPr>
          <p:blipFill>
            <a:blip r:embed="rId6">
              <a:lum bright="47000" contrast="-65000"/>
            </a:blip>
            <a:stretch>
              <a:fillRect/>
            </a:stretch>
          </p:blipFill>
          <p:spPr>
            <a:xfrm>
              <a:off x="2939334" y="-18473"/>
              <a:ext cx="2853886" cy="6860188"/>
            </a:xfrm>
            <a:prstGeom prst="rect">
              <a:avLst/>
            </a:prstGeom>
          </p:spPr>
        </p:pic>
      </p:grpSp>
      <p:sp>
        <p:nvSpPr>
          <p:cNvPr id="2" name="Titre 1"/>
          <p:cNvSpPr>
            <a:spLocks noGrp="1"/>
          </p:cNvSpPr>
          <p:nvPr>
            <p:ph type="ctrTitle"/>
          </p:nvPr>
        </p:nvSpPr>
        <p:spPr/>
        <p:txBody>
          <a:bodyPr>
            <a:noAutofit/>
          </a:bodyPr>
          <a:lstStyle/>
          <a:p>
            <a:r>
              <a:rPr lang="fr-FR" b="1" dirty="0">
                <a:solidFill>
                  <a:srgbClr val="002060"/>
                </a:solidFill>
                <a:effectLst>
                  <a:outerShdw blurRad="38100" dist="38100" dir="2700000" algn="tl">
                    <a:srgbClr val="000000">
                      <a:alpha val="43137"/>
                    </a:srgbClr>
                  </a:outerShdw>
                </a:effectLst>
              </a:rPr>
              <a:t>La Transformation de la Voie Professionnelle</a:t>
            </a:r>
          </a:p>
        </p:txBody>
      </p:sp>
      <p:sp>
        <p:nvSpPr>
          <p:cNvPr id="3" name="Sous-titre 2"/>
          <p:cNvSpPr>
            <a:spLocks noGrp="1"/>
          </p:cNvSpPr>
          <p:nvPr>
            <p:ph type="subTitle" idx="1"/>
          </p:nvPr>
        </p:nvSpPr>
        <p:spPr>
          <a:xfrm>
            <a:off x="1371600" y="3801403"/>
            <a:ext cx="9448800" cy="1752600"/>
          </a:xfrm>
        </p:spPr>
        <p:txBody>
          <a:bodyPr>
            <a:normAutofit/>
          </a:bodyPr>
          <a:lstStyle/>
          <a:p>
            <a:r>
              <a:rPr lang="fr-FR" sz="2800" b="1" dirty="0">
                <a:solidFill>
                  <a:srgbClr val="0070C0"/>
                </a:solidFill>
              </a:rPr>
              <a:t>LA FAMILLE DES MÉTIERS DE LA GESTION ADMINISTRATIVE, DU TRANSPORT ET DE LA LOGISTIQUE </a:t>
            </a:r>
          </a:p>
        </p:txBody>
      </p:sp>
      <p:pic>
        <p:nvPicPr>
          <p:cNvPr id="10" name="Image 9"/>
          <p:cNvPicPr>
            <a:picLocks noChangeAspect="1"/>
          </p:cNvPicPr>
          <p:nvPr/>
        </p:nvPicPr>
        <p:blipFill>
          <a:blip r:embed="rId7" cstate="print"/>
          <a:stretch>
            <a:fillRect/>
          </a:stretch>
        </p:blipFill>
        <p:spPr>
          <a:xfrm>
            <a:off x="0" y="0"/>
            <a:ext cx="1288659" cy="1182580"/>
          </a:xfrm>
          <a:prstGeom prst="rect">
            <a:avLst/>
          </a:prstGeom>
        </p:spPr>
      </p:pic>
    </p:spTree>
    <p:extLst>
      <p:ext uri="{BB962C8B-B14F-4D97-AF65-F5344CB8AC3E}">
        <p14:creationId xmlns:p14="http://schemas.microsoft.com/office/powerpoint/2010/main" val="3781751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3" name="Sous-titre 2"/>
          <p:cNvSpPr>
            <a:spLocks noGrp="1"/>
          </p:cNvSpPr>
          <p:nvPr>
            <p:ph type="subTitle" idx="1"/>
          </p:nvPr>
        </p:nvSpPr>
        <p:spPr>
          <a:xfrm>
            <a:off x="0" y="1689072"/>
            <a:ext cx="522514" cy="5157574"/>
          </a:xfrm>
          <a:solidFill>
            <a:srgbClr val="0BF543"/>
          </a:solidFill>
        </p:spPr>
        <p:txBody>
          <a:bodyPr vert="vert270">
            <a:normAutofit/>
          </a:bodyPr>
          <a:lstStyle/>
          <a:p>
            <a:r>
              <a:rPr lang="fr-FR" b="1" dirty="0" smtClean="0"/>
              <a:t>LE CHEF D’ŒUVRE </a:t>
            </a:r>
          </a:p>
          <a:p>
            <a:pPr algn="l"/>
            <a:endParaRPr lang="fr-FR" b="1" dirty="0" smtClean="0">
              <a:solidFill>
                <a:srgbClr val="0070C0"/>
              </a:solidFill>
            </a:endParaRPr>
          </a:p>
        </p:txBody>
      </p:sp>
      <p:graphicFrame>
        <p:nvGraphicFramePr>
          <p:cNvPr id="5" name="Diagramme 4"/>
          <p:cNvGraphicFramePr/>
          <p:nvPr>
            <p:extLst>
              <p:ext uri="{D42A27DB-BD31-4B8C-83A1-F6EECF244321}">
                <p14:modId xmlns:p14="http://schemas.microsoft.com/office/powerpoint/2010/main" val="361101260"/>
              </p:ext>
            </p:extLst>
          </p:nvPr>
        </p:nvGraphicFramePr>
        <p:xfrm>
          <a:off x="3960661" y="1512175"/>
          <a:ext cx="9502430" cy="51686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à coins arrondis 7"/>
          <p:cNvSpPr/>
          <p:nvPr/>
        </p:nvSpPr>
        <p:spPr>
          <a:xfrm>
            <a:off x="7776556" y="3599385"/>
            <a:ext cx="2256504" cy="668474"/>
          </a:xfrm>
          <a:prstGeom prst="roundRect">
            <a:avLst/>
          </a:prstGeom>
          <a:solidFill>
            <a:srgbClr val="1CD1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solidFill>
                <a:schemeClr val="bg1"/>
              </a:solidFill>
            </a:endParaRPr>
          </a:p>
          <a:p>
            <a:pPr algn="ctr"/>
            <a:r>
              <a:rPr lang="fr-FR" b="1" dirty="0" smtClean="0">
                <a:solidFill>
                  <a:schemeClr val="bg1"/>
                </a:solidFill>
              </a:rPr>
              <a:t>LE CHEF D’ŒUVRE</a:t>
            </a:r>
          </a:p>
          <a:p>
            <a:pPr algn="ctr"/>
            <a:endParaRPr lang="fr-FR" dirty="0">
              <a:solidFill>
                <a:schemeClr val="tx1"/>
              </a:solidFill>
            </a:endParaRPr>
          </a:p>
        </p:txBody>
      </p:sp>
      <p:graphicFrame>
        <p:nvGraphicFramePr>
          <p:cNvPr id="13" name="Diagramme 12"/>
          <p:cNvGraphicFramePr/>
          <p:nvPr>
            <p:extLst>
              <p:ext uri="{D42A27DB-BD31-4B8C-83A1-F6EECF244321}">
                <p14:modId xmlns:p14="http://schemas.microsoft.com/office/powerpoint/2010/main" val="1834056176"/>
              </p:ext>
            </p:extLst>
          </p:nvPr>
        </p:nvGraphicFramePr>
        <p:xfrm>
          <a:off x="796388" y="2451954"/>
          <a:ext cx="4356183" cy="41848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Rectangle à coins arrondis 17"/>
          <p:cNvSpPr/>
          <p:nvPr/>
        </p:nvSpPr>
        <p:spPr>
          <a:xfrm>
            <a:off x="1835429" y="1803717"/>
            <a:ext cx="2125232" cy="544946"/>
          </a:xfrm>
          <a:prstGeom prst="roundRect">
            <a:avLst/>
          </a:prstGeom>
          <a:solidFill>
            <a:srgbClr val="1CD1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solidFill>
                <a:schemeClr val="bg1"/>
              </a:solidFill>
            </a:endParaRPr>
          </a:p>
          <a:p>
            <a:pPr algn="ctr"/>
            <a:r>
              <a:rPr lang="fr-FR" b="1" dirty="0" smtClean="0">
                <a:solidFill>
                  <a:schemeClr val="bg1"/>
                </a:solidFill>
              </a:rPr>
              <a:t>LE CHEF D’ŒUVRE</a:t>
            </a:r>
          </a:p>
          <a:p>
            <a:pPr algn="ctr"/>
            <a:endParaRPr lang="fr-FR" dirty="0">
              <a:solidFill>
                <a:schemeClr val="tx1"/>
              </a:solidFill>
            </a:endParaRPr>
          </a:p>
        </p:txBody>
      </p:sp>
      <p:sp>
        <p:nvSpPr>
          <p:cNvPr id="7" name="Rectangle 6"/>
          <p:cNvSpPr/>
          <p:nvPr/>
        </p:nvSpPr>
        <p:spPr>
          <a:xfrm>
            <a:off x="1553964" y="144682"/>
            <a:ext cx="10385990" cy="1323439"/>
          </a:xfrm>
          <a:prstGeom prst="rect">
            <a:avLst/>
          </a:prstGeom>
        </p:spPr>
        <p:txBody>
          <a:bodyPr wrap="square">
            <a:spAutoFit/>
          </a:bodyPr>
          <a:lstStyle/>
          <a:p>
            <a:r>
              <a:rPr lang="fr-FR" sz="4000" dirty="0" smtClean="0">
                <a:solidFill>
                  <a:srgbClr val="0070C0"/>
                </a:solidFill>
                <a:latin typeface="+mj-lt"/>
              </a:rPr>
              <a:t>Acquérir des compétences disciplinaires et transversales par la réalisation d’un chef d’œuvre</a:t>
            </a:r>
            <a:endParaRPr lang="fr-FR" sz="4000" dirty="0">
              <a:latin typeface="+mj-lt"/>
            </a:endParaRPr>
          </a:p>
        </p:txBody>
      </p:sp>
    </p:spTree>
    <p:extLst>
      <p:ext uri="{BB962C8B-B14F-4D97-AF65-F5344CB8AC3E}">
        <p14:creationId xmlns:p14="http://schemas.microsoft.com/office/powerpoint/2010/main" val="1421668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5" name="ZoneTexte 4"/>
          <p:cNvSpPr txBox="1"/>
          <p:nvPr/>
        </p:nvSpPr>
        <p:spPr>
          <a:xfrm flipH="1">
            <a:off x="731738" y="1700233"/>
            <a:ext cx="6772032" cy="461665"/>
          </a:xfrm>
          <a:prstGeom prst="rect">
            <a:avLst/>
          </a:prstGeom>
          <a:solidFill>
            <a:srgbClr val="67F98A"/>
          </a:solidFill>
        </p:spPr>
        <p:txBody>
          <a:bodyPr wrap="square" rtlCol="0">
            <a:spAutoFit/>
          </a:bodyPr>
          <a:lstStyle/>
          <a:p>
            <a:r>
              <a:rPr lang="fr-FR" sz="2400" b="1" dirty="0" smtClean="0">
                <a:solidFill>
                  <a:schemeClr val="bg1"/>
                </a:solidFill>
              </a:rPr>
              <a:t>Ressources </a:t>
            </a:r>
            <a:endParaRPr lang="fr-FR" sz="2400" b="1" dirty="0">
              <a:solidFill>
                <a:schemeClr val="bg1"/>
              </a:solidFill>
            </a:endParaRPr>
          </a:p>
        </p:txBody>
      </p:sp>
      <p:graphicFrame>
        <p:nvGraphicFramePr>
          <p:cNvPr id="6" name="Diagramme 5"/>
          <p:cNvGraphicFramePr/>
          <p:nvPr>
            <p:extLst>
              <p:ext uri="{D42A27DB-BD31-4B8C-83A1-F6EECF244321}">
                <p14:modId xmlns:p14="http://schemas.microsoft.com/office/powerpoint/2010/main" val="3982467972"/>
              </p:ext>
            </p:extLst>
          </p:nvPr>
        </p:nvGraphicFramePr>
        <p:xfrm>
          <a:off x="3131127" y="2673928"/>
          <a:ext cx="6591721" cy="2591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1553964" y="144682"/>
            <a:ext cx="9945309" cy="707886"/>
          </a:xfrm>
          <a:prstGeom prst="rect">
            <a:avLst/>
          </a:prstGeom>
        </p:spPr>
        <p:txBody>
          <a:bodyPr wrap="square">
            <a:spAutoFit/>
          </a:bodyPr>
          <a:lstStyle/>
          <a:p>
            <a:r>
              <a:rPr lang="fr-FR" sz="4000" dirty="0" smtClean="0">
                <a:solidFill>
                  <a:srgbClr val="0070C0"/>
                </a:solidFill>
                <a:latin typeface="+mj-lt"/>
              </a:rPr>
              <a:t>A</a:t>
            </a:r>
            <a:endParaRPr lang="fr-FR" sz="4000" dirty="0">
              <a:latin typeface="+mj-lt"/>
            </a:endParaRPr>
          </a:p>
        </p:txBody>
      </p:sp>
      <p:sp>
        <p:nvSpPr>
          <p:cNvPr id="8" name="Rectangle 7"/>
          <p:cNvSpPr/>
          <p:nvPr/>
        </p:nvSpPr>
        <p:spPr>
          <a:xfrm>
            <a:off x="1553964" y="144682"/>
            <a:ext cx="10385990" cy="1323439"/>
          </a:xfrm>
          <a:prstGeom prst="rect">
            <a:avLst/>
          </a:prstGeom>
        </p:spPr>
        <p:txBody>
          <a:bodyPr wrap="square">
            <a:spAutoFit/>
          </a:bodyPr>
          <a:lstStyle/>
          <a:p>
            <a:r>
              <a:rPr lang="fr-FR" sz="4000" dirty="0" smtClean="0">
                <a:solidFill>
                  <a:srgbClr val="0070C0"/>
                </a:solidFill>
                <a:latin typeface="+mj-lt"/>
              </a:rPr>
              <a:t>Acquérir des compétences disciplinaires et transversales par la réalisation d’un chef d’œuvre</a:t>
            </a:r>
            <a:endParaRPr lang="fr-FR" sz="4000" dirty="0">
              <a:latin typeface="+mj-lt"/>
            </a:endParaRPr>
          </a:p>
        </p:txBody>
      </p:sp>
      <p:sp>
        <p:nvSpPr>
          <p:cNvPr id="9" name="Sous-titre 2"/>
          <p:cNvSpPr txBox="1">
            <a:spLocks/>
          </p:cNvSpPr>
          <p:nvPr/>
        </p:nvSpPr>
        <p:spPr>
          <a:xfrm>
            <a:off x="0" y="1689072"/>
            <a:ext cx="522514" cy="5157574"/>
          </a:xfrm>
          <a:prstGeom prst="rect">
            <a:avLst/>
          </a:prstGeom>
          <a:solidFill>
            <a:srgbClr val="0BF543"/>
          </a:solidFill>
        </p:spPr>
        <p:txBody>
          <a:bodyPr vert="vert270"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b="1" smtClean="0"/>
              <a:t>LE CHEF D’ŒUVRE </a:t>
            </a:r>
          </a:p>
          <a:p>
            <a:pPr algn="l"/>
            <a:endParaRPr lang="fr-FR" b="1" dirty="0" smtClean="0">
              <a:solidFill>
                <a:srgbClr val="0070C0"/>
              </a:solidFill>
            </a:endParaRPr>
          </a:p>
        </p:txBody>
      </p:sp>
    </p:spTree>
    <p:extLst>
      <p:ext uri="{BB962C8B-B14F-4D97-AF65-F5344CB8AC3E}">
        <p14:creationId xmlns:p14="http://schemas.microsoft.com/office/powerpoint/2010/main" val="2705122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8239" y="437946"/>
            <a:ext cx="9862181" cy="889317"/>
          </a:xfrm>
        </p:spPr>
        <p:txBody>
          <a:bodyPr>
            <a:noAutofit/>
          </a:bodyPr>
          <a:lstStyle/>
          <a:p>
            <a:pPr algn="l"/>
            <a:r>
              <a:rPr lang="fr-FR" sz="4000" dirty="0" smtClean="0">
                <a:solidFill>
                  <a:srgbClr val="0070C0"/>
                </a:solidFill>
              </a:rPr>
              <a:t>La famille des métiers de la gestion administrative, du transport et de la logistique </a:t>
            </a:r>
            <a:endParaRPr lang="fr-FR" sz="4000" dirty="0">
              <a:solidFill>
                <a:srgbClr val="0070C0"/>
              </a:solidFill>
            </a:endParaRP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3" name="Sous-titre 2"/>
          <p:cNvSpPr>
            <a:spLocks noGrp="1"/>
          </p:cNvSpPr>
          <p:nvPr>
            <p:ph type="subTitle" idx="1"/>
          </p:nvPr>
        </p:nvSpPr>
        <p:spPr>
          <a:xfrm>
            <a:off x="0" y="1689072"/>
            <a:ext cx="522514" cy="5157574"/>
          </a:xfrm>
          <a:solidFill>
            <a:srgbClr val="CCFF33"/>
          </a:solidFill>
          <a:ln>
            <a:solidFill>
              <a:srgbClr val="CCFF33"/>
            </a:solidFill>
          </a:ln>
        </p:spPr>
        <p:txBody>
          <a:bodyPr vert="vert270">
            <a:normAutofit/>
          </a:bodyPr>
          <a:lstStyle/>
          <a:p>
            <a:r>
              <a:rPr lang="fr-FR" b="1" dirty="0" smtClean="0"/>
              <a:t>LA FAMILLE DES METIERS GA T L </a:t>
            </a:r>
          </a:p>
          <a:p>
            <a:pPr algn="l"/>
            <a:endParaRPr lang="fr-FR" b="1" dirty="0" smtClean="0">
              <a:solidFill>
                <a:srgbClr val="0070C0"/>
              </a:solidFill>
            </a:endParaRPr>
          </a:p>
        </p:txBody>
      </p:sp>
      <p:graphicFrame>
        <p:nvGraphicFramePr>
          <p:cNvPr id="6" name="Espace réservé du contenu 3"/>
          <p:cNvGraphicFramePr>
            <a:graphicFrameLocks/>
          </p:cNvGraphicFramePr>
          <p:nvPr>
            <p:extLst>
              <p:ext uri="{D42A27DB-BD31-4B8C-83A1-F6EECF244321}">
                <p14:modId xmlns:p14="http://schemas.microsoft.com/office/powerpoint/2010/main" val="2549313046"/>
              </p:ext>
            </p:extLst>
          </p:nvPr>
        </p:nvGraphicFramePr>
        <p:xfrm>
          <a:off x="2369127" y="1689072"/>
          <a:ext cx="7417444" cy="4995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74193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8239" y="437946"/>
            <a:ext cx="9862181" cy="889317"/>
          </a:xfrm>
        </p:spPr>
        <p:txBody>
          <a:bodyPr>
            <a:noAutofit/>
          </a:bodyPr>
          <a:lstStyle/>
          <a:p>
            <a:pPr algn="l"/>
            <a:r>
              <a:rPr lang="fr-FR" sz="4000" dirty="0" smtClean="0">
                <a:solidFill>
                  <a:srgbClr val="0070C0"/>
                </a:solidFill>
              </a:rPr>
              <a:t>La famille des métiers de la gestion administrative, du transport et de la logistique </a:t>
            </a:r>
            <a:endParaRPr lang="fr-FR" sz="4000" dirty="0">
              <a:solidFill>
                <a:srgbClr val="0070C0"/>
              </a:solidFill>
            </a:endParaRP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3" name="Sous-titre 2"/>
          <p:cNvSpPr>
            <a:spLocks noGrp="1"/>
          </p:cNvSpPr>
          <p:nvPr>
            <p:ph type="subTitle" idx="1"/>
          </p:nvPr>
        </p:nvSpPr>
        <p:spPr>
          <a:xfrm>
            <a:off x="0" y="1689072"/>
            <a:ext cx="522514" cy="5157574"/>
          </a:xfrm>
          <a:solidFill>
            <a:srgbClr val="CCFF33"/>
          </a:solidFill>
          <a:ln>
            <a:solidFill>
              <a:srgbClr val="CCFF33"/>
            </a:solidFill>
          </a:ln>
        </p:spPr>
        <p:txBody>
          <a:bodyPr vert="vert270">
            <a:normAutofit/>
          </a:bodyPr>
          <a:lstStyle/>
          <a:p>
            <a:r>
              <a:rPr lang="fr-FR" b="1" dirty="0" smtClean="0"/>
              <a:t>LA FAMILLE DES METIERS GA T L </a:t>
            </a:r>
          </a:p>
          <a:p>
            <a:pPr algn="l"/>
            <a:endParaRPr lang="fr-FR" b="1" dirty="0" smtClean="0">
              <a:solidFill>
                <a:srgbClr val="0070C0"/>
              </a:solidFill>
            </a:endParaRPr>
          </a:p>
        </p:txBody>
      </p:sp>
      <p:graphicFrame>
        <p:nvGraphicFramePr>
          <p:cNvPr id="7" name="Espace réservé du contenu 4"/>
          <p:cNvGraphicFramePr>
            <a:graphicFrameLocks/>
          </p:cNvGraphicFramePr>
          <p:nvPr>
            <p:extLst>
              <p:ext uri="{D42A27DB-BD31-4B8C-83A1-F6EECF244321}">
                <p14:modId xmlns:p14="http://schemas.microsoft.com/office/powerpoint/2010/main" val="2376233417"/>
              </p:ext>
            </p:extLst>
          </p:nvPr>
        </p:nvGraphicFramePr>
        <p:xfrm>
          <a:off x="909634" y="2443395"/>
          <a:ext cx="9770620" cy="39536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Flèche vers le haut 7"/>
          <p:cNvSpPr/>
          <p:nvPr/>
        </p:nvSpPr>
        <p:spPr>
          <a:xfrm rot="10800000">
            <a:off x="6009865" y="3452205"/>
            <a:ext cx="648072" cy="6057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61604" y="1731097"/>
            <a:ext cx="9572642" cy="461665"/>
          </a:xfrm>
          <a:prstGeom prst="rect">
            <a:avLst/>
          </a:prstGeom>
          <a:solidFill>
            <a:srgbClr val="CCFF33"/>
          </a:solidFill>
        </p:spPr>
        <p:txBody>
          <a:bodyPr wrap="square" rtlCol="0">
            <a:spAutoFit/>
          </a:bodyPr>
          <a:lstStyle/>
          <a:p>
            <a:r>
              <a:rPr lang="fr-FR" sz="2400" b="1" dirty="0" smtClean="0">
                <a:solidFill>
                  <a:schemeClr val="bg1"/>
                </a:solidFill>
              </a:rPr>
              <a:t>Professionnalisation dès la classe de 2</a:t>
            </a:r>
            <a:r>
              <a:rPr lang="fr-FR" sz="2400" b="1" baseline="30000" dirty="0" smtClean="0">
                <a:solidFill>
                  <a:schemeClr val="bg1"/>
                </a:solidFill>
              </a:rPr>
              <a:t>nde </a:t>
            </a:r>
            <a:r>
              <a:rPr lang="fr-FR" sz="2400" b="1" dirty="0" smtClean="0">
                <a:solidFill>
                  <a:schemeClr val="bg1"/>
                </a:solidFill>
              </a:rPr>
              <a:t>et spécialisation en fin de de 2</a:t>
            </a:r>
            <a:r>
              <a:rPr lang="fr-FR" sz="2400" b="1" baseline="30000" dirty="0" smtClean="0">
                <a:solidFill>
                  <a:schemeClr val="bg1"/>
                </a:solidFill>
              </a:rPr>
              <a:t>nde</a:t>
            </a:r>
            <a:r>
              <a:rPr lang="fr-FR" sz="2400" b="1" dirty="0" smtClean="0">
                <a:solidFill>
                  <a:schemeClr val="bg1"/>
                </a:solidFill>
              </a:rPr>
              <a:t> </a:t>
            </a:r>
            <a:r>
              <a:rPr lang="fr-FR" sz="2400" b="1" baseline="30000" dirty="0" smtClean="0">
                <a:solidFill>
                  <a:schemeClr val="bg1"/>
                </a:solidFill>
              </a:rPr>
              <a:t> </a:t>
            </a:r>
            <a:r>
              <a:rPr lang="fr-FR" sz="2400" b="1" dirty="0" smtClean="0">
                <a:solidFill>
                  <a:schemeClr val="bg1"/>
                </a:solidFill>
              </a:rPr>
              <a:t> </a:t>
            </a:r>
          </a:p>
        </p:txBody>
      </p:sp>
    </p:spTree>
    <p:extLst>
      <p:ext uri="{BB962C8B-B14F-4D97-AF65-F5344CB8AC3E}">
        <p14:creationId xmlns:p14="http://schemas.microsoft.com/office/powerpoint/2010/main" val="2696174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8239" y="437946"/>
            <a:ext cx="10533761" cy="889317"/>
          </a:xfrm>
        </p:spPr>
        <p:txBody>
          <a:bodyPr>
            <a:noAutofit/>
          </a:bodyPr>
          <a:lstStyle/>
          <a:p>
            <a:pPr algn="l"/>
            <a:r>
              <a:rPr lang="fr-FR" sz="3600" dirty="0" smtClean="0">
                <a:solidFill>
                  <a:srgbClr val="0070C0"/>
                </a:solidFill>
              </a:rPr>
              <a:t>Les enjeux de la famille des métiers de la gestion administrative, du transport et de la logistique </a:t>
            </a:r>
            <a:endParaRPr lang="fr-FR" sz="3600" dirty="0">
              <a:solidFill>
                <a:srgbClr val="0070C0"/>
              </a:solidFill>
            </a:endParaRP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3" name="Sous-titre 2"/>
          <p:cNvSpPr>
            <a:spLocks noGrp="1"/>
          </p:cNvSpPr>
          <p:nvPr>
            <p:ph type="subTitle" idx="1"/>
          </p:nvPr>
        </p:nvSpPr>
        <p:spPr>
          <a:xfrm>
            <a:off x="0" y="1689072"/>
            <a:ext cx="522514" cy="5157574"/>
          </a:xfrm>
          <a:solidFill>
            <a:srgbClr val="CCFF33"/>
          </a:solidFill>
          <a:ln>
            <a:solidFill>
              <a:srgbClr val="CCFF33"/>
            </a:solidFill>
          </a:ln>
        </p:spPr>
        <p:txBody>
          <a:bodyPr vert="vert270">
            <a:normAutofit/>
          </a:bodyPr>
          <a:lstStyle/>
          <a:p>
            <a:r>
              <a:rPr lang="fr-FR" b="1" dirty="0" smtClean="0"/>
              <a:t>LA FAMILLE DES METIERS GA T L </a:t>
            </a:r>
          </a:p>
          <a:p>
            <a:pPr algn="l"/>
            <a:endParaRPr lang="fr-FR" b="1" dirty="0" smtClean="0">
              <a:solidFill>
                <a:srgbClr val="0070C0"/>
              </a:solidFill>
            </a:endParaRPr>
          </a:p>
        </p:txBody>
      </p:sp>
      <p:graphicFrame>
        <p:nvGraphicFramePr>
          <p:cNvPr id="7" name="Diagramme 6"/>
          <p:cNvGraphicFramePr/>
          <p:nvPr>
            <p:extLst>
              <p:ext uri="{D42A27DB-BD31-4B8C-83A1-F6EECF244321}">
                <p14:modId xmlns:p14="http://schemas.microsoft.com/office/powerpoint/2010/main" val="849396418"/>
              </p:ext>
            </p:extLst>
          </p:nvPr>
        </p:nvGraphicFramePr>
        <p:xfrm>
          <a:off x="2079296" y="1608083"/>
          <a:ext cx="7711090" cy="47824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9679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82930" y="437946"/>
            <a:ext cx="9862181" cy="889317"/>
          </a:xfrm>
        </p:spPr>
        <p:txBody>
          <a:bodyPr>
            <a:noAutofit/>
          </a:bodyPr>
          <a:lstStyle/>
          <a:p>
            <a:pPr algn="l"/>
            <a:r>
              <a:rPr lang="fr-FR" sz="4000" dirty="0" smtClean="0">
                <a:solidFill>
                  <a:srgbClr val="0070C0"/>
                </a:solidFill>
              </a:rPr>
              <a:t>La famille des métiers de la gestion administrative, du transport et de la logistique </a:t>
            </a:r>
            <a:endParaRPr lang="fr-FR" sz="4000" dirty="0">
              <a:solidFill>
                <a:srgbClr val="0070C0"/>
              </a:solidFill>
            </a:endParaRP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3" name="Sous-titre 2"/>
          <p:cNvSpPr>
            <a:spLocks noGrp="1"/>
          </p:cNvSpPr>
          <p:nvPr>
            <p:ph type="subTitle" idx="1"/>
          </p:nvPr>
        </p:nvSpPr>
        <p:spPr>
          <a:xfrm>
            <a:off x="0" y="1689072"/>
            <a:ext cx="522514" cy="5157574"/>
          </a:xfrm>
          <a:solidFill>
            <a:srgbClr val="CCFF33"/>
          </a:solidFill>
          <a:ln>
            <a:solidFill>
              <a:srgbClr val="CCFF33"/>
            </a:solidFill>
          </a:ln>
        </p:spPr>
        <p:txBody>
          <a:bodyPr vert="vert270">
            <a:normAutofit/>
          </a:bodyPr>
          <a:lstStyle/>
          <a:p>
            <a:r>
              <a:rPr lang="fr-FR" b="1" dirty="0" smtClean="0"/>
              <a:t>LA FAMILLE DES METIERS GA T L </a:t>
            </a:r>
          </a:p>
          <a:p>
            <a:pPr algn="l"/>
            <a:endParaRPr lang="fr-FR" b="1" dirty="0" smtClean="0">
              <a:solidFill>
                <a:srgbClr val="0070C0"/>
              </a:solidFill>
            </a:endParaRPr>
          </a:p>
        </p:txBody>
      </p:sp>
      <p:sp>
        <p:nvSpPr>
          <p:cNvPr id="12" name="Titre 1"/>
          <p:cNvSpPr txBox="1">
            <a:spLocks/>
          </p:cNvSpPr>
          <p:nvPr/>
        </p:nvSpPr>
        <p:spPr>
          <a:xfrm>
            <a:off x="730332" y="1689072"/>
            <a:ext cx="4368142" cy="411761"/>
          </a:xfrm>
          <a:prstGeom prst="rect">
            <a:avLst/>
          </a:prstGeom>
          <a:solidFill>
            <a:srgbClr val="CCFF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b="1" dirty="0" smtClean="0">
                <a:solidFill>
                  <a:schemeClr val="bg1"/>
                </a:solidFill>
                <a:latin typeface="+mn-lt"/>
              </a:rPr>
              <a:t>Dans les établissements</a:t>
            </a:r>
            <a:endParaRPr lang="fr-FR" sz="2400" b="1" dirty="0">
              <a:solidFill>
                <a:schemeClr val="bg1"/>
              </a:solidFill>
              <a:latin typeface="+mn-lt"/>
            </a:endParaRPr>
          </a:p>
        </p:txBody>
      </p:sp>
      <p:pic>
        <p:nvPicPr>
          <p:cNvPr id="13" name="Image 12"/>
          <p:cNvPicPr/>
          <p:nvPr/>
        </p:nvPicPr>
        <p:blipFill>
          <a:blip r:embed="rId4">
            <a:extLst>
              <a:ext uri="{28A0092B-C50C-407E-A947-70E740481C1C}">
                <a14:useLocalDpi xmlns:a14="http://schemas.microsoft.com/office/drawing/2010/main" val="0"/>
              </a:ext>
            </a:extLst>
          </a:blip>
          <a:stretch>
            <a:fillRect/>
          </a:stretch>
        </p:blipFill>
        <p:spPr>
          <a:xfrm>
            <a:off x="3034145" y="2563090"/>
            <a:ext cx="6677891" cy="3075709"/>
          </a:xfrm>
          <a:prstGeom prst="rect">
            <a:avLst/>
          </a:prstGeom>
        </p:spPr>
      </p:pic>
    </p:spTree>
    <p:extLst>
      <p:ext uri="{BB962C8B-B14F-4D97-AF65-F5344CB8AC3E}">
        <p14:creationId xmlns:p14="http://schemas.microsoft.com/office/powerpoint/2010/main" val="3445433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8239" y="437946"/>
            <a:ext cx="9862181" cy="889317"/>
          </a:xfrm>
        </p:spPr>
        <p:txBody>
          <a:bodyPr>
            <a:noAutofit/>
          </a:bodyPr>
          <a:lstStyle/>
          <a:p>
            <a:pPr algn="l"/>
            <a:r>
              <a:rPr lang="fr-FR" sz="4000" dirty="0" smtClean="0">
                <a:solidFill>
                  <a:srgbClr val="0070C0"/>
                </a:solidFill>
              </a:rPr>
              <a:t>La famille des métiers de la gestion administrative, du transport et de la logistique </a:t>
            </a:r>
            <a:endParaRPr lang="fr-FR" sz="4000" dirty="0">
              <a:solidFill>
                <a:srgbClr val="0070C0"/>
              </a:solidFill>
            </a:endParaRP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3" name="Sous-titre 2"/>
          <p:cNvSpPr>
            <a:spLocks noGrp="1"/>
          </p:cNvSpPr>
          <p:nvPr>
            <p:ph type="subTitle" idx="1"/>
          </p:nvPr>
        </p:nvSpPr>
        <p:spPr>
          <a:xfrm>
            <a:off x="0" y="1460512"/>
            <a:ext cx="522514" cy="5386134"/>
          </a:xfrm>
          <a:solidFill>
            <a:srgbClr val="CCFF33"/>
          </a:solidFill>
          <a:ln>
            <a:solidFill>
              <a:srgbClr val="CCFF33"/>
            </a:solidFill>
          </a:ln>
        </p:spPr>
        <p:txBody>
          <a:bodyPr vert="vert270">
            <a:normAutofit/>
          </a:bodyPr>
          <a:lstStyle/>
          <a:p>
            <a:r>
              <a:rPr lang="fr-FR" b="1" dirty="0" smtClean="0"/>
              <a:t>LA FAMILLE DES METIERS GA T L </a:t>
            </a:r>
          </a:p>
          <a:p>
            <a:pPr algn="l"/>
            <a:endParaRPr lang="fr-FR" b="1" dirty="0" smtClean="0">
              <a:solidFill>
                <a:srgbClr val="0070C0"/>
              </a:solidFill>
            </a:endParaRPr>
          </a:p>
        </p:txBody>
      </p:sp>
      <p:graphicFrame>
        <p:nvGraphicFramePr>
          <p:cNvPr id="7" name="Espace réservé du contenu 5"/>
          <p:cNvGraphicFramePr>
            <a:graphicFrameLocks/>
          </p:cNvGraphicFramePr>
          <p:nvPr>
            <p:extLst>
              <p:ext uri="{D42A27DB-BD31-4B8C-83A1-F6EECF244321}">
                <p14:modId xmlns:p14="http://schemas.microsoft.com/office/powerpoint/2010/main" val="3789975342"/>
              </p:ext>
            </p:extLst>
          </p:nvPr>
        </p:nvGraphicFramePr>
        <p:xfrm>
          <a:off x="2870363" y="2050881"/>
          <a:ext cx="7437931" cy="452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re 1"/>
          <p:cNvSpPr txBox="1">
            <a:spLocks/>
          </p:cNvSpPr>
          <p:nvPr/>
        </p:nvSpPr>
        <p:spPr>
          <a:xfrm>
            <a:off x="580004" y="1460512"/>
            <a:ext cx="7662295" cy="457120"/>
          </a:xfrm>
          <a:prstGeom prst="rect">
            <a:avLst/>
          </a:prstGeom>
          <a:solidFill>
            <a:srgbClr val="CCFF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b="1" dirty="0" smtClean="0">
                <a:solidFill>
                  <a:schemeClr val="bg1"/>
                </a:solidFill>
                <a:latin typeface="+mn-lt"/>
              </a:rPr>
              <a:t>3 diplômes et 5 </a:t>
            </a:r>
            <a:r>
              <a:rPr lang="fr-FR" sz="2400" b="1" smtClean="0">
                <a:solidFill>
                  <a:schemeClr val="bg1"/>
                </a:solidFill>
                <a:latin typeface="+mn-lt"/>
              </a:rPr>
              <a:t>domaines  de compétences </a:t>
            </a:r>
            <a:r>
              <a:rPr lang="fr-FR" sz="2400" b="1" dirty="0" smtClean="0">
                <a:solidFill>
                  <a:schemeClr val="bg1"/>
                </a:solidFill>
                <a:latin typeface="+mn-lt"/>
              </a:rPr>
              <a:t>communes</a:t>
            </a:r>
            <a:endParaRPr lang="fr-FR" sz="2400" b="1" dirty="0">
              <a:solidFill>
                <a:schemeClr val="bg1"/>
              </a:solidFill>
              <a:latin typeface="+mn-lt"/>
            </a:endParaRPr>
          </a:p>
        </p:txBody>
      </p:sp>
      <p:sp>
        <p:nvSpPr>
          <p:cNvPr id="10" name="Titre 1"/>
          <p:cNvSpPr txBox="1">
            <a:spLocks/>
          </p:cNvSpPr>
          <p:nvPr/>
        </p:nvSpPr>
        <p:spPr>
          <a:xfrm>
            <a:off x="4023240" y="5957329"/>
            <a:ext cx="8745354" cy="8893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000" smtClean="0">
                <a:solidFill>
                  <a:srgbClr val="0070C0"/>
                </a:solidFill>
                <a:hlinkClick r:id="rId9" action="ppaction://hlinkfile"/>
              </a:rPr>
              <a:t>communes métiers de la gestion administrative, transport et logistique.docx</a:t>
            </a:r>
            <a:endParaRPr lang="fr-FR" sz="2000" dirty="0">
              <a:solidFill>
                <a:srgbClr val="0070C0"/>
              </a:solidFill>
            </a:endParaRPr>
          </a:p>
        </p:txBody>
      </p:sp>
    </p:spTree>
    <p:extLst>
      <p:ext uri="{BB962C8B-B14F-4D97-AF65-F5344CB8AC3E}">
        <p14:creationId xmlns:p14="http://schemas.microsoft.com/office/powerpoint/2010/main" val="1196325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8239" y="437946"/>
            <a:ext cx="9862181" cy="889317"/>
          </a:xfrm>
        </p:spPr>
        <p:txBody>
          <a:bodyPr>
            <a:noAutofit/>
          </a:bodyPr>
          <a:lstStyle/>
          <a:p>
            <a:pPr algn="l"/>
            <a:r>
              <a:rPr lang="fr-FR" sz="4000" dirty="0" smtClean="0">
                <a:solidFill>
                  <a:srgbClr val="0070C0"/>
                </a:solidFill>
              </a:rPr>
              <a:t>La famille des métiers de la gestion administrative, du transport et de la logistique </a:t>
            </a:r>
            <a:endParaRPr lang="fr-FR" sz="4000" dirty="0">
              <a:solidFill>
                <a:srgbClr val="0070C0"/>
              </a:solidFill>
            </a:endParaRP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3" name="Sous-titre 2"/>
          <p:cNvSpPr>
            <a:spLocks noGrp="1"/>
          </p:cNvSpPr>
          <p:nvPr>
            <p:ph type="subTitle" idx="1"/>
          </p:nvPr>
        </p:nvSpPr>
        <p:spPr>
          <a:xfrm>
            <a:off x="0" y="1689072"/>
            <a:ext cx="522514" cy="5157574"/>
          </a:xfrm>
          <a:solidFill>
            <a:srgbClr val="CCFF33"/>
          </a:solidFill>
          <a:ln>
            <a:solidFill>
              <a:srgbClr val="CCFF33"/>
            </a:solidFill>
          </a:ln>
        </p:spPr>
        <p:txBody>
          <a:bodyPr vert="vert270">
            <a:normAutofit/>
          </a:bodyPr>
          <a:lstStyle/>
          <a:p>
            <a:r>
              <a:rPr lang="fr-FR" b="1" dirty="0" smtClean="0"/>
              <a:t>LA FAMILLE DES METIERS GA T L </a:t>
            </a:r>
          </a:p>
          <a:p>
            <a:pPr algn="l"/>
            <a:endParaRPr lang="fr-FR" b="1" dirty="0" smtClean="0">
              <a:solidFill>
                <a:srgbClr val="0070C0"/>
              </a:solidFill>
            </a:endParaRPr>
          </a:p>
        </p:txBody>
      </p:sp>
      <p:sp>
        <p:nvSpPr>
          <p:cNvPr id="7" name="Titre 1"/>
          <p:cNvSpPr txBox="1">
            <a:spLocks/>
          </p:cNvSpPr>
          <p:nvPr/>
        </p:nvSpPr>
        <p:spPr>
          <a:xfrm>
            <a:off x="2299501" y="941267"/>
            <a:ext cx="7456674"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b="1" dirty="0" smtClean="0">
                <a:effectLst>
                  <a:outerShdw blurRad="38100" dist="38100" dir="2700000" algn="tl">
                    <a:srgbClr val="000000">
                      <a:alpha val="43137"/>
                    </a:srgbClr>
                  </a:outerShdw>
                </a:effectLst>
              </a:rPr>
              <a:t>LA PLATEFORME DE FORMATION CONTINUE</a:t>
            </a:r>
            <a:endParaRPr lang="fr-FR" sz="2800" b="1" dirty="0">
              <a:effectLst>
                <a:outerShdw blurRad="38100" dist="38100" dir="2700000" algn="tl">
                  <a:srgbClr val="000000">
                    <a:alpha val="43137"/>
                  </a:srgbClr>
                </a:outerShdw>
              </a:effectLst>
            </a:endParaRPr>
          </a:p>
        </p:txBody>
      </p:sp>
      <p:sp>
        <p:nvSpPr>
          <p:cNvPr id="8" name="Espace réservé du contenu 2"/>
          <p:cNvSpPr txBox="1">
            <a:spLocks/>
          </p:cNvSpPr>
          <p:nvPr/>
        </p:nvSpPr>
        <p:spPr>
          <a:xfrm>
            <a:off x="2513890" y="2224493"/>
            <a:ext cx="6777317" cy="6012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Wingdings" panose="05000000000000000000" pitchFamily="2" charset="2"/>
              <a:buChar char="ü"/>
            </a:pPr>
            <a:r>
              <a:rPr lang="fr-FR" dirty="0" smtClean="0">
                <a:effectLst>
                  <a:outerShdw blurRad="38100" dist="38100" dir="2700000" algn="tl">
                    <a:srgbClr val="000000">
                      <a:alpha val="43137"/>
                    </a:srgbClr>
                  </a:outerShdw>
                </a:effectLst>
                <a:hlinkClick r:id="rId4"/>
              </a:rPr>
              <a:t>https://magistere.education.fr/</a:t>
            </a:r>
            <a:endParaRPr lang="fr-FR" dirty="0" smtClean="0">
              <a:effectLst>
                <a:outerShdw blurRad="38100" dist="38100" dir="2700000" algn="tl">
                  <a:srgbClr val="000000">
                    <a:alpha val="43137"/>
                  </a:srgbClr>
                </a:outerShdw>
              </a:effectLst>
            </a:endParaRPr>
          </a:p>
          <a:p>
            <a:pPr marL="68580"/>
            <a:endParaRPr lang="fr-FR" dirty="0">
              <a:effectLst>
                <a:outerShdw blurRad="38100" dist="38100" dir="2700000" algn="tl">
                  <a:srgbClr val="000000">
                    <a:alpha val="43137"/>
                  </a:srgbClr>
                </a:outerShdw>
              </a:effectLst>
            </a:endParaRPr>
          </a:p>
        </p:txBody>
      </p:sp>
      <p:sp>
        <p:nvSpPr>
          <p:cNvPr id="9" name="ZoneTexte 8"/>
          <p:cNvSpPr txBox="1"/>
          <p:nvPr/>
        </p:nvSpPr>
        <p:spPr>
          <a:xfrm>
            <a:off x="8608715" y="6154620"/>
            <a:ext cx="2294919" cy="461665"/>
          </a:xfrm>
          <a:prstGeom prst="rect">
            <a:avLst/>
          </a:prstGeom>
          <a:noFill/>
        </p:spPr>
        <p:txBody>
          <a:bodyPr wrap="square" rtlCol="0">
            <a:spAutoFit/>
          </a:bodyPr>
          <a:lstStyle/>
          <a:p>
            <a:pPr algn="ctr"/>
            <a:r>
              <a:rPr lang="fr-FR" sz="1200" b="1" dirty="0">
                <a:solidFill>
                  <a:schemeClr val="accent1"/>
                </a:solidFill>
                <a:effectLst>
                  <a:outerShdw blurRad="38100" dist="38100" dir="2700000" algn="tl">
                    <a:srgbClr val="000000">
                      <a:alpha val="43137"/>
                    </a:srgbClr>
                  </a:outerShdw>
                </a:effectLst>
                <a:hlinkClick r:id="rId5" action="ppaction://hlinkfile"/>
              </a:rPr>
              <a:t>Comment s’inscrire aux modules de formation ? </a:t>
            </a:r>
            <a:endParaRPr lang="fr-FR" sz="1200" b="1" dirty="0">
              <a:solidFill>
                <a:schemeClr val="accent1"/>
              </a:solidFill>
              <a:effectLst>
                <a:outerShdw blurRad="38100" dist="38100" dir="2700000" algn="tl">
                  <a:srgbClr val="000000">
                    <a:alpha val="43137"/>
                  </a:srgbClr>
                </a:outerShdw>
              </a:effectLst>
            </a:endParaRPr>
          </a:p>
        </p:txBody>
      </p:sp>
      <p:sp>
        <p:nvSpPr>
          <p:cNvPr id="10" name="ZoneTexte 9"/>
          <p:cNvSpPr txBox="1"/>
          <p:nvPr/>
        </p:nvSpPr>
        <p:spPr>
          <a:xfrm>
            <a:off x="2577970" y="5323623"/>
            <a:ext cx="7900955" cy="830997"/>
          </a:xfrm>
          <a:prstGeom prst="rect">
            <a:avLst/>
          </a:prstGeom>
          <a:noFill/>
        </p:spPr>
        <p:txBody>
          <a:bodyPr wrap="square" rtlCol="0">
            <a:spAutoFit/>
          </a:bodyPr>
          <a:lstStyle/>
          <a:p>
            <a:pPr marL="342900" indent="-342900">
              <a:buFont typeface="Wingdings" panose="05000000000000000000" pitchFamily="2" charset="2"/>
              <a:buChar char="ü"/>
            </a:pPr>
            <a:r>
              <a:rPr lang="fr-FR" sz="2400" dirty="0">
                <a:solidFill>
                  <a:schemeClr val="bg2">
                    <a:lumMod val="75000"/>
                  </a:schemeClr>
                </a:solidFill>
                <a:effectLst>
                  <a:outerShdw blurRad="38100" dist="38100" dir="2700000" algn="tl">
                    <a:srgbClr val="000000">
                      <a:alpha val="43137"/>
                    </a:srgbClr>
                  </a:outerShdw>
                </a:effectLst>
                <a:hlinkClick r:id="rId6"/>
              </a:rPr>
              <a:t>https://extranet.ac-grenoble.fr/login/ct_logon.jsp</a:t>
            </a:r>
            <a:endParaRPr lang="fr-FR" sz="2400" dirty="0">
              <a:solidFill>
                <a:schemeClr val="bg2">
                  <a:lumMod val="75000"/>
                </a:schemeClr>
              </a:solidFill>
              <a:effectLst>
                <a:outerShdw blurRad="38100" dist="38100" dir="2700000" algn="tl">
                  <a:srgbClr val="000000">
                    <a:alpha val="43137"/>
                  </a:srgbClr>
                </a:outerShdw>
              </a:effectLst>
            </a:endParaRPr>
          </a:p>
          <a:p>
            <a:endParaRPr lang="fr-FR" sz="2400" dirty="0">
              <a:solidFill>
                <a:schemeClr val="bg2">
                  <a:lumMod val="75000"/>
                </a:schemeClr>
              </a:solidFill>
              <a:effectLst>
                <a:outerShdw blurRad="38100" dist="38100" dir="2700000" algn="tl">
                  <a:srgbClr val="000000">
                    <a:alpha val="43137"/>
                  </a:srgbClr>
                </a:outerShdw>
              </a:effectLst>
            </a:endParaRPr>
          </a:p>
        </p:txBody>
      </p:sp>
      <p:pic>
        <p:nvPicPr>
          <p:cNvPr id="11" name="Image 10"/>
          <p:cNvPicPr/>
          <p:nvPr/>
        </p:nvPicPr>
        <p:blipFill>
          <a:blip r:embed="rId7">
            <a:extLst>
              <a:ext uri="{28A0092B-C50C-407E-A947-70E740481C1C}">
                <a14:useLocalDpi xmlns:a14="http://schemas.microsoft.com/office/drawing/2010/main" val="0"/>
              </a:ext>
            </a:extLst>
          </a:blip>
          <a:stretch>
            <a:fillRect/>
          </a:stretch>
        </p:blipFill>
        <p:spPr>
          <a:xfrm>
            <a:off x="3147478" y="2635508"/>
            <a:ext cx="5760720" cy="2524125"/>
          </a:xfrm>
          <a:prstGeom prst="rect">
            <a:avLst/>
          </a:prstGeom>
        </p:spPr>
      </p:pic>
    </p:spTree>
    <p:extLst>
      <p:ext uri="{BB962C8B-B14F-4D97-AF65-F5344CB8AC3E}">
        <p14:creationId xmlns:p14="http://schemas.microsoft.com/office/powerpoint/2010/main" val="3243380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8239" y="437946"/>
            <a:ext cx="9862181" cy="889317"/>
          </a:xfrm>
        </p:spPr>
        <p:txBody>
          <a:bodyPr>
            <a:noAutofit/>
          </a:bodyPr>
          <a:lstStyle/>
          <a:p>
            <a:pPr algn="l"/>
            <a:r>
              <a:rPr lang="fr-FR" sz="4000" dirty="0" smtClean="0">
                <a:solidFill>
                  <a:srgbClr val="0070C0"/>
                </a:solidFill>
              </a:rPr>
              <a:t>La famille des métiers de la gestion administrative, du transport et de la logistique </a:t>
            </a:r>
            <a:endParaRPr lang="fr-FR" sz="4000" dirty="0">
              <a:solidFill>
                <a:srgbClr val="0070C0"/>
              </a:solidFill>
            </a:endParaRP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3" name="Sous-titre 2"/>
          <p:cNvSpPr>
            <a:spLocks noGrp="1"/>
          </p:cNvSpPr>
          <p:nvPr>
            <p:ph type="subTitle" idx="1"/>
          </p:nvPr>
        </p:nvSpPr>
        <p:spPr>
          <a:xfrm>
            <a:off x="0" y="1689072"/>
            <a:ext cx="522514" cy="5157574"/>
          </a:xfrm>
          <a:solidFill>
            <a:srgbClr val="CCFF33"/>
          </a:solidFill>
          <a:ln>
            <a:solidFill>
              <a:srgbClr val="CCFF33"/>
            </a:solidFill>
          </a:ln>
        </p:spPr>
        <p:txBody>
          <a:bodyPr vert="vert270">
            <a:normAutofit/>
          </a:bodyPr>
          <a:lstStyle/>
          <a:p>
            <a:r>
              <a:rPr lang="fr-FR" b="1" dirty="0" smtClean="0"/>
              <a:t>LA FAMILLE DES METIERS GA T L </a:t>
            </a:r>
          </a:p>
          <a:p>
            <a:pPr algn="l"/>
            <a:endParaRPr lang="fr-FR" b="1" dirty="0" smtClean="0">
              <a:solidFill>
                <a:srgbClr val="0070C0"/>
              </a:solidFill>
            </a:endParaRPr>
          </a:p>
        </p:txBody>
      </p:sp>
      <p:sp>
        <p:nvSpPr>
          <p:cNvPr id="7" name="Titre 1"/>
          <p:cNvSpPr txBox="1">
            <a:spLocks/>
          </p:cNvSpPr>
          <p:nvPr/>
        </p:nvSpPr>
        <p:spPr>
          <a:xfrm>
            <a:off x="2299759" y="1597451"/>
            <a:ext cx="7612664"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b="1" dirty="0" smtClean="0">
                <a:effectLst>
                  <a:outerShdw blurRad="38100" dist="38100" dir="2700000" algn="tl">
                    <a:srgbClr val="000000">
                      <a:alpha val="43137"/>
                    </a:srgbClr>
                  </a:outerShdw>
                </a:effectLst>
              </a:rPr>
              <a:t>LA PLATEFORME PEDAGOGIQUE </a:t>
            </a:r>
            <a:br>
              <a:rPr lang="fr-FR" sz="2800" b="1" dirty="0" smtClean="0">
                <a:effectLst>
                  <a:outerShdw blurRad="38100" dist="38100" dir="2700000" algn="tl">
                    <a:srgbClr val="000000">
                      <a:alpha val="43137"/>
                    </a:srgbClr>
                  </a:outerShdw>
                </a:effectLst>
              </a:rPr>
            </a:br>
            <a:r>
              <a:rPr lang="fr-FR" sz="2800" b="1" dirty="0" smtClean="0">
                <a:effectLst>
                  <a:outerShdw blurRad="38100" dist="38100" dir="2700000" algn="tl">
                    <a:srgbClr val="000000">
                      <a:alpha val="43137"/>
                    </a:srgbClr>
                  </a:outerShdw>
                </a:effectLst>
              </a:rPr>
              <a:t> FAMILLE GA-T-L</a:t>
            </a:r>
            <a:br>
              <a:rPr lang="fr-FR" sz="2800" b="1" dirty="0" smtClean="0">
                <a:effectLst>
                  <a:outerShdw blurRad="38100" dist="38100" dir="2700000" algn="tl">
                    <a:srgbClr val="000000">
                      <a:alpha val="43137"/>
                    </a:srgbClr>
                  </a:outerShdw>
                </a:effectLst>
              </a:rPr>
            </a:br>
            <a:endParaRPr lang="fr-FR" sz="2800" b="1" dirty="0">
              <a:effectLst>
                <a:outerShdw blurRad="38100" dist="38100" dir="2700000" algn="tl">
                  <a:srgbClr val="000000">
                    <a:alpha val="43137"/>
                  </a:srgbClr>
                </a:outerShdw>
              </a:effectLst>
            </a:endParaRPr>
          </a:p>
        </p:txBody>
      </p:sp>
      <p:sp>
        <p:nvSpPr>
          <p:cNvPr id="8" name="Espace réservé du contenu 2"/>
          <p:cNvSpPr txBox="1">
            <a:spLocks/>
          </p:cNvSpPr>
          <p:nvPr/>
        </p:nvSpPr>
        <p:spPr>
          <a:xfrm>
            <a:off x="2923364" y="1929390"/>
            <a:ext cx="6777317" cy="100912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Wingdings" panose="05000000000000000000" pitchFamily="2" charset="2"/>
              <a:buChar char="ü"/>
            </a:pPr>
            <a:endParaRPr lang="fr-FR" u="sng" dirty="0" smtClean="0">
              <a:hlinkClick r:id="rId4"/>
            </a:endParaRPr>
          </a:p>
          <a:p>
            <a:pPr>
              <a:buFont typeface="Wingdings" panose="05000000000000000000" pitchFamily="2" charset="2"/>
              <a:buChar char="ü"/>
            </a:pPr>
            <a:endParaRPr lang="fr-FR" u="sng" dirty="0" smtClean="0">
              <a:hlinkClick r:id="rId4"/>
            </a:endParaRPr>
          </a:p>
          <a:p>
            <a:pPr>
              <a:buFont typeface="Wingdings" panose="05000000000000000000" pitchFamily="2" charset="2"/>
              <a:buChar char="ü"/>
            </a:pPr>
            <a:r>
              <a:rPr lang="fr-FR" dirty="0" smtClean="0">
                <a:effectLst>
                  <a:outerShdw blurRad="38100" dist="38100" dir="2700000" algn="tl">
                    <a:srgbClr val="000000">
                      <a:alpha val="43137"/>
                    </a:srgbClr>
                  </a:outerShdw>
                </a:effectLst>
                <a:hlinkClick r:id="rId4"/>
              </a:rPr>
              <a:t>http://famille.gatl.cerpeg.fr/gatl/</a:t>
            </a:r>
            <a:endParaRPr lang="fr-FR" dirty="0">
              <a:effectLst>
                <a:outerShdw blurRad="38100" dist="38100" dir="2700000" algn="tl">
                  <a:srgbClr val="000000">
                    <a:alpha val="43137"/>
                  </a:srgbClr>
                </a:outerShdw>
              </a:effectLst>
            </a:endParaRPr>
          </a:p>
        </p:txBody>
      </p:sp>
      <p:sp>
        <p:nvSpPr>
          <p:cNvPr id="9" name="Espace réservé du contenu 2"/>
          <p:cNvSpPr txBox="1">
            <a:spLocks/>
          </p:cNvSpPr>
          <p:nvPr/>
        </p:nvSpPr>
        <p:spPr>
          <a:xfrm>
            <a:off x="2711624" y="5661248"/>
            <a:ext cx="7200799" cy="648072"/>
          </a:xfrm>
          <a:prstGeom prst="rect">
            <a:avLst/>
          </a:prstGeom>
        </p:spPr>
        <p:txBody>
          <a:bodyPr vert="horz" lIns="91440" tIns="45720" rIns="91440" bIns="45720" rtlCol="0">
            <a:normAutofit fontScale="6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Wingdings" panose="05000000000000000000" pitchFamily="2" charset="2"/>
              <a:buChar char="ü"/>
            </a:pPr>
            <a:endParaRPr lang="fr-FR" u="sng" dirty="0">
              <a:hlinkClick r:id="rId4"/>
            </a:endParaRPr>
          </a:p>
          <a:p>
            <a:pPr marL="68580" indent="0">
              <a:buNone/>
            </a:pPr>
            <a:r>
              <a:rPr lang="fr-FR" i="1" dirty="0"/>
              <a:t>CERPEG (centre de ressources DGESCO pour l’enseignement professionnel tertiaire)</a:t>
            </a:r>
          </a:p>
        </p:txBody>
      </p:sp>
      <p:pic>
        <p:nvPicPr>
          <p:cNvPr id="10" name="Image 9"/>
          <p:cNvPicPr/>
          <p:nvPr/>
        </p:nvPicPr>
        <p:blipFill rotWithShape="1">
          <a:blip r:embed="rId5"/>
          <a:srcRect l="21926" t="7248" b="51755"/>
          <a:stretch/>
        </p:blipFill>
        <p:spPr bwMode="auto">
          <a:xfrm>
            <a:off x="3508447" y="3208700"/>
            <a:ext cx="5607149" cy="1656184"/>
          </a:xfrm>
          <a:prstGeom prst="rect">
            <a:avLst/>
          </a:prstGeom>
          <a:ln w="38100">
            <a:solidFill>
              <a:srgbClr val="00B0F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3450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40263" y="0"/>
            <a:ext cx="9017743" cy="1470025"/>
          </a:xfrm>
        </p:spPr>
        <p:txBody>
          <a:bodyPr>
            <a:normAutofit/>
          </a:bodyPr>
          <a:lstStyle/>
          <a:p>
            <a:pPr algn="l"/>
            <a:r>
              <a:rPr lang="fr-FR" sz="4000" dirty="0" smtClean="0">
                <a:solidFill>
                  <a:srgbClr val="0070C0"/>
                </a:solidFill>
              </a:rPr>
              <a:t>L’élaboration</a:t>
            </a:r>
            <a:r>
              <a:rPr lang="fr-FR" sz="4000" b="1" dirty="0" smtClean="0">
                <a:solidFill>
                  <a:srgbClr val="0070C0"/>
                </a:solidFill>
              </a:rPr>
              <a:t> </a:t>
            </a:r>
            <a:r>
              <a:rPr lang="fr-FR" sz="4000" dirty="0" smtClean="0">
                <a:solidFill>
                  <a:srgbClr val="0070C0"/>
                </a:solidFill>
              </a:rPr>
              <a:t>de scénarios</a:t>
            </a:r>
            <a:r>
              <a:rPr lang="fr-FR" sz="4000" dirty="0">
                <a:solidFill>
                  <a:srgbClr val="0070C0"/>
                </a:solidFill>
              </a:rPr>
              <a:t> </a:t>
            </a:r>
            <a:r>
              <a:rPr lang="fr-FR" sz="4000" dirty="0" smtClean="0">
                <a:solidFill>
                  <a:srgbClr val="0070C0"/>
                </a:solidFill>
              </a:rPr>
              <a:t>pédagogiques : les étapes</a:t>
            </a:r>
            <a:endParaRPr lang="fr-FR" sz="4000" dirty="0">
              <a:solidFill>
                <a:srgbClr val="0070C0"/>
              </a:solidFill>
            </a:endParaRPr>
          </a:p>
        </p:txBody>
      </p:sp>
      <p:graphicFrame>
        <p:nvGraphicFramePr>
          <p:cNvPr id="4" name="Diagramme 3"/>
          <p:cNvGraphicFramePr/>
          <p:nvPr>
            <p:extLst>
              <p:ext uri="{D42A27DB-BD31-4B8C-83A1-F6EECF244321}">
                <p14:modId xmlns:p14="http://schemas.microsoft.com/office/powerpoint/2010/main" val="2288025969"/>
              </p:ext>
            </p:extLst>
          </p:nvPr>
        </p:nvGraphicFramePr>
        <p:xfrm>
          <a:off x="2576433" y="1874690"/>
          <a:ext cx="52565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èche droite 4"/>
          <p:cNvSpPr/>
          <p:nvPr/>
        </p:nvSpPr>
        <p:spPr>
          <a:xfrm>
            <a:off x="8078771" y="3438638"/>
            <a:ext cx="8125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6" name="Diagramme 5"/>
          <p:cNvGraphicFramePr/>
          <p:nvPr>
            <p:extLst>
              <p:ext uri="{D42A27DB-BD31-4B8C-83A1-F6EECF244321}">
                <p14:modId xmlns:p14="http://schemas.microsoft.com/office/powerpoint/2010/main" val="945644691"/>
              </p:ext>
            </p:extLst>
          </p:nvPr>
        </p:nvGraphicFramePr>
        <p:xfrm>
          <a:off x="9373622" y="3078624"/>
          <a:ext cx="2004392" cy="1455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Image 7"/>
          <p:cNvPicPr>
            <a:picLocks noChangeAspect="1"/>
          </p:cNvPicPr>
          <p:nvPr/>
        </p:nvPicPr>
        <p:blipFill>
          <a:blip r:embed="rId13" cstate="print"/>
          <a:stretch>
            <a:fillRect/>
          </a:stretch>
        </p:blipFill>
        <p:spPr>
          <a:xfrm>
            <a:off x="351605" y="143652"/>
            <a:ext cx="1288659" cy="1182580"/>
          </a:xfrm>
          <a:prstGeom prst="rect">
            <a:avLst/>
          </a:prstGeom>
        </p:spPr>
      </p:pic>
      <p:sp>
        <p:nvSpPr>
          <p:cNvPr id="10" name="Sous-titre 2"/>
          <p:cNvSpPr>
            <a:spLocks noGrp="1"/>
          </p:cNvSpPr>
          <p:nvPr>
            <p:ph type="subTitle" idx="1"/>
          </p:nvPr>
        </p:nvSpPr>
        <p:spPr>
          <a:xfrm>
            <a:off x="0" y="1689072"/>
            <a:ext cx="522514" cy="5157574"/>
          </a:xfrm>
          <a:solidFill>
            <a:srgbClr val="CCFF33"/>
          </a:solidFill>
          <a:ln>
            <a:solidFill>
              <a:srgbClr val="CCFF33"/>
            </a:solidFill>
          </a:ln>
        </p:spPr>
        <p:txBody>
          <a:bodyPr vert="vert270">
            <a:normAutofit/>
          </a:bodyPr>
          <a:lstStyle/>
          <a:p>
            <a:r>
              <a:rPr lang="fr-FR" b="1" dirty="0" smtClean="0"/>
              <a:t>LA FAMILLE DES METIERS GA T L </a:t>
            </a:r>
          </a:p>
          <a:p>
            <a:pPr algn="l"/>
            <a:endParaRPr lang="fr-FR" b="1" dirty="0" smtClean="0">
              <a:solidFill>
                <a:srgbClr val="0070C0"/>
              </a:solidFill>
            </a:endParaRPr>
          </a:p>
        </p:txBody>
      </p:sp>
    </p:spTree>
    <p:extLst>
      <p:ext uri="{BB962C8B-B14F-4D97-AF65-F5344CB8AC3E}">
        <p14:creationId xmlns:p14="http://schemas.microsoft.com/office/powerpoint/2010/main" val="4099304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58764" y="297083"/>
            <a:ext cx="9144000" cy="889317"/>
          </a:xfrm>
        </p:spPr>
        <p:txBody>
          <a:bodyPr>
            <a:normAutofit fontScale="90000"/>
          </a:bodyPr>
          <a:lstStyle/>
          <a:p>
            <a:pPr algn="l"/>
            <a:r>
              <a:rPr lang="fr-FR" dirty="0" smtClean="0">
                <a:solidFill>
                  <a:srgbClr val="0070C0"/>
                </a:solidFill>
              </a:rPr>
              <a:t>Déroulé de la journée</a:t>
            </a:r>
            <a:endParaRPr lang="fr-FR" dirty="0">
              <a:solidFill>
                <a:srgbClr val="0070C0"/>
              </a:solidFill>
            </a:endParaRPr>
          </a:p>
        </p:txBody>
      </p:sp>
      <p:pic>
        <p:nvPicPr>
          <p:cNvPr id="4" name="Image 3"/>
          <p:cNvPicPr>
            <a:picLocks noChangeAspect="1"/>
          </p:cNvPicPr>
          <p:nvPr/>
        </p:nvPicPr>
        <p:blipFill>
          <a:blip r:embed="rId2" cstate="print"/>
          <a:stretch>
            <a:fillRect/>
          </a:stretch>
        </p:blipFill>
        <p:spPr>
          <a:xfrm>
            <a:off x="265305" y="144683"/>
            <a:ext cx="1288659" cy="1182580"/>
          </a:xfrm>
          <a:prstGeom prst="rect">
            <a:avLst/>
          </a:prstGeom>
        </p:spPr>
      </p:pic>
      <p:graphicFrame>
        <p:nvGraphicFramePr>
          <p:cNvPr id="8" name="Diagramme 7"/>
          <p:cNvGraphicFramePr/>
          <p:nvPr>
            <p:extLst>
              <p:ext uri="{D42A27DB-BD31-4B8C-83A1-F6EECF244321}">
                <p14:modId xmlns:p14="http://schemas.microsoft.com/office/powerpoint/2010/main" val="1244112827"/>
              </p:ext>
            </p:extLst>
          </p:nvPr>
        </p:nvGraphicFramePr>
        <p:xfrm>
          <a:off x="1553964" y="1634298"/>
          <a:ext cx="8939162" cy="4724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0386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8764" y="154100"/>
            <a:ext cx="10515600" cy="1325563"/>
          </a:xfrm>
        </p:spPr>
        <p:txBody>
          <a:bodyPr/>
          <a:lstStyle/>
          <a:p>
            <a:r>
              <a:rPr lang="fr-FR" sz="3600" dirty="0" smtClean="0">
                <a:solidFill>
                  <a:srgbClr val="0070C0"/>
                </a:solidFill>
              </a:rPr>
              <a:t>Le</a:t>
            </a:r>
            <a:r>
              <a:rPr lang="fr-FR" dirty="0" smtClean="0">
                <a:solidFill>
                  <a:srgbClr val="0070C0"/>
                </a:solidFill>
              </a:rPr>
              <a:t> </a:t>
            </a:r>
            <a:r>
              <a:rPr lang="fr-FR" sz="3600" dirty="0" smtClean="0">
                <a:solidFill>
                  <a:srgbClr val="0070C0"/>
                </a:solidFill>
              </a:rPr>
              <a:t>contexte (site CERPEG) </a:t>
            </a:r>
            <a:endParaRPr lang="fr-FR" sz="3600" dirty="0">
              <a:solidFill>
                <a:srgbClr val="0070C0"/>
              </a:solidFill>
            </a:endParaRPr>
          </a:p>
        </p:txBody>
      </p:sp>
      <p:pic>
        <p:nvPicPr>
          <p:cNvPr id="4" name="Espace réservé du contenu 3"/>
          <p:cNvPicPr>
            <a:picLocks noGrp="1"/>
          </p:cNvPicPr>
          <p:nvPr>
            <p:ph idx="1"/>
          </p:nvPr>
        </p:nvPicPr>
        <p:blipFill>
          <a:blip r:embed="rId3" cstate="print"/>
          <a:srcRect/>
          <a:stretch>
            <a:fillRect/>
          </a:stretch>
        </p:blipFill>
        <p:spPr bwMode="auto">
          <a:xfrm>
            <a:off x="2207568" y="1484784"/>
            <a:ext cx="3384376" cy="1800200"/>
          </a:xfrm>
          <a:prstGeom prst="rect">
            <a:avLst/>
          </a:prstGeom>
          <a:noFill/>
          <a:ln w="9525">
            <a:noFill/>
            <a:miter lim="800000"/>
            <a:headEnd/>
            <a:tailEnd/>
          </a:ln>
        </p:spPr>
      </p:pic>
      <p:pic>
        <p:nvPicPr>
          <p:cNvPr id="5" name="Image 4"/>
          <p:cNvPicPr/>
          <p:nvPr/>
        </p:nvPicPr>
        <p:blipFill>
          <a:blip r:embed="rId4" cstate="print"/>
          <a:srcRect/>
          <a:stretch>
            <a:fillRect/>
          </a:stretch>
        </p:blipFill>
        <p:spPr bwMode="auto">
          <a:xfrm>
            <a:off x="6312025" y="1484784"/>
            <a:ext cx="3175429" cy="1800200"/>
          </a:xfrm>
          <a:prstGeom prst="rect">
            <a:avLst/>
          </a:prstGeom>
          <a:noFill/>
          <a:ln w="9525">
            <a:noFill/>
            <a:miter lim="800000"/>
            <a:headEnd/>
            <a:tailEnd/>
          </a:ln>
        </p:spPr>
      </p:pic>
      <p:pic>
        <p:nvPicPr>
          <p:cNvPr id="6" name="Image 5"/>
          <p:cNvPicPr/>
          <p:nvPr/>
        </p:nvPicPr>
        <p:blipFill>
          <a:blip r:embed="rId5" cstate="print"/>
          <a:srcRect/>
          <a:stretch>
            <a:fillRect/>
          </a:stretch>
        </p:blipFill>
        <p:spPr bwMode="auto">
          <a:xfrm>
            <a:off x="2207568" y="4077072"/>
            <a:ext cx="3384376" cy="1656184"/>
          </a:xfrm>
          <a:prstGeom prst="rect">
            <a:avLst/>
          </a:prstGeom>
          <a:noFill/>
          <a:ln w="9525">
            <a:noFill/>
            <a:miter lim="800000"/>
            <a:headEnd/>
            <a:tailEnd/>
          </a:ln>
        </p:spPr>
      </p:pic>
      <p:pic>
        <p:nvPicPr>
          <p:cNvPr id="7" name="Image 6"/>
          <p:cNvPicPr/>
          <p:nvPr/>
        </p:nvPicPr>
        <p:blipFill>
          <a:blip r:embed="rId6" cstate="print"/>
          <a:srcRect/>
          <a:stretch>
            <a:fillRect/>
          </a:stretch>
        </p:blipFill>
        <p:spPr bwMode="auto">
          <a:xfrm>
            <a:off x="6384033" y="4077072"/>
            <a:ext cx="3240360" cy="1584176"/>
          </a:xfrm>
          <a:prstGeom prst="rect">
            <a:avLst/>
          </a:prstGeom>
          <a:noFill/>
          <a:ln w="9525">
            <a:noFill/>
            <a:miter lim="800000"/>
            <a:headEnd/>
            <a:tailEnd/>
          </a:ln>
        </p:spPr>
      </p:pic>
      <p:pic>
        <p:nvPicPr>
          <p:cNvPr id="8" name="Image 7"/>
          <p:cNvPicPr>
            <a:picLocks noChangeAspect="1"/>
          </p:cNvPicPr>
          <p:nvPr/>
        </p:nvPicPr>
        <p:blipFill>
          <a:blip r:embed="rId7" cstate="print"/>
          <a:stretch>
            <a:fillRect/>
          </a:stretch>
        </p:blipFill>
        <p:spPr>
          <a:xfrm>
            <a:off x="265305" y="144683"/>
            <a:ext cx="1288659" cy="1182580"/>
          </a:xfrm>
          <a:prstGeom prst="rect">
            <a:avLst/>
          </a:prstGeom>
        </p:spPr>
      </p:pic>
      <p:sp>
        <p:nvSpPr>
          <p:cNvPr id="3" name="Rectangle à coins arrondis 2"/>
          <p:cNvSpPr/>
          <p:nvPr/>
        </p:nvSpPr>
        <p:spPr>
          <a:xfrm>
            <a:off x="4524866" y="3506771"/>
            <a:ext cx="3261674" cy="433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 Entreprises</a:t>
            </a:r>
            <a:endParaRPr lang="fr-FR" dirty="0"/>
          </a:p>
        </p:txBody>
      </p:sp>
      <p:sp>
        <p:nvSpPr>
          <p:cNvPr id="11" name="Sous-titre 2"/>
          <p:cNvSpPr txBox="1">
            <a:spLocks/>
          </p:cNvSpPr>
          <p:nvPr/>
        </p:nvSpPr>
        <p:spPr>
          <a:xfrm>
            <a:off x="0" y="1689072"/>
            <a:ext cx="522514" cy="5157574"/>
          </a:xfrm>
          <a:prstGeom prst="rect">
            <a:avLst/>
          </a:prstGeom>
          <a:solidFill>
            <a:srgbClr val="CCFF33"/>
          </a:solidFill>
          <a:ln>
            <a:solidFill>
              <a:srgbClr val="CCFF33"/>
            </a:solidFill>
          </a:ln>
        </p:spPr>
        <p:txBody>
          <a:bodyPr vert="vert270"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smtClean="0"/>
              <a:t>    LA FAMILLE DES METIERS GA T L </a:t>
            </a:r>
          </a:p>
          <a:p>
            <a:endParaRPr lang="fr-FR" b="1" dirty="0" smtClean="0">
              <a:solidFill>
                <a:srgbClr val="0070C0"/>
              </a:solidFill>
            </a:endParaRPr>
          </a:p>
        </p:txBody>
      </p:sp>
    </p:spTree>
    <p:extLst>
      <p:ext uri="{BB962C8B-B14F-4D97-AF65-F5344CB8AC3E}">
        <p14:creationId xmlns:p14="http://schemas.microsoft.com/office/powerpoint/2010/main" val="1136206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0"/>
            <a:ext cx="10515600" cy="1325563"/>
          </a:xfrm>
        </p:spPr>
        <p:txBody>
          <a:bodyPr/>
          <a:lstStyle/>
          <a:p>
            <a:r>
              <a:rPr lang="fr-FR" sz="3600" dirty="0" smtClean="0">
                <a:solidFill>
                  <a:srgbClr val="0070C0"/>
                </a:solidFill>
              </a:rPr>
              <a:t>L’écriture</a:t>
            </a:r>
            <a:r>
              <a:rPr lang="fr-FR" dirty="0" smtClean="0"/>
              <a:t> </a:t>
            </a:r>
            <a:r>
              <a:rPr lang="fr-FR" sz="3600" dirty="0" smtClean="0">
                <a:solidFill>
                  <a:srgbClr val="0070C0"/>
                </a:solidFill>
              </a:rPr>
              <a:t>des scénarios pédagogiques</a:t>
            </a:r>
            <a:endParaRPr lang="fr-FR" dirty="0">
              <a:solidFill>
                <a:srgbClr val="0070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00316626"/>
              </p:ext>
            </p:extLst>
          </p:nvPr>
        </p:nvGraphicFramePr>
        <p:xfrm>
          <a:off x="2278504" y="1774196"/>
          <a:ext cx="7932295" cy="3913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p:cNvPicPr>
            <a:picLocks noChangeAspect="1"/>
          </p:cNvPicPr>
          <p:nvPr/>
        </p:nvPicPr>
        <p:blipFill>
          <a:blip r:embed="rId8" cstate="print"/>
          <a:stretch>
            <a:fillRect/>
          </a:stretch>
        </p:blipFill>
        <p:spPr>
          <a:xfrm>
            <a:off x="265305" y="144683"/>
            <a:ext cx="1288659" cy="1182580"/>
          </a:xfrm>
          <a:prstGeom prst="rect">
            <a:avLst/>
          </a:prstGeom>
        </p:spPr>
      </p:pic>
      <p:sp>
        <p:nvSpPr>
          <p:cNvPr id="7" name="Sous-titre 2"/>
          <p:cNvSpPr txBox="1">
            <a:spLocks/>
          </p:cNvSpPr>
          <p:nvPr/>
        </p:nvSpPr>
        <p:spPr>
          <a:xfrm>
            <a:off x="0" y="1689072"/>
            <a:ext cx="522514" cy="5157574"/>
          </a:xfrm>
          <a:prstGeom prst="rect">
            <a:avLst/>
          </a:prstGeom>
          <a:solidFill>
            <a:srgbClr val="CCFF33"/>
          </a:solidFill>
          <a:ln>
            <a:solidFill>
              <a:srgbClr val="CCFF33"/>
            </a:solidFill>
          </a:ln>
        </p:spPr>
        <p:txBody>
          <a:bodyPr vert="vert270"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smtClean="0"/>
              <a:t>    LA FAMILLE DES METIERS GA T L </a:t>
            </a:r>
          </a:p>
          <a:p>
            <a:endParaRPr lang="fr-FR" b="1" dirty="0" smtClean="0">
              <a:solidFill>
                <a:srgbClr val="0070C0"/>
              </a:solidFill>
            </a:endParaRPr>
          </a:p>
        </p:txBody>
      </p:sp>
    </p:spTree>
    <p:extLst>
      <p:ext uri="{BB962C8B-B14F-4D97-AF65-F5344CB8AC3E}">
        <p14:creationId xmlns:p14="http://schemas.microsoft.com/office/powerpoint/2010/main" val="2880043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8239" y="437946"/>
            <a:ext cx="9862181" cy="889317"/>
          </a:xfrm>
        </p:spPr>
        <p:txBody>
          <a:bodyPr>
            <a:noAutofit/>
          </a:bodyPr>
          <a:lstStyle/>
          <a:p>
            <a:pPr algn="l"/>
            <a:r>
              <a:rPr lang="fr-FR" sz="4000" dirty="0" smtClean="0">
                <a:solidFill>
                  <a:srgbClr val="0070C0"/>
                </a:solidFill>
              </a:rPr>
              <a:t>La famille des métiers de la gestion administrative, du transport et de la logistique </a:t>
            </a:r>
            <a:endParaRPr lang="fr-FR" sz="4000" dirty="0">
              <a:solidFill>
                <a:srgbClr val="0070C0"/>
              </a:solidFill>
            </a:endParaRP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3" name="Sous-titre 2"/>
          <p:cNvSpPr>
            <a:spLocks noGrp="1"/>
          </p:cNvSpPr>
          <p:nvPr>
            <p:ph type="subTitle" idx="1"/>
          </p:nvPr>
        </p:nvSpPr>
        <p:spPr>
          <a:xfrm>
            <a:off x="0" y="1689072"/>
            <a:ext cx="522514" cy="5157574"/>
          </a:xfrm>
          <a:solidFill>
            <a:srgbClr val="CCFF33"/>
          </a:solidFill>
          <a:ln>
            <a:solidFill>
              <a:srgbClr val="CCFF33"/>
            </a:solidFill>
          </a:ln>
        </p:spPr>
        <p:txBody>
          <a:bodyPr vert="vert270">
            <a:normAutofit/>
          </a:bodyPr>
          <a:lstStyle/>
          <a:p>
            <a:r>
              <a:rPr lang="fr-FR" b="1" dirty="0" smtClean="0"/>
              <a:t>LA FAMILLE DES METIERS GA T L </a:t>
            </a:r>
          </a:p>
          <a:p>
            <a:pPr algn="l"/>
            <a:endParaRPr lang="fr-FR" b="1" dirty="0" smtClean="0">
              <a:solidFill>
                <a:srgbClr val="0070C0"/>
              </a:solidFill>
            </a:endParaRPr>
          </a:p>
        </p:txBody>
      </p:sp>
      <p:sp>
        <p:nvSpPr>
          <p:cNvPr id="8" name="ZoneTexte 7"/>
          <p:cNvSpPr txBox="1"/>
          <p:nvPr/>
        </p:nvSpPr>
        <p:spPr>
          <a:xfrm>
            <a:off x="7608168" y="5900788"/>
            <a:ext cx="2376264" cy="276999"/>
          </a:xfrm>
          <a:prstGeom prst="rect">
            <a:avLst/>
          </a:prstGeom>
          <a:noFill/>
        </p:spPr>
        <p:txBody>
          <a:bodyPr wrap="square" rtlCol="0">
            <a:spAutoFit/>
          </a:bodyPr>
          <a:lstStyle/>
          <a:p>
            <a:pPr algn="ctr"/>
            <a:r>
              <a:rPr lang="fr-FR" sz="1200" b="1" dirty="0">
                <a:solidFill>
                  <a:schemeClr val="accent1"/>
                </a:solidFill>
                <a:effectLst>
                  <a:outerShdw blurRad="38100" dist="38100" dir="2700000" algn="tl">
                    <a:srgbClr val="000000">
                      <a:alpha val="43137"/>
                    </a:srgbClr>
                  </a:outerShdw>
                </a:effectLst>
                <a:hlinkClick r:id="rId4" action="ppaction://hlinkfile"/>
              </a:rPr>
              <a:t>Des ressources </a:t>
            </a:r>
            <a:r>
              <a:rPr lang="fr-FR" sz="1200" b="1" dirty="0" smtClean="0">
                <a:solidFill>
                  <a:schemeClr val="accent1"/>
                </a:solidFill>
                <a:effectLst>
                  <a:outerShdw blurRad="38100" dist="38100" dir="2700000" algn="tl">
                    <a:srgbClr val="000000">
                      <a:alpha val="43137"/>
                    </a:srgbClr>
                  </a:outerShdw>
                </a:effectLst>
                <a:hlinkClick r:id="rId4" action="ppaction://hlinkfile"/>
              </a:rPr>
              <a:t>et outils possibles </a:t>
            </a:r>
            <a:endParaRPr lang="fr-FR" sz="1200" b="1" dirty="0">
              <a:solidFill>
                <a:schemeClr val="accent1"/>
              </a:solidFill>
              <a:effectLst>
                <a:outerShdw blurRad="38100" dist="38100" dir="2700000" algn="tl">
                  <a:srgbClr val="000000">
                    <a:alpha val="43137"/>
                  </a:srgbClr>
                </a:outerShdw>
              </a:effectLst>
            </a:endParaRPr>
          </a:p>
        </p:txBody>
      </p:sp>
      <p:pic>
        <p:nvPicPr>
          <p:cNvPr id="9" name="Picture 2"/>
          <p:cNvPicPr>
            <a:picLocks noChangeAspect="1" noChangeArrowheads="1"/>
          </p:cNvPicPr>
          <p:nvPr/>
        </p:nvPicPr>
        <p:blipFill>
          <a:blip r:embed="rId5" cstate="print"/>
          <a:srcRect l="30194" t="30787" r="28420" b="10185"/>
          <a:stretch>
            <a:fillRect/>
          </a:stretch>
        </p:blipFill>
        <p:spPr bwMode="auto">
          <a:xfrm>
            <a:off x="3285066" y="1439333"/>
            <a:ext cx="5384800" cy="4318000"/>
          </a:xfrm>
          <a:prstGeom prst="rect">
            <a:avLst/>
          </a:prstGeom>
          <a:noFill/>
          <a:ln w="9525">
            <a:noFill/>
            <a:miter lim="800000"/>
            <a:headEnd/>
            <a:tailEnd/>
          </a:ln>
        </p:spPr>
      </p:pic>
    </p:spTree>
    <p:extLst>
      <p:ext uri="{BB962C8B-B14F-4D97-AF65-F5344CB8AC3E}">
        <p14:creationId xmlns:p14="http://schemas.microsoft.com/office/powerpoint/2010/main" val="345168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2005290" y="2085720"/>
            <a:ext cx="7952429" cy="2585323"/>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Wingdings" pitchFamily="2" charset="2"/>
              <a:buChar char="q"/>
              <a:defRPr/>
            </a:pPr>
            <a:r>
              <a:rPr lang="fr-FR" dirty="0" smtClean="0"/>
              <a:t>Proposer </a:t>
            </a:r>
            <a:r>
              <a:rPr lang="fr-FR" dirty="0"/>
              <a:t>des trames de scénario pédagogique </a:t>
            </a:r>
            <a:r>
              <a:rPr lang="fr-FR" dirty="0" smtClean="0"/>
              <a:t>articulant des </a:t>
            </a:r>
            <a:r>
              <a:rPr lang="fr-FR" dirty="0"/>
              <a:t>activités des 3 spécialités de la famille de </a:t>
            </a:r>
            <a:r>
              <a:rPr lang="fr-FR" dirty="0" smtClean="0"/>
              <a:t>métiers;</a:t>
            </a:r>
            <a:endParaRPr lang="fr-FR" dirty="0"/>
          </a:p>
          <a:p>
            <a:pPr marL="285750" indent="-285750" eaLnBrk="1" hangingPunct="1">
              <a:lnSpc>
                <a:spcPct val="150000"/>
              </a:lnSpc>
              <a:buFont typeface="Wingdings" pitchFamily="2" charset="2"/>
              <a:buChar char="q"/>
              <a:defRPr/>
            </a:pPr>
            <a:r>
              <a:rPr lang="fr-FR" dirty="0" smtClean="0">
                <a:solidFill>
                  <a:srgbClr val="000000"/>
                </a:solidFill>
                <a:ea typeface="ＭＳ Ｐゴシック" pitchFamily="34" charset="-128"/>
              </a:rPr>
              <a:t>Se positionner en réseau d’établissements;</a:t>
            </a:r>
          </a:p>
          <a:p>
            <a:pPr marL="285750" indent="-285750" eaLnBrk="1" hangingPunct="1">
              <a:lnSpc>
                <a:spcPct val="150000"/>
              </a:lnSpc>
              <a:buFont typeface="Wingdings" pitchFamily="2" charset="2"/>
              <a:buChar char="q"/>
              <a:defRPr/>
            </a:pPr>
            <a:r>
              <a:rPr lang="fr-FR" dirty="0" smtClean="0">
                <a:solidFill>
                  <a:srgbClr val="000000"/>
                </a:solidFill>
                <a:ea typeface="ＭＳ Ｐゴシック" pitchFamily="34" charset="-128"/>
              </a:rPr>
              <a:t>Travailler en famille (Gestion Administration/Transport/Logistique);</a:t>
            </a:r>
            <a:endParaRPr lang="fr-FR" dirty="0">
              <a:solidFill>
                <a:srgbClr val="000000"/>
              </a:solidFill>
              <a:ea typeface="ＭＳ Ｐゴシック" pitchFamily="34" charset="-128"/>
            </a:endParaRPr>
          </a:p>
          <a:p>
            <a:pPr marL="285750" indent="-285750">
              <a:lnSpc>
                <a:spcPct val="150000"/>
              </a:lnSpc>
              <a:buFont typeface="Wingdings" pitchFamily="2" charset="2"/>
              <a:buChar char="q"/>
              <a:defRPr/>
            </a:pPr>
            <a:r>
              <a:rPr lang="fr-FR" dirty="0" smtClean="0">
                <a:solidFill>
                  <a:srgbClr val="000000"/>
                </a:solidFill>
                <a:ea typeface="ＭＳ Ｐゴシック" pitchFamily="34" charset="-128"/>
              </a:rPr>
              <a:t>Partir de ses propres supports et ressources pédagogiques;</a:t>
            </a:r>
          </a:p>
          <a:p>
            <a:pPr marL="285750" indent="-285750">
              <a:lnSpc>
                <a:spcPct val="150000"/>
              </a:lnSpc>
              <a:buFont typeface="Wingdings" pitchFamily="2" charset="2"/>
              <a:buChar char="q"/>
              <a:defRPr/>
            </a:pPr>
            <a:r>
              <a:rPr lang="fr-FR" dirty="0" smtClean="0">
                <a:solidFill>
                  <a:srgbClr val="000000"/>
                </a:solidFill>
                <a:ea typeface="ＭＳ Ｐゴシック" pitchFamily="34" charset="-128"/>
              </a:rPr>
              <a:t>Utiliser les ressources </a:t>
            </a:r>
            <a:r>
              <a:rPr lang="fr-FR" dirty="0" smtClean="0">
                <a:solidFill>
                  <a:srgbClr val="000000"/>
                </a:solidFill>
                <a:ea typeface="ＭＳ Ｐゴシック" pitchFamily="34" charset="-128"/>
              </a:rPr>
              <a:t>présenté sur le mur collaboratif</a:t>
            </a:r>
            <a:r>
              <a:rPr lang="fr-FR" dirty="0" smtClean="0">
                <a:solidFill>
                  <a:srgbClr val="000000"/>
                </a:solidFill>
                <a:ea typeface="ＭＳ Ｐゴシック" pitchFamily="34" charset="-128"/>
              </a:rPr>
              <a:t> </a:t>
            </a:r>
            <a:r>
              <a:rPr lang="fr-FR" dirty="0" smtClean="0">
                <a:solidFill>
                  <a:srgbClr val="000000"/>
                </a:solidFill>
                <a:ea typeface="ＭＳ Ｐゴシック" pitchFamily="34" charset="-128"/>
              </a:rPr>
              <a:t>(à </a:t>
            </a:r>
            <a:r>
              <a:rPr lang="fr-FR" smtClean="0">
                <a:solidFill>
                  <a:srgbClr val="000000"/>
                </a:solidFill>
                <a:ea typeface="ＭＳ Ｐゴシック" pitchFamily="34" charset="-128"/>
              </a:rPr>
              <a:t>télécharger</a:t>
            </a:r>
            <a:r>
              <a:rPr lang="fr-FR" smtClean="0">
                <a:solidFill>
                  <a:srgbClr val="000000"/>
                </a:solidFill>
                <a:ea typeface="ＭＳ Ｐゴシック" pitchFamily="34" charset="-128"/>
              </a:rPr>
              <a:t>).</a:t>
            </a:r>
            <a:endParaRPr lang="fr-FR" dirty="0">
              <a:solidFill>
                <a:srgbClr val="000000"/>
              </a:solidFill>
              <a:ea typeface="ＭＳ Ｐゴシック" pitchFamily="34" charset="-128"/>
            </a:endParaRPr>
          </a:p>
          <a:p>
            <a:pPr marL="285750" indent="-285750" eaLnBrk="1" hangingPunct="1">
              <a:defRPr/>
            </a:pPr>
            <a:endParaRPr lang="fr-FR" dirty="0">
              <a:solidFill>
                <a:srgbClr val="000000"/>
              </a:solidFill>
              <a:ea typeface="ＭＳ Ｐゴシック" pitchFamily="34" charset="-128"/>
            </a:endParaRPr>
          </a:p>
        </p:txBody>
      </p:sp>
      <p:sp>
        <p:nvSpPr>
          <p:cNvPr id="2" name="Titre 1"/>
          <p:cNvSpPr>
            <a:spLocks noGrp="1"/>
          </p:cNvSpPr>
          <p:nvPr>
            <p:ph type="ctrTitle"/>
          </p:nvPr>
        </p:nvSpPr>
        <p:spPr>
          <a:xfrm>
            <a:off x="1553964" y="313737"/>
            <a:ext cx="8745354" cy="889317"/>
          </a:xfrm>
        </p:spPr>
        <p:txBody>
          <a:bodyPr>
            <a:normAutofit fontScale="90000"/>
          </a:bodyPr>
          <a:lstStyle/>
          <a:p>
            <a:pPr algn="l"/>
            <a:r>
              <a:rPr lang="fr-FR" sz="4000" dirty="0" smtClean="0">
                <a:solidFill>
                  <a:srgbClr val="0070C0"/>
                </a:solidFill>
              </a:rPr>
              <a:t>Ateliers de création de trames de scénario pédagogique</a:t>
            </a:r>
            <a:endParaRPr lang="fr-FR" sz="4000" dirty="0">
              <a:solidFill>
                <a:srgbClr val="0070C0"/>
              </a:solidFill>
            </a:endParaRP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5" name="Rectangle 4"/>
          <p:cNvSpPr/>
          <p:nvPr/>
        </p:nvSpPr>
        <p:spPr>
          <a:xfrm>
            <a:off x="781665" y="6897149"/>
            <a:ext cx="7661787" cy="481670"/>
          </a:xfrm>
          <a:prstGeom prst="rect">
            <a:avLst/>
          </a:prstGeom>
        </p:spPr>
        <p:txBody>
          <a:bodyPr wrap="square">
            <a:spAutoFit/>
          </a:bodyPr>
          <a:lstStyle/>
          <a:p>
            <a:pPr lvl="0" algn="just">
              <a:lnSpc>
                <a:spcPct val="115000"/>
              </a:lnSpc>
              <a:spcAft>
                <a:spcPts val="0"/>
              </a:spcAft>
            </a:pP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ourier New" panose="02070309020205020404" pitchFamily="49" charset="0"/>
              <a:buChar char="o"/>
            </a:pPr>
            <a:r>
              <a:rPr lang="fr-FR" sz="11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2111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53964" y="437946"/>
            <a:ext cx="10416363" cy="889317"/>
          </a:xfrm>
        </p:spPr>
        <p:txBody>
          <a:bodyPr>
            <a:noAutofit/>
          </a:bodyPr>
          <a:lstStyle/>
          <a:p>
            <a:pPr algn="l"/>
            <a:r>
              <a:rPr lang="fr-FR" sz="4000" dirty="0" smtClean="0">
                <a:solidFill>
                  <a:srgbClr val="0070C0"/>
                </a:solidFill>
              </a:rPr>
              <a:t>La famille des métiers de la gestion administrative du transport et de la logistique</a:t>
            </a:r>
            <a:endParaRPr lang="fr-FR" sz="4000" dirty="0">
              <a:solidFill>
                <a:srgbClr val="0070C0"/>
              </a:solidFill>
            </a:endParaRP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5" name="Rectangle 4"/>
          <p:cNvSpPr/>
          <p:nvPr/>
        </p:nvSpPr>
        <p:spPr>
          <a:xfrm>
            <a:off x="781665" y="6897149"/>
            <a:ext cx="7661787" cy="481670"/>
          </a:xfrm>
          <a:prstGeom prst="rect">
            <a:avLst/>
          </a:prstGeom>
        </p:spPr>
        <p:txBody>
          <a:bodyPr wrap="square">
            <a:spAutoFit/>
          </a:bodyPr>
          <a:lstStyle/>
          <a:p>
            <a:pPr lvl="0" algn="just">
              <a:lnSpc>
                <a:spcPct val="115000"/>
              </a:lnSpc>
              <a:spcAft>
                <a:spcPts val="0"/>
              </a:spcAft>
            </a:pPr>
            <a:endParaRPr lang="fr-FR"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ourier New" panose="02070309020205020404" pitchFamily="49" charset="0"/>
              <a:buChar char="o"/>
            </a:pPr>
            <a:r>
              <a:rPr lang="fr-FR" sz="11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p:cNvSpPr txBox="1"/>
          <p:nvPr/>
        </p:nvSpPr>
        <p:spPr>
          <a:xfrm>
            <a:off x="2909765" y="2542546"/>
            <a:ext cx="6255423" cy="1569660"/>
          </a:xfrm>
          <a:prstGeom prst="rect">
            <a:avLst/>
          </a:prstGeom>
          <a:noFill/>
        </p:spPr>
        <p:txBody>
          <a:bodyPr wrap="square" rtlCol="0">
            <a:spAutoFit/>
          </a:bodyPr>
          <a:lstStyle/>
          <a:p>
            <a:pPr algn="ctr"/>
            <a:r>
              <a:rPr lang="fr-FR" sz="3200" b="1" dirty="0" smtClean="0">
                <a:solidFill>
                  <a:srgbClr val="1CD1E4"/>
                </a:solidFill>
                <a:latin typeface="+mj-lt"/>
              </a:rPr>
              <a:t>Merci pour votre participation </a:t>
            </a:r>
          </a:p>
          <a:p>
            <a:pPr algn="ctr"/>
            <a:r>
              <a:rPr lang="fr-FR" sz="3200" b="1" dirty="0" smtClean="0">
                <a:solidFill>
                  <a:srgbClr val="1CD1E4"/>
                </a:solidFill>
                <a:latin typeface="+mj-lt"/>
              </a:rPr>
              <a:t>à ces journées de formation académiques  !</a:t>
            </a:r>
            <a:endParaRPr lang="fr-FR" sz="3200" b="1" dirty="0">
              <a:solidFill>
                <a:srgbClr val="1CD1E4"/>
              </a:solidFill>
              <a:latin typeface="+mj-lt"/>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4178" y="5327489"/>
            <a:ext cx="3214094" cy="1124933"/>
          </a:xfrm>
          <a:prstGeom prst="rect">
            <a:avLst/>
          </a:prstGeom>
        </p:spPr>
      </p:pic>
    </p:spTree>
    <p:extLst>
      <p:ext uri="{BB962C8B-B14F-4D97-AF65-F5344CB8AC3E}">
        <p14:creationId xmlns:p14="http://schemas.microsoft.com/office/powerpoint/2010/main" val="3002751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53964" y="811108"/>
            <a:ext cx="10295136" cy="889317"/>
          </a:xfrm>
        </p:spPr>
        <p:txBody>
          <a:bodyPr>
            <a:normAutofit fontScale="90000"/>
          </a:bodyPr>
          <a:lstStyle/>
          <a:p>
            <a:pPr algn="l"/>
            <a:r>
              <a:rPr lang="fr-FR" dirty="0" smtClean="0">
                <a:solidFill>
                  <a:srgbClr val="0070C0"/>
                </a:solidFill>
              </a:rPr>
              <a:t>Les enjeux de la  transformation de la voie professionnell</a:t>
            </a:r>
            <a:r>
              <a:rPr lang="fr-FR" dirty="0">
                <a:solidFill>
                  <a:srgbClr val="0070C0"/>
                </a:solidFill>
              </a:rPr>
              <a:t>e</a:t>
            </a: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6" name="Sous-titre 5"/>
          <p:cNvSpPr>
            <a:spLocks noGrp="1"/>
          </p:cNvSpPr>
          <p:nvPr>
            <p:ph type="subTitle" idx="1"/>
          </p:nvPr>
        </p:nvSpPr>
        <p:spPr>
          <a:xfrm>
            <a:off x="389996" y="2216580"/>
            <a:ext cx="9144000" cy="2322687"/>
          </a:xfrm>
          <a:prstGeom prst="rect">
            <a:avLst/>
          </a:prstGeom>
        </p:spPr>
        <p:txBody>
          <a:bodyPr wrap="square">
            <a:spAutoFit/>
          </a:bodyPr>
          <a:lstStyle/>
          <a:p>
            <a:pPr algn="l"/>
            <a:r>
              <a:rPr lang="fr-FR" sz="2800" b="1" dirty="0" smtClean="0">
                <a:solidFill>
                  <a:srgbClr val="00B0F0"/>
                </a:solidFill>
                <a:latin typeface="Arial" panose="020B0604020202020204" pitchFamily="34" charset="0"/>
                <a:cs typeface="Arial" panose="020B0604020202020204" pitchFamily="34" charset="0"/>
              </a:rPr>
              <a:t>3 OBJECTIFS </a:t>
            </a:r>
          </a:p>
          <a:p>
            <a:pPr algn="l"/>
            <a:r>
              <a:rPr lang="fr-FR" b="1" dirty="0" smtClean="0">
                <a:solidFill>
                  <a:srgbClr val="0070C0"/>
                </a:solidFill>
                <a:latin typeface="Arial" panose="020B0604020202020204" pitchFamily="34" charset="0"/>
                <a:cs typeface="Arial" panose="020B0604020202020204" pitchFamily="34" charset="0"/>
              </a:rPr>
              <a:t>1- une </a:t>
            </a:r>
            <a:r>
              <a:rPr lang="fr-FR" b="1" dirty="0">
                <a:solidFill>
                  <a:srgbClr val="0070C0"/>
                </a:solidFill>
                <a:latin typeface="Arial" panose="020B0604020202020204" pitchFamily="34" charset="0"/>
                <a:cs typeface="Arial" panose="020B0604020202020204" pitchFamily="34" charset="0"/>
              </a:rPr>
              <a:t>attractivité </a:t>
            </a:r>
            <a:r>
              <a:rPr lang="fr-FR" b="1" dirty="0" smtClean="0">
                <a:solidFill>
                  <a:srgbClr val="0070C0"/>
                </a:solidFill>
                <a:latin typeface="Arial" panose="020B0604020202020204" pitchFamily="34" charset="0"/>
                <a:cs typeface="Arial" panose="020B0604020202020204" pitchFamily="34" charset="0"/>
              </a:rPr>
              <a:t>retrouvée</a:t>
            </a:r>
            <a:endParaRPr lang="fr-FR" b="1" dirty="0">
              <a:solidFill>
                <a:srgbClr val="0070C0"/>
              </a:solidFill>
              <a:latin typeface="Arial" panose="020B0604020202020204" pitchFamily="34" charset="0"/>
              <a:cs typeface="Arial" panose="020B0604020202020204" pitchFamily="34" charset="0"/>
            </a:endParaRPr>
          </a:p>
          <a:p>
            <a:pPr algn="l"/>
            <a:r>
              <a:rPr lang="fr-FR" b="1" dirty="0" smtClean="0">
                <a:solidFill>
                  <a:srgbClr val="0070C0"/>
                </a:solidFill>
                <a:latin typeface="Arial" panose="020B0604020202020204" pitchFamily="34" charset="0"/>
                <a:cs typeface="Arial" panose="020B0604020202020204" pitchFamily="34" charset="0"/>
              </a:rPr>
              <a:t>2- une </a:t>
            </a:r>
            <a:r>
              <a:rPr lang="fr-FR" b="1" dirty="0">
                <a:solidFill>
                  <a:srgbClr val="0070C0"/>
                </a:solidFill>
                <a:latin typeface="Arial" panose="020B0604020202020204" pitchFamily="34" charset="0"/>
                <a:cs typeface="Arial" panose="020B0604020202020204" pitchFamily="34" charset="0"/>
              </a:rPr>
              <a:t>efficacité </a:t>
            </a:r>
            <a:r>
              <a:rPr lang="fr-FR" b="1" dirty="0" smtClean="0">
                <a:solidFill>
                  <a:srgbClr val="0070C0"/>
                </a:solidFill>
                <a:latin typeface="Arial" panose="020B0604020202020204" pitchFamily="34" charset="0"/>
                <a:cs typeface="Arial" panose="020B0604020202020204" pitchFamily="34" charset="0"/>
              </a:rPr>
              <a:t>accrue</a:t>
            </a:r>
            <a:endParaRPr lang="fr-FR" b="1" dirty="0">
              <a:solidFill>
                <a:srgbClr val="0070C0"/>
              </a:solidFill>
              <a:latin typeface="Arial" panose="020B0604020202020204" pitchFamily="34" charset="0"/>
              <a:cs typeface="Arial" panose="020B0604020202020204" pitchFamily="34" charset="0"/>
            </a:endParaRPr>
          </a:p>
          <a:p>
            <a:pPr algn="l"/>
            <a:r>
              <a:rPr lang="fr-FR" b="1" dirty="0" smtClean="0">
                <a:solidFill>
                  <a:srgbClr val="0070C0"/>
                </a:solidFill>
                <a:latin typeface="Arial" panose="020B0604020202020204" pitchFamily="34" charset="0"/>
                <a:cs typeface="Arial" panose="020B0604020202020204" pitchFamily="34" charset="0"/>
              </a:rPr>
              <a:t>3- une </a:t>
            </a:r>
            <a:r>
              <a:rPr lang="fr-FR" b="1" dirty="0">
                <a:solidFill>
                  <a:srgbClr val="0070C0"/>
                </a:solidFill>
                <a:latin typeface="Arial" panose="020B0604020202020204" pitchFamily="34" charset="0"/>
                <a:cs typeface="Arial" panose="020B0604020202020204" pitchFamily="34" charset="0"/>
              </a:rPr>
              <a:t>ouverture possible vers </a:t>
            </a:r>
            <a:endParaRPr lang="fr-FR" b="1" dirty="0" smtClean="0">
              <a:solidFill>
                <a:srgbClr val="0070C0"/>
              </a:solidFill>
              <a:latin typeface="Arial" panose="020B0604020202020204" pitchFamily="34" charset="0"/>
              <a:cs typeface="Arial" panose="020B0604020202020204" pitchFamily="34" charset="0"/>
            </a:endParaRPr>
          </a:p>
          <a:p>
            <a:pPr algn="l"/>
            <a:r>
              <a:rPr lang="fr-FR" b="1" dirty="0" smtClean="0">
                <a:solidFill>
                  <a:srgbClr val="0070C0"/>
                </a:solidFill>
                <a:latin typeface="Arial" panose="020B0604020202020204" pitchFamily="34" charset="0"/>
                <a:cs typeface="Arial" panose="020B0604020202020204" pitchFamily="34" charset="0"/>
              </a:rPr>
              <a:t>d’autres parcours</a:t>
            </a:r>
            <a:endParaRPr lang="fr-FR" b="1" dirty="0">
              <a:solidFill>
                <a:srgbClr val="0070C0"/>
              </a:solidFill>
              <a:latin typeface="Arial" panose="020B0604020202020204" pitchFamily="34" charset="0"/>
              <a:cs typeface="Arial" panose="020B0604020202020204" pitchFamily="34" charset="0"/>
            </a:endParaRPr>
          </a:p>
        </p:txBody>
      </p:sp>
      <p:sp>
        <p:nvSpPr>
          <p:cNvPr id="7" name="Virage 6"/>
          <p:cNvSpPr/>
          <p:nvPr/>
        </p:nvSpPr>
        <p:spPr>
          <a:xfrm flipV="1">
            <a:off x="1542364" y="4675534"/>
            <a:ext cx="1421027" cy="523220"/>
          </a:xfrm>
          <a:prstGeom prst="bentArrow">
            <a:avLst>
              <a:gd name="adj1" fmla="val 1624"/>
              <a:gd name="adj2" fmla="val 25000"/>
              <a:gd name="adj3" fmla="val 25000"/>
              <a:gd name="adj4" fmla="val 43750"/>
            </a:avLst>
          </a:prstGeom>
          <a:solidFill>
            <a:srgbClr val="0070C0"/>
          </a:solid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Rectangle 7"/>
          <p:cNvSpPr/>
          <p:nvPr/>
        </p:nvSpPr>
        <p:spPr>
          <a:xfrm>
            <a:off x="-2091521" y="5428584"/>
            <a:ext cx="9271844" cy="523220"/>
          </a:xfrm>
          <a:prstGeom prst="rect">
            <a:avLst/>
          </a:prstGeom>
        </p:spPr>
        <p:txBody>
          <a:bodyPr wrap="square">
            <a:spAutoFit/>
          </a:bodyPr>
          <a:lstStyle/>
          <a:p>
            <a:pPr algn="ctr"/>
            <a:r>
              <a:rPr lang="fr-FR" sz="2800" b="1" dirty="0" smtClean="0">
                <a:solidFill>
                  <a:srgbClr val="00B0F0"/>
                </a:solidFill>
                <a:latin typeface="Arial" panose="020B0604020202020204" pitchFamily="34" charset="0"/>
                <a:cs typeface="Arial" panose="020B0604020202020204" pitchFamily="34" charset="0"/>
              </a:rPr>
              <a:t>3 LEVIERS</a:t>
            </a:r>
            <a:endParaRPr lang="fr-FR" sz="2800" b="1" dirty="0">
              <a:solidFill>
                <a:srgbClr val="00B0F0"/>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255" y="1700425"/>
            <a:ext cx="5887845" cy="5146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380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53964" y="801562"/>
            <a:ext cx="9686465" cy="889317"/>
          </a:xfrm>
        </p:spPr>
        <p:txBody>
          <a:bodyPr>
            <a:normAutofit fontScale="90000"/>
          </a:bodyPr>
          <a:lstStyle/>
          <a:p>
            <a:pPr algn="l"/>
            <a:r>
              <a:rPr lang="fr-FR" dirty="0" smtClean="0">
                <a:solidFill>
                  <a:srgbClr val="0070C0"/>
                </a:solidFill>
              </a:rPr>
              <a:t>Les enjeux de la transformation de la voie professionnell</a:t>
            </a:r>
            <a:r>
              <a:rPr lang="fr-FR" dirty="0">
                <a:solidFill>
                  <a:srgbClr val="0070C0"/>
                </a:solidFill>
              </a:rPr>
              <a:t>e</a:t>
            </a: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3" name="Sous-titre 2"/>
          <p:cNvSpPr>
            <a:spLocks noGrp="1"/>
          </p:cNvSpPr>
          <p:nvPr>
            <p:ph type="subTitle" idx="1"/>
          </p:nvPr>
        </p:nvSpPr>
        <p:spPr>
          <a:xfrm>
            <a:off x="372882" y="1865922"/>
            <a:ext cx="3567106" cy="4762412"/>
          </a:xfrm>
        </p:spPr>
        <p:txBody>
          <a:bodyPr>
            <a:normAutofit fontScale="92500" lnSpcReduction="20000"/>
          </a:bodyPr>
          <a:lstStyle/>
          <a:p>
            <a:pPr algn="l"/>
            <a:r>
              <a:rPr lang="fr-FR" b="1" dirty="0" smtClean="0"/>
              <a:t>Ce qui change …</a:t>
            </a:r>
          </a:p>
          <a:p>
            <a:pPr algn="l"/>
            <a:endParaRPr lang="fr-FR" b="1" dirty="0" smtClean="0">
              <a:solidFill>
                <a:srgbClr val="0070C0"/>
              </a:solidFill>
            </a:endParaRPr>
          </a:p>
          <a:p>
            <a:pPr marL="342900" indent="-342900" algn="l">
              <a:buFont typeface="Arial" panose="020B0604020202020204" pitchFamily="34" charset="0"/>
              <a:buChar char="•"/>
            </a:pPr>
            <a:r>
              <a:rPr lang="fr-FR" b="1" dirty="0" smtClean="0">
                <a:solidFill>
                  <a:srgbClr val="0070C0"/>
                </a:solidFill>
              </a:rPr>
              <a:t>Plus d’accompagnement dans les apprentissages et l’orientation,</a:t>
            </a:r>
          </a:p>
          <a:p>
            <a:pPr marL="342900" indent="-342900" algn="l">
              <a:buFont typeface="Arial" panose="020B0604020202020204" pitchFamily="34" charset="0"/>
              <a:buChar char="•"/>
            </a:pPr>
            <a:endParaRPr lang="fr-FR" b="1" dirty="0" smtClean="0">
              <a:solidFill>
                <a:srgbClr val="0070C0"/>
              </a:solidFill>
            </a:endParaRPr>
          </a:p>
          <a:p>
            <a:pPr marL="342900" indent="-342900" algn="l">
              <a:buFont typeface="Arial" panose="020B0604020202020204" pitchFamily="34" charset="0"/>
              <a:buChar char="•"/>
            </a:pPr>
            <a:r>
              <a:rPr lang="fr-FR" b="1" dirty="0" smtClean="0">
                <a:solidFill>
                  <a:srgbClr val="0070C0"/>
                </a:solidFill>
              </a:rPr>
              <a:t>De nouvelles manières d’apprendre, plus concrètes et tournées vers le monde professionnel,</a:t>
            </a:r>
          </a:p>
          <a:p>
            <a:pPr marL="342900" indent="-342900" algn="l">
              <a:buFont typeface="Arial" panose="020B0604020202020204" pitchFamily="34" charset="0"/>
              <a:buChar char="•"/>
            </a:pPr>
            <a:endParaRPr lang="fr-FR" b="1" dirty="0" smtClean="0">
              <a:solidFill>
                <a:srgbClr val="0070C0"/>
              </a:solidFill>
            </a:endParaRPr>
          </a:p>
          <a:p>
            <a:pPr marL="342900" indent="-342900" algn="l">
              <a:buFont typeface="Arial" panose="020B0604020202020204" pitchFamily="34" charset="0"/>
              <a:buChar char="•"/>
            </a:pPr>
            <a:r>
              <a:rPr lang="fr-FR" b="1" dirty="0" smtClean="0">
                <a:solidFill>
                  <a:srgbClr val="0070C0"/>
                </a:solidFill>
              </a:rPr>
              <a:t>Une meilleure préparation vers l’insertion professionnelle ou la poursuite d’études.</a:t>
            </a:r>
            <a:endParaRPr lang="fr-FR" b="1" dirty="0">
              <a:solidFill>
                <a:srgbClr val="0070C0"/>
              </a:solidFill>
            </a:endParaRPr>
          </a:p>
        </p:txBody>
      </p:sp>
      <p:graphicFrame>
        <p:nvGraphicFramePr>
          <p:cNvPr id="5" name="Diagramme 4"/>
          <p:cNvGraphicFramePr/>
          <p:nvPr>
            <p:extLst>
              <p:ext uri="{D42A27DB-BD31-4B8C-83A1-F6EECF244321}">
                <p14:modId xmlns:p14="http://schemas.microsoft.com/office/powerpoint/2010/main" val="283963306"/>
              </p:ext>
            </p:extLst>
          </p:nvPr>
        </p:nvGraphicFramePr>
        <p:xfrm>
          <a:off x="4671724" y="1591152"/>
          <a:ext cx="6568705" cy="47202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4203318" y="6211669"/>
            <a:ext cx="7760082" cy="646331"/>
          </a:xfrm>
          <a:prstGeom prst="rect">
            <a:avLst/>
          </a:prstGeom>
        </p:spPr>
        <p:txBody>
          <a:bodyPr wrap="square">
            <a:spAutoFit/>
          </a:bodyPr>
          <a:lstStyle/>
          <a:p>
            <a:r>
              <a:rPr lang="fr-FR" dirty="0">
                <a:hlinkClick r:id="rId9"/>
              </a:rPr>
              <a:t>http://</a:t>
            </a:r>
            <a:r>
              <a:rPr lang="fr-FR" dirty="0" smtClean="0">
                <a:hlinkClick r:id="rId9"/>
              </a:rPr>
              <a:t>eduscol.education.fr/cid133260/transformer-le-lycee-professionnel.html</a:t>
            </a:r>
            <a:endParaRPr lang="fr-FR" dirty="0" smtClean="0"/>
          </a:p>
          <a:p>
            <a:endParaRPr lang="fr-FR" dirty="0"/>
          </a:p>
        </p:txBody>
      </p:sp>
    </p:spTree>
    <p:extLst>
      <p:ext uri="{BB962C8B-B14F-4D97-AF65-F5344CB8AC3E}">
        <p14:creationId xmlns:p14="http://schemas.microsoft.com/office/powerpoint/2010/main" val="1094001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53964" y="882604"/>
            <a:ext cx="9597256" cy="889317"/>
          </a:xfrm>
        </p:spPr>
        <p:txBody>
          <a:bodyPr>
            <a:noAutofit/>
          </a:bodyPr>
          <a:lstStyle/>
          <a:p>
            <a:pPr algn="l"/>
            <a:r>
              <a:rPr lang="fr-FR" sz="4000" dirty="0" smtClean="0">
                <a:solidFill>
                  <a:srgbClr val="0070C0"/>
                </a:solidFill>
              </a:rPr>
              <a:t>Articuler les enseignements généraux et les enseignements professionnels pour favoriser la réussite des élèves</a:t>
            </a:r>
            <a:endParaRPr lang="fr-FR" sz="4000" dirty="0">
              <a:solidFill>
                <a:srgbClr val="0070C0"/>
              </a:solidFill>
            </a:endParaRP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3" name="Sous-titre 2"/>
          <p:cNvSpPr>
            <a:spLocks noGrp="1"/>
          </p:cNvSpPr>
          <p:nvPr>
            <p:ph type="subTitle" idx="1"/>
          </p:nvPr>
        </p:nvSpPr>
        <p:spPr>
          <a:xfrm>
            <a:off x="0" y="1700426"/>
            <a:ext cx="522514" cy="5157574"/>
          </a:xfrm>
          <a:solidFill>
            <a:srgbClr val="0070C0"/>
          </a:solidFill>
        </p:spPr>
        <p:txBody>
          <a:bodyPr vert="vert270">
            <a:normAutofit/>
          </a:bodyPr>
          <a:lstStyle/>
          <a:p>
            <a:r>
              <a:rPr lang="fr-FR" b="1" dirty="0" smtClean="0"/>
              <a:t>LA CO-INTERVENTION </a:t>
            </a:r>
          </a:p>
          <a:p>
            <a:pPr algn="l"/>
            <a:endParaRPr lang="fr-FR" b="1" dirty="0" smtClean="0">
              <a:solidFill>
                <a:srgbClr val="0070C0"/>
              </a:solidFill>
            </a:endParaRPr>
          </a:p>
        </p:txBody>
      </p:sp>
      <p:graphicFrame>
        <p:nvGraphicFramePr>
          <p:cNvPr id="7" name="Diagramme 6"/>
          <p:cNvGraphicFramePr/>
          <p:nvPr>
            <p:extLst>
              <p:ext uri="{D42A27DB-BD31-4B8C-83A1-F6EECF244321}">
                <p14:modId xmlns:p14="http://schemas.microsoft.com/office/powerpoint/2010/main" val="3866069087"/>
              </p:ext>
            </p:extLst>
          </p:nvPr>
        </p:nvGraphicFramePr>
        <p:xfrm>
          <a:off x="2202286" y="1615899"/>
          <a:ext cx="8790819" cy="2647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ZoneTexte 20"/>
          <p:cNvSpPr txBox="1"/>
          <p:nvPr/>
        </p:nvSpPr>
        <p:spPr>
          <a:xfrm>
            <a:off x="3091887" y="2463844"/>
            <a:ext cx="3074480" cy="369332"/>
          </a:xfrm>
          <a:prstGeom prst="rect">
            <a:avLst/>
          </a:prstGeom>
          <a:noFill/>
        </p:spPr>
        <p:txBody>
          <a:bodyPr wrap="square" rtlCol="0">
            <a:spAutoFit/>
          </a:bodyPr>
          <a:lstStyle/>
          <a:p>
            <a:r>
              <a:rPr lang="fr-FR" b="1" dirty="0" smtClean="0"/>
              <a:t>Co-enseignement</a:t>
            </a:r>
            <a:r>
              <a:rPr lang="fr-FR" dirty="0" smtClean="0"/>
              <a:t> </a:t>
            </a:r>
            <a:endParaRPr lang="fr-FR" dirty="0"/>
          </a:p>
        </p:txBody>
      </p:sp>
      <p:sp>
        <p:nvSpPr>
          <p:cNvPr id="22" name="ZoneTexte 21"/>
          <p:cNvSpPr txBox="1"/>
          <p:nvPr/>
        </p:nvSpPr>
        <p:spPr>
          <a:xfrm>
            <a:off x="7055967" y="2432194"/>
            <a:ext cx="1891352" cy="369332"/>
          </a:xfrm>
          <a:prstGeom prst="rect">
            <a:avLst/>
          </a:prstGeom>
          <a:noFill/>
        </p:spPr>
        <p:txBody>
          <a:bodyPr wrap="none" rtlCol="0">
            <a:spAutoFit/>
          </a:bodyPr>
          <a:lstStyle/>
          <a:p>
            <a:r>
              <a:rPr lang="fr-FR" b="1" dirty="0" smtClean="0"/>
              <a:t>Co-enseignement</a:t>
            </a:r>
            <a:r>
              <a:rPr lang="fr-FR" dirty="0" smtClean="0"/>
              <a:t> </a:t>
            </a:r>
            <a:endParaRPr lang="fr-FR" dirty="0"/>
          </a:p>
        </p:txBody>
      </p:sp>
      <p:pic>
        <p:nvPicPr>
          <p:cNvPr id="9" name="Image 8"/>
          <p:cNvPicPr/>
          <p:nvPr/>
        </p:nvPicPr>
        <p:blipFill>
          <a:blip r:embed="rId9">
            <a:extLst>
              <a:ext uri="{28A0092B-C50C-407E-A947-70E740481C1C}">
                <a14:useLocalDpi xmlns:a14="http://schemas.microsoft.com/office/drawing/2010/main" val="0"/>
              </a:ext>
            </a:extLst>
          </a:blip>
          <a:stretch>
            <a:fillRect/>
          </a:stretch>
        </p:blipFill>
        <p:spPr>
          <a:xfrm>
            <a:off x="3297401" y="4419600"/>
            <a:ext cx="6600588" cy="1945698"/>
          </a:xfrm>
          <a:prstGeom prst="rect">
            <a:avLst/>
          </a:prstGeom>
        </p:spPr>
      </p:pic>
    </p:spTree>
    <p:extLst>
      <p:ext uri="{BB962C8B-B14F-4D97-AF65-F5344CB8AC3E}">
        <p14:creationId xmlns:p14="http://schemas.microsoft.com/office/powerpoint/2010/main" val="2134883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62970" y="838466"/>
            <a:ext cx="9566669" cy="889317"/>
          </a:xfrm>
        </p:spPr>
        <p:txBody>
          <a:bodyPr>
            <a:noAutofit/>
          </a:bodyPr>
          <a:lstStyle/>
          <a:p>
            <a:pPr algn="l"/>
            <a:r>
              <a:rPr lang="fr-FR" sz="4000" dirty="0">
                <a:solidFill>
                  <a:srgbClr val="0070C0"/>
                </a:solidFill>
              </a:rPr>
              <a:t>Articuler les enseignements généraux et les enseignements professionnels pour favoriser la réussite des élèves</a:t>
            </a: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3" name="Sous-titre 2"/>
          <p:cNvSpPr>
            <a:spLocks noGrp="1"/>
          </p:cNvSpPr>
          <p:nvPr>
            <p:ph type="subTitle" idx="1"/>
          </p:nvPr>
        </p:nvSpPr>
        <p:spPr>
          <a:xfrm>
            <a:off x="0" y="1700426"/>
            <a:ext cx="522514" cy="5157574"/>
          </a:xfrm>
          <a:solidFill>
            <a:srgbClr val="0070C0"/>
          </a:solidFill>
        </p:spPr>
        <p:txBody>
          <a:bodyPr vert="vert270">
            <a:normAutofit/>
          </a:bodyPr>
          <a:lstStyle/>
          <a:p>
            <a:r>
              <a:rPr lang="fr-FR" b="1" dirty="0" smtClean="0"/>
              <a:t>LA CO-INTERVENTION </a:t>
            </a:r>
          </a:p>
          <a:p>
            <a:pPr algn="l"/>
            <a:endParaRPr lang="fr-FR" b="1" dirty="0" smtClean="0">
              <a:solidFill>
                <a:srgbClr val="0070C0"/>
              </a:solidFill>
            </a:endParaRPr>
          </a:p>
        </p:txBody>
      </p:sp>
      <p:graphicFrame>
        <p:nvGraphicFramePr>
          <p:cNvPr id="23" name="Diagramme 22"/>
          <p:cNvGraphicFramePr/>
          <p:nvPr>
            <p:extLst>
              <p:ext uri="{D42A27DB-BD31-4B8C-83A1-F6EECF244321}">
                <p14:modId xmlns:p14="http://schemas.microsoft.com/office/powerpoint/2010/main" val="1431980908"/>
              </p:ext>
            </p:extLst>
          </p:nvPr>
        </p:nvGraphicFramePr>
        <p:xfrm>
          <a:off x="2273247" y="5309714"/>
          <a:ext cx="8293475" cy="1552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ZoneTexte 4"/>
          <p:cNvSpPr txBox="1"/>
          <p:nvPr/>
        </p:nvSpPr>
        <p:spPr>
          <a:xfrm flipH="1">
            <a:off x="731738" y="1700233"/>
            <a:ext cx="6772032" cy="461665"/>
          </a:xfrm>
          <a:prstGeom prst="rect">
            <a:avLst/>
          </a:prstGeom>
          <a:solidFill>
            <a:srgbClr val="0070C0"/>
          </a:solidFill>
        </p:spPr>
        <p:txBody>
          <a:bodyPr wrap="square" rtlCol="0">
            <a:spAutoFit/>
          </a:bodyPr>
          <a:lstStyle/>
          <a:p>
            <a:r>
              <a:rPr lang="fr-FR" sz="2400" b="1" dirty="0" smtClean="0">
                <a:solidFill>
                  <a:schemeClr val="bg1"/>
                </a:solidFill>
              </a:rPr>
              <a:t>L’organisation et le pilotage </a:t>
            </a:r>
            <a:endParaRPr lang="fr-FR" sz="2400" b="1" dirty="0">
              <a:solidFill>
                <a:schemeClr val="bg1"/>
              </a:solidFill>
            </a:endParaRPr>
          </a:p>
        </p:txBody>
      </p:sp>
      <p:sp>
        <p:nvSpPr>
          <p:cNvPr id="8" name="ZoneTexte 7"/>
          <p:cNvSpPr txBox="1"/>
          <p:nvPr/>
        </p:nvSpPr>
        <p:spPr>
          <a:xfrm>
            <a:off x="2566573" y="2375691"/>
            <a:ext cx="7489872" cy="1607491"/>
          </a:xfrm>
          <a:prstGeom prst="rect">
            <a:avLst/>
          </a:prstGeom>
          <a:solidFill>
            <a:srgbClr val="1CD1E4"/>
          </a:solidFill>
        </p:spPr>
        <p:txBody>
          <a:bodyPr wrap="square" rtlCol="0">
            <a:spAutoFit/>
          </a:bodyPr>
          <a:lstStyle/>
          <a:p>
            <a:pPr algn="ctr">
              <a:lnSpc>
                <a:spcPct val="107000"/>
              </a:lnSpc>
              <a:spcAft>
                <a:spcPts val="0"/>
              </a:spcAft>
            </a:pPr>
            <a:r>
              <a:rPr lang="fr-FR" b="1" dirty="0">
                <a:latin typeface="Calibri" panose="020F0502020204030204" pitchFamily="34" charset="0"/>
                <a:ea typeface="Calibri" panose="020F0502020204030204" pitchFamily="34" charset="0"/>
                <a:cs typeface="Times New Roman" panose="02020603050405020304" pitchFamily="18" charset="0"/>
              </a:rPr>
              <a:t>4 phases principales de mise en œuvre de la co-intervention </a:t>
            </a:r>
          </a:p>
          <a:p>
            <a:pPr marL="171450" lvl="1" indent="-171450" defTabSz="711200">
              <a:lnSpc>
                <a:spcPct val="90000"/>
              </a:lnSpc>
              <a:spcBef>
                <a:spcPct val="0"/>
              </a:spcBef>
              <a:spcAft>
                <a:spcPct val="15000"/>
              </a:spcAft>
              <a:buChar char="••"/>
            </a:pPr>
            <a:r>
              <a:rPr lang="fr-FR" sz="16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Réflexion en amont des professeurs ET et EG, </a:t>
            </a:r>
            <a:r>
              <a:rPr lang="fr-FR" sz="1600" b="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a:t>
            </a:r>
            <a:r>
              <a:rPr lang="fr-FR" sz="1600" b="1" dirty="0" smtClean="0">
                <a:solidFill>
                  <a:srgbClr val="FFFF00"/>
                </a:solidFill>
              </a:rPr>
              <a:t>Analyse en commun des référentiels et  programmes, identification des situations pertinentes)</a:t>
            </a:r>
            <a:endParaRPr lang="fr-FR" sz="1600" b="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171450" lvl="1" indent="-171450" defTabSz="711200">
              <a:lnSpc>
                <a:spcPct val="90000"/>
              </a:lnSpc>
              <a:spcBef>
                <a:spcPct val="0"/>
              </a:spcBef>
              <a:spcAft>
                <a:spcPct val="15000"/>
              </a:spcAft>
              <a:buChar char="••"/>
            </a:pPr>
            <a:r>
              <a:rPr lang="fr-FR" sz="16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Mise en œuvre des séances,</a:t>
            </a:r>
          </a:p>
          <a:p>
            <a:pPr marL="171450" lvl="1" indent="-171450" defTabSz="711200">
              <a:lnSpc>
                <a:spcPct val="90000"/>
              </a:lnSpc>
              <a:spcBef>
                <a:spcPct val="0"/>
              </a:spcBef>
              <a:spcAft>
                <a:spcPct val="15000"/>
              </a:spcAft>
              <a:buChar char="••"/>
            </a:pPr>
            <a:r>
              <a:rPr lang="fr-FR" sz="16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Réflexion </a:t>
            </a:r>
            <a:r>
              <a:rPr lang="fr-FR"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en aval sur la </a:t>
            </a:r>
            <a:r>
              <a:rPr lang="fr-FR" sz="16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plus-value,</a:t>
            </a:r>
          </a:p>
          <a:p>
            <a:pPr marL="171450" lvl="1" indent="-171450" defTabSz="711200">
              <a:lnSpc>
                <a:spcPct val="90000"/>
              </a:lnSpc>
              <a:spcBef>
                <a:spcPct val="0"/>
              </a:spcBef>
              <a:spcAft>
                <a:spcPct val="15000"/>
              </a:spcAft>
              <a:buChar char="••"/>
            </a:pPr>
            <a:r>
              <a:rPr lang="fr-FR" sz="16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Formalisation</a:t>
            </a:r>
            <a:r>
              <a:rPr lang="fr-FR"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p:txBody>
      </p:sp>
      <p:graphicFrame>
        <p:nvGraphicFramePr>
          <p:cNvPr id="11" name="Diagramme 10"/>
          <p:cNvGraphicFramePr/>
          <p:nvPr>
            <p:extLst>
              <p:ext uri="{D42A27DB-BD31-4B8C-83A1-F6EECF244321}">
                <p14:modId xmlns:p14="http://schemas.microsoft.com/office/powerpoint/2010/main" val="341940704"/>
              </p:ext>
            </p:extLst>
          </p:nvPr>
        </p:nvGraphicFramePr>
        <p:xfrm>
          <a:off x="2372570" y="4053771"/>
          <a:ext cx="7466044" cy="19206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Croix 11"/>
          <p:cNvSpPr/>
          <p:nvPr/>
        </p:nvSpPr>
        <p:spPr>
          <a:xfrm>
            <a:off x="4887752" y="4408857"/>
            <a:ext cx="469600" cy="516155"/>
          </a:xfrm>
          <a:prstGeom prst="plus">
            <a:avLst/>
          </a:prstGeom>
          <a:solidFill>
            <a:srgbClr val="1C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rayée 12"/>
          <p:cNvSpPr/>
          <p:nvPr/>
        </p:nvSpPr>
        <p:spPr>
          <a:xfrm>
            <a:off x="6813001" y="4583533"/>
            <a:ext cx="992777" cy="401737"/>
          </a:xfrm>
          <a:prstGeom prst="stripedRightArrow">
            <a:avLst/>
          </a:prstGeom>
          <a:solidFill>
            <a:srgbClr val="1C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60577" y="4012796"/>
            <a:ext cx="1392383" cy="1226329"/>
          </a:xfrm>
          <a:prstGeom prst="rect">
            <a:avLst/>
          </a:prstGeom>
        </p:spPr>
      </p:pic>
      <p:pic>
        <p:nvPicPr>
          <p:cNvPr id="15" name="Imag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55440" y="4053771"/>
            <a:ext cx="1521133" cy="1521133"/>
          </a:xfrm>
          <a:prstGeom prst="rect">
            <a:avLst/>
          </a:prstGeom>
        </p:spPr>
      </p:pic>
    </p:spTree>
    <p:extLst>
      <p:ext uri="{BB962C8B-B14F-4D97-AF65-F5344CB8AC3E}">
        <p14:creationId xmlns:p14="http://schemas.microsoft.com/office/powerpoint/2010/main" val="3241603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63187" y="1379908"/>
            <a:ext cx="9165007" cy="889317"/>
          </a:xfrm>
        </p:spPr>
        <p:txBody>
          <a:bodyPr>
            <a:noAutofit/>
          </a:bodyPr>
          <a:lstStyle/>
          <a:p>
            <a:pPr algn="l"/>
            <a:r>
              <a:rPr lang="fr-FR" sz="4000" dirty="0">
                <a:solidFill>
                  <a:srgbClr val="0070C0"/>
                </a:solidFill>
              </a:rPr>
              <a:t>Articuler les enseignements généraux et les enseignements professionnels pour favoriser la réussite des </a:t>
            </a:r>
            <a:r>
              <a:rPr lang="fr-FR" sz="4000" dirty="0" smtClean="0">
                <a:solidFill>
                  <a:srgbClr val="0070C0"/>
                </a:solidFill>
              </a:rPr>
              <a:t>élèves</a:t>
            </a:r>
            <a:br>
              <a:rPr lang="fr-FR" sz="4000" dirty="0" smtClean="0">
                <a:solidFill>
                  <a:srgbClr val="0070C0"/>
                </a:solidFill>
              </a:rPr>
            </a:br>
            <a:endParaRPr lang="fr-FR" sz="4000" dirty="0">
              <a:solidFill>
                <a:srgbClr val="0070C0"/>
              </a:solidFill>
            </a:endParaRP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3" name="Sous-titre 2"/>
          <p:cNvSpPr>
            <a:spLocks noGrp="1"/>
          </p:cNvSpPr>
          <p:nvPr>
            <p:ph type="subTitle" idx="1"/>
          </p:nvPr>
        </p:nvSpPr>
        <p:spPr>
          <a:xfrm>
            <a:off x="0" y="1700426"/>
            <a:ext cx="522514" cy="5157574"/>
          </a:xfrm>
          <a:solidFill>
            <a:srgbClr val="0070C0"/>
          </a:solidFill>
        </p:spPr>
        <p:txBody>
          <a:bodyPr vert="vert270">
            <a:normAutofit/>
          </a:bodyPr>
          <a:lstStyle/>
          <a:p>
            <a:r>
              <a:rPr lang="fr-FR" b="1" dirty="0" smtClean="0"/>
              <a:t>LA CO-INTERVENTION </a:t>
            </a:r>
          </a:p>
          <a:p>
            <a:pPr algn="l"/>
            <a:endParaRPr lang="fr-FR" b="1" dirty="0" smtClean="0">
              <a:solidFill>
                <a:srgbClr val="0070C0"/>
              </a:solidFill>
            </a:endParaRPr>
          </a:p>
        </p:txBody>
      </p:sp>
      <p:sp>
        <p:nvSpPr>
          <p:cNvPr id="5" name="ZoneTexte 4"/>
          <p:cNvSpPr txBox="1"/>
          <p:nvPr/>
        </p:nvSpPr>
        <p:spPr>
          <a:xfrm flipH="1">
            <a:off x="731738" y="1700233"/>
            <a:ext cx="6772032" cy="461665"/>
          </a:xfrm>
          <a:prstGeom prst="rect">
            <a:avLst/>
          </a:prstGeom>
          <a:solidFill>
            <a:srgbClr val="0070C0"/>
          </a:solidFill>
        </p:spPr>
        <p:txBody>
          <a:bodyPr wrap="square" rtlCol="0">
            <a:spAutoFit/>
          </a:bodyPr>
          <a:lstStyle/>
          <a:p>
            <a:r>
              <a:rPr lang="fr-FR" sz="2400" b="1" dirty="0" smtClean="0">
                <a:solidFill>
                  <a:schemeClr val="bg1"/>
                </a:solidFill>
              </a:rPr>
              <a:t>Ressources </a:t>
            </a:r>
            <a:endParaRPr lang="fr-FR" sz="2400" b="1" dirty="0">
              <a:solidFill>
                <a:schemeClr val="bg1"/>
              </a:solidFill>
            </a:endParaRPr>
          </a:p>
        </p:txBody>
      </p:sp>
      <p:graphicFrame>
        <p:nvGraphicFramePr>
          <p:cNvPr id="6" name="Diagramme 5"/>
          <p:cNvGraphicFramePr/>
          <p:nvPr>
            <p:extLst>
              <p:ext uri="{D42A27DB-BD31-4B8C-83A1-F6EECF244321}">
                <p14:modId xmlns:p14="http://schemas.microsoft.com/office/powerpoint/2010/main" val="1671996481"/>
              </p:ext>
            </p:extLst>
          </p:nvPr>
        </p:nvGraphicFramePr>
        <p:xfrm>
          <a:off x="2036618" y="2534868"/>
          <a:ext cx="7991030" cy="35752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3981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53964" y="1605208"/>
            <a:ext cx="10236254" cy="889317"/>
          </a:xfrm>
        </p:spPr>
        <p:txBody>
          <a:bodyPr>
            <a:normAutofit fontScale="90000"/>
          </a:bodyPr>
          <a:lstStyle/>
          <a:p>
            <a:pPr algn="l"/>
            <a:r>
              <a:rPr lang="fr-FR" sz="4400" dirty="0" smtClean="0">
                <a:solidFill>
                  <a:srgbClr val="0070C0"/>
                </a:solidFill>
              </a:rPr>
              <a:t>Articuler </a:t>
            </a:r>
            <a:r>
              <a:rPr lang="fr-FR" sz="4400" dirty="0">
                <a:solidFill>
                  <a:srgbClr val="0070C0"/>
                </a:solidFill>
              </a:rPr>
              <a:t>les enseignements généraux et les enseignements professionnels pour favoriser la réussite des élèves</a:t>
            </a:r>
            <a:r>
              <a:rPr lang="fr-FR" dirty="0">
                <a:solidFill>
                  <a:srgbClr val="0070C0"/>
                </a:solidFill>
              </a:rPr>
              <a:t/>
            </a:r>
            <a:br>
              <a:rPr lang="fr-FR" dirty="0">
                <a:solidFill>
                  <a:srgbClr val="0070C0"/>
                </a:solidFill>
              </a:rPr>
            </a:br>
            <a:endParaRPr lang="fr-FR" dirty="0">
              <a:solidFill>
                <a:srgbClr val="0070C0"/>
              </a:solidFill>
            </a:endParaRP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3" name="Sous-titre 2"/>
          <p:cNvSpPr>
            <a:spLocks noGrp="1"/>
          </p:cNvSpPr>
          <p:nvPr>
            <p:ph type="subTitle" idx="1"/>
          </p:nvPr>
        </p:nvSpPr>
        <p:spPr>
          <a:xfrm>
            <a:off x="0" y="1689072"/>
            <a:ext cx="522514" cy="5157574"/>
          </a:xfrm>
          <a:solidFill>
            <a:srgbClr val="0070C0"/>
          </a:solidFill>
        </p:spPr>
        <p:txBody>
          <a:bodyPr vert="vert270">
            <a:normAutofit/>
          </a:bodyPr>
          <a:lstStyle/>
          <a:p>
            <a:r>
              <a:rPr lang="fr-FR" b="1" dirty="0" smtClean="0"/>
              <a:t>LA CO-INTERVENTION</a:t>
            </a:r>
            <a:endParaRPr lang="fr-FR" b="1" dirty="0"/>
          </a:p>
          <a:p>
            <a:pPr algn="l"/>
            <a:endParaRPr lang="fr-FR" b="1" dirty="0">
              <a:solidFill>
                <a:srgbClr val="0070C0"/>
              </a:solidFill>
            </a:endParaRPr>
          </a:p>
        </p:txBody>
      </p:sp>
      <p:sp>
        <p:nvSpPr>
          <p:cNvPr id="10" name="ZoneTexte 9"/>
          <p:cNvSpPr txBox="1"/>
          <p:nvPr/>
        </p:nvSpPr>
        <p:spPr>
          <a:xfrm flipH="1">
            <a:off x="655712" y="1700425"/>
            <a:ext cx="7366070" cy="461665"/>
          </a:xfrm>
          <a:prstGeom prst="rect">
            <a:avLst/>
          </a:prstGeom>
          <a:solidFill>
            <a:srgbClr val="0070C0"/>
          </a:solidFill>
        </p:spPr>
        <p:txBody>
          <a:bodyPr wrap="square" rtlCol="0">
            <a:spAutoFit/>
          </a:bodyPr>
          <a:lstStyle/>
          <a:p>
            <a:r>
              <a:rPr lang="fr-FR" sz="2400" b="1" dirty="0" smtClean="0">
                <a:solidFill>
                  <a:schemeClr val="bg1"/>
                </a:solidFill>
              </a:rPr>
              <a:t>Exemple  : Économie-Droit / </a:t>
            </a:r>
            <a:r>
              <a:rPr lang="fr-FR" sz="2400" b="1" dirty="0" smtClean="0">
                <a:solidFill>
                  <a:schemeClr val="bg1"/>
                </a:solidFill>
                <a:latin typeface="Century Gothic" panose="020B0502020202020204" pitchFamily="34" charset="0"/>
              </a:rPr>
              <a:t>Français</a:t>
            </a:r>
            <a:r>
              <a:rPr lang="fr-FR" sz="2400" b="1" dirty="0" smtClean="0">
                <a:solidFill>
                  <a:schemeClr val="bg1"/>
                </a:solidFill>
              </a:rPr>
              <a:t> en classe de 2</a:t>
            </a:r>
            <a:r>
              <a:rPr lang="fr-FR" sz="2400" b="1" baseline="30000" dirty="0" smtClean="0">
                <a:solidFill>
                  <a:schemeClr val="bg1"/>
                </a:solidFill>
              </a:rPr>
              <a:t>nde</a:t>
            </a:r>
            <a:r>
              <a:rPr lang="fr-FR" sz="2400" b="1" dirty="0" smtClean="0">
                <a:solidFill>
                  <a:schemeClr val="bg1"/>
                </a:solidFill>
              </a:rPr>
              <a:t> </a:t>
            </a:r>
            <a:endParaRPr lang="fr-FR" sz="2400" b="1" dirty="0">
              <a:solidFill>
                <a:schemeClr val="bg1"/>
              </a:solidFill>
            </a:endParaRPr>
          </a:p>
        </p:txBody>
      </p:sp>
      <p:graphicFrame>
        <p:nvGraphicFramePr>
          <p:cNvPr id="5" name="Diagramme 4"/>
          <p:cNvGraphicFramePr/>
          <p:nvPr>
            <p:extLst>
              <p:ext uri="{D42A27DB-BD31-4B8C-83A1-F6EECF244321}">
                <p14:modId xmlns:p14="http://schemas.microsoft.com/office/powerpoint/2010/main" val="3164305974"/>
              </p:ext>
            </p:extLst>
          </p:nvPr>
        </p:nvGraphicFramePr>
        <p:xfrm>
          <a:off x="1687163" y="2162090"/>
          <a:ext cx="9676162" cy="4512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Espace réservé pour une image  4" descr="Window"/>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933417" y="3221207"/>
            <a:ext cx="4372704" cy="2350917"/>
          </a:xfrm>
          <a:prstGeom prst="rect">
            <a:avLst/>
          </a:prstGeom>
        </p:spPr>
      </p:pic>
      <p:sp>
        <p:nvSpPr>
          <p:cNvPr id="11" name="ZoneTexte 10"/>
          <p:cNvSpPr txBox="1"/>
          <p:nvPr/>
        </p:nvSpPr>
        <p:spPr>
          <a:xfrm>
            <a:off x="6734348" y="3473335"/>
            <a:ext cx="4439620" cy="2154436"/>
          </a:xfrm>
          <a:prstGeom prst="rect">
            <a:avLst/>
          </a:prstGeom>
          <a:solidFill>
            <a:schemeClr val="bg1"/>
          </a:solidFill>
        </p:spPr>
        <p:txBody>
          <a:bodyPr wrap="square" rtlCol="0">
            <a:spAutoFit/>
          </a:bodyPr>
          <a:lstStyle/>
          <a:p>
            <a:pPr marL="285750" indent="-285750">
              <a:buClr>
                <a:srgbClr val="0070C0"/>
              </a:buClr>
              <a:buFont typeface="Wingdings" panose="05000000000000000000" pitchFamily="2" charset="2"/>
              <a:buChar char="§"/>
            </a:pPr>
            <a:r>
              <a:rPr lang="fr-FR" sz="1200" u="sng" dirty="0" smtClean="0">
                <a:solidFill>
                  <a:srgbClr val="0070C0"/>
                </a:solidFill>
                <a:latin typeface="Century Gothic" panose="020B0502020202020204" pitchFamily="34" charset="0"/>
              </a:rPr>
              <a:t>Objets d’étude </a:t>
            </a:r>
            <a:r>
              <a:rPr lang="fr-FR" sz="1000" dirty="0" smtClean="0">
                <a:latin typeface="Century Gothic" panose="020B0502020202020204" pitchFamily="34" charset="0"/>
              </a:rPr>
              <a:t>:</a:t>
            </a:r>
          </a:p>
          <a:p>
            <a:pPr marL="625475" indent="-182563">
              <a:buClr>
                <a:srgbClr val="0070C0"/>
              </a:buClr>
              <a:buFont typeface="+mj-lt"/>
              <a:buAutoNum type="arabicPeriod"/>
            </a:pPr>
            <a:r>
              <a:rPr lang="fr-FR" sz="1000" i="1" dirty="0" smtClean="0">
                <a:latin typeface="Century Gothic" panose="020B0502020202020204" pitchFamily="34" charset="0"/>
              </a:rPr>
              <a:t>Devenir soi : voix et voies de l’identité</a:t>
            </a:r>
          </a:p>
          <a:p>
            <a:pPr marL="625475" indent="-182563">
              <a:buClr>
                <a:srgbClr val="0070C0"/>
              </a:buClr>
              <a:buFont typeface="+mj-lt"/>
              <a:buAutoNum type="arabicPeriod"/>
            </a:pPr>
            <a:r>
              <a:rPr lang="fr-FR" sz="1000" b="1" dirty="0" smtClean="0">
                <a:latin typeface="Century Gothic" panose="020B0502020202020204" pitchFamily="34" charset="0"/>
              </a:rPr>
              <a:t>S’informer, informer : les circuits de l’information</a:t>
            </a:r>
          </a:p>
          <a:p>
            <a:pPr marL="625475" indent="-182563">
              <a:buClr>
                <a:srgbClr val="0070C0"/>
              </a:buClr>
              <a:buFont typeface="+mj-lt"/>
              <a:buAutoNum type="arabicPeriod"/>
            </a:pPr>
            <a:r>
              <a:rPr lang="fr-FR" sz="1000" i="1" dirty="0" smtClean="0">
                <a:latin typeface="Century Gothic" panose="020B0502020202020204" pitchFamily="34" charset="0"/>
              </a:rPr>
              <a:t>Dire et se faire entendre : jeux et enjeux de la parole</a:t>
            </a:r>
          </a:p>
          <a:p>
            <a:pPr marL="625475" indent="-363538">
              <a:buClr>
                <a:srgbClr val="0070C0"/>
              </a:buClr>
              <a:buFont typeface="+mj-lt"/>
              <a:buAutoNum type="arabicPeriod"/>
            </a:pPr>
            <a:endParaRPr lang="fr-FR" sz="1000" dirty="0">
              <a:latin typeface="Century Gothic" panose="020B0502020202020204" pitchFamily="34" charset="0"/>
            </a:endParaRPr>
          </a:p>
          <a:p>
            <a:pPr marL="285750" indent="-285750">
              <a:buClr>
                <a:srgbClr val="0070C0"/>
              </a:buClr>
              <a:buFont typeface="Wingdings" panose="05000000000000000000" pitchFamily="2" charset="2"/>
              <a:buChar char="§"/>
            </a:pPr>
            <a:endParaRPr lang="fr-FR" sz="1000" dirty="0" smtClean="0">
              <a:latin typeface="Century Gothic" panose="020B0502020202020204" pitchFamily="34" charset="0"/>
            </a:endParaRPr>
          </a:p>
          <a:p>
            <a:pPr marL="285750" indent="-285750">
              <a:buClr>
                <a:srgbClr val="0070C0"/>
              </a:buClr>
              <a:buFont typeface="Wingdings" panose="05000000000000000000" pitchFamily="2" charset="2"/>
              <a:buChar char="§"/>
            </a:pPr>
            <a:r>
              <a:rPr lang="fr-FR" sz="1200" u="sng" dirty="0" smtClean="0">
                <a:solidFill>
                  <a:srgbClr val="0070C0"/>
                </a:solidFill>
                <a:latin typeface="Century Gothic" panose="020B0502020202020204" pitchFamily="34" charset="0"/>
              </a:rPr>
              <a:t>Compétences à développer </a:t>
            </a:r>
            <a:r>
              <a:rPr lang="fr-FR" sz="1200" dirty="0" smtClean="0">
                <a:latin typeface="Century Gothic" panose="020B0502020202020204" pitchFamily="34" charset="0"/>
              </a:rPr>
              <a:t>:</a:t>
            </a:r>
          </a:p>
          <a:p>
            <a:pPr marL="704850" indent="-171450">
              <a:buClr>
                <a:srgbClr val="0070C0"/>
              </a:buClr>
              <a:buFontTx/>
              <a:buChar char="-"/>
            </a:pPr>
            <a:r>
              <a:rPr lang="fr-FR" sz="1000" b="1" dirty="0" smtClean="0">
                <a:latin typeface="Century Gothic" panose="020B0502020202020204" pitchFamily="34" charset="0"/>
              </a:rPr>
              <a:t>Maîtriser l’échange oral</a:t>
            </a:r>
          </a:p>
          <a:p>
            <a:pPr marL="704850" indent="-171450">
              <a:buClr>
                <a:srgbClr val="0070C0"/>
              </a:buClr>
              <a:buFontTx/>
              <a:buChar char="-"/>
            </a:pPr>
            <a:r>
              <a:rPr lang="fr-FR" sz="1000" b="1" dirty="0" smtClean="0">
                <a:latin typeface="Century Gothic" panose="020B0502020202020204" pitchFamily="34" charset="0"/>
              </a:rPr>
              <a:t>Maîtriser l’échange écrit; adapter son expression écrite </a:t>
            </a:r>
          </a:p>
          <a:p>
            <a:pPr marL="704850" indent="-171450">
              <a:buClr>
                <a:srgbClr val="0070C0"/>
              </a:buClr>
              <a:buFontTx/>
              <a:buChar char="-"/>
            </a:pPr>
            <a:r>
              <a:rPr lang="fr-FR" sz="1000" b="1" dirty="0" smtClean="0">
                <a:latin typeface="Century Gothic" panose="020B0502020202020204" pitchFamily="34" charset="0"/>
              </a:rPr>
              <a:t>Devenir un lecteur compétent et critique; adapter sa lecture</a:t>
            </a:r>
          </a:p>
          <a:p>
            <a:pPr marL="704850" indent="-171450">
              <a:buClr>
                <a:srgbClr val="0070C0"/>
              </a:buClr>
              <a:buFontTx/>
              <a:buChar char="-"/>
            </a:pPr>
            <a:r>
              <a:rPr lang="fr-FR" sz="1000" i="1" dirty="0" smtClean="0">
                <a:latin typeface="Century Gothic" panose="020B0502020202020204" pitchFamily="34" charset="0"/>
              </a:rPr>
              <a:t>Confronter des connaissances et des expériences pour se construire</a:t>
            </a:r>
          </a:p>
        </p:txBody>
      </p:sp>
    </p:spTree>
    <p:extLst>
      <p:ext uri="{BB962C8B-B14F-4D97-AF65-F5344CB8AC3E}">
        <p14:creationId xmlns:p14="http://schemas.microsoft.com/office/powerpoint/2010/main" val="2941892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23323" y="799755"/>
            <a:ext cx="10468677" cy="889317"/>
          </a:xfrm>
        </p:spPr>
        <p:txBody>
          <a:bodyPr>
            <a:noAutofit/>
          </a:bodyPr>
          <a:lstStyle/>
          <a:p>
            <a:pPr algn="l"/>
            <a:r>
              <a:rPr lang="fr-FR" sz="4000" dirty="0">
                <a:solidFill>
                  <a:srgbClr val="0070C0"/>
                </a:solidFill>
              </a:rPr>
              <a:t>Articuler les enseignements généraux et les enseignements professionnels pour favoriser la réussite des </a:t>
            </a:r>
            <a:r>
              <a:rPr lang="fr-FR" sz="4000" dirty="0" smtClean="0">
                <a:solidFill>
                  <a:srgbClr val="0070C0"/>
                </a:solidFill>
              </a:rPr>
              <a:t>élèves</a:t>
            </a:r>
            <a:endParaRPr lang="fr-FR" sz="4000" dirty="0">
              <a:solidFill>
                <a:srgbClr val="0070C0"/>
              </a:solidFill>
            </a:endParaRPr>
          </a:p>
        </p:txBody>
      </p:sp>
      <p:pic>
        <p:nvPicPr>
          <p:cNvPr id="4" name="Image 3"/>
          <p:cNvPicPr>
            <a:picLocks noChangeAspect="1"/>
          </p:cNvPicPr>
          <p:nvPr/>
        </p:nvPicPr>
        <p:blipFill>
          <a:blip r:embed="rId3" cstate="print"/>
          <a:stretch>
            <a:fillRect/>
          </a:stretch>
        </p:blipFill>
        <p:spPr>
          <a:xfrm>
            <a:off x="265305" y="144683"/>
            <a:ext cx="1288659" cy="1182580"/>
          </a:xfrm>
          <a:prstGeom prst="rect">
            <a:avLst/>
          </a:prstGeom>
        </p:spPr>
      </p:pic>
      <p:sp>
        <p:nvSpPr>
          <p:cNvPr id="3" name="Sous-titre 2"/>
          <p:cNvSpPr>
            <a:spLocks noGrp="1"/>
          </p:cNvSpPr>
          <p:nvPr>
            <p:ph type="subTitle" idx="1"/>
          </p:nvPr>
        </p:nvSpPr>
        <p:spPr>
          <a:xfrm>
            <a:off x="0" y="1689072"/>
            <a:ext cx="522514" cy="5157574"/>
          </a:xfrm>
          <a:solidFill>
            <a:srgbClr val="0070C0"/>
          </a:solidFill>
        </p:spPr>
        <p:txBody>
          <a:bodyPr vert="vert270">
            <a:normAutofit/>
          </a:bodyPr>
          <a:lstStyle/>
          <a:p>
            <a:r>
              <a:rPr lang="fr-FR" b="1" dirty="0">
                <a:latin typeface="Century Gothic" panose="020B0502020202020204" pitchFamily="34" charset="0"/>
              </a:rPr>
              <a:t>LA CO-INTERVENTION </a:t>
            </a:r>
          </a:p>
          <a:p>
            <a:pPr algn="l"/>
            <a:endParaRPr lang="fr-FR" b="1" dirty="0">
              <a:solidFill>
                <a:srgbClr val="0070C0"/>
              </a:solidFill>
              <a:latin typeface="Century Gothic" panose="020B0502020202020204" pitchFamily="34" charset="0"/>
            </a:endParaRPr>
          </a:p>
        </p:txBody>
      </p:sp>
      <p:sp>
        <p:nvSpPr>
          <p:cNvPr id="10" name="ZoneTexte 9"/>
          <p:cNvSpPr txBox="1"/>
          <p:nvPr/>
        </p:nvSpPr>
        <p:spPr>
          <a:xfrm flipH="1">
            <a:off x="731912" y="1689072"/>
            <a:ext cx="7456124" cy="461665"/>
          </a:xfrm>
          <a:prstGeom prst="rect">
            <a:avLst/>
          </a:prstGeom>
          <a:solidFill>
            <a:srgbClr val="0070C0"/>
          </a:solidFill>
        </p:spPr>
        <p:txBody>
          <a:bodyPr wrap="square" rtlCol="0">
            <a:spAutoFit/>
          </a:bodyPr>
          <a:lstStyle/>
          <a:p>
            <a:r>
              <a:rPr lang="fr-FR" sz="2400" b="1" dirty="0">
                <a:solidFill>
                  <a:schemeClr val="bg1"/>
                </a:solidFill>
                <a:latin typeface="Century Gothic" panose="020B0502020202020204" pitchFamily="34" charset="0"/>
              </a:rPr>
              <a:t>Exemple</a:t>
            </a:r>
            <a:r>
              <a:rPr lang="fr-FR" sz="2400" b="1" dirty="0">
                <a:solidFill>
                  <a:schemeClr val="bg1"/>
                </a:solidFill>
              </a:rPr>
              <a:t> 2 : Économie-Droit / Français en classe de </a:t>
            </a:r>
            <a:r>
              <a:rPr lang="fr-FR" sz="2400" b="1" dirty="0" smtClean="0">
                <a:solidFill>
                  <a:schemeClr val="bg1"/>
                </a:solidFill>
              </a:rPr>
              <a:t>2</a:t>
            </a:r>
            <a:r>
              <a:rPr lang="fr-FR" sz="2400" b="1" baseline="30000" dirty="0" smtClean="0">
                <a:solidFill>
                  <a:schemeClr val="bg1"/>
                </a:solidFill>
              </a:rPr>
              <a:t>nde</a:t>
            </a:r>
            <a:r>
              <a:rPr lang="fr-FR" sz="2400" b="1" dirty="0" smtClean="0">
                <a:solidFill>
                  <a:schemeClr val="bg1"/>
                </a:solidFill>
              </a:rPr>
              <a:t> </a:t>
            </a:r>
            <a:endParaRPr lang="fr-FR" sz="2400" b="1" dirty="0">
              <a:solidFill>
                <a:schemeClr val="bg1"/>
              </a:solidFill>
            </a:endParaRPr>
          </a:p>
        </p:txBody>
      </p:sp>
      <p:graphicFrame>
        <p:nvGraphicFramePr>
          <p:cNvPr id="14" name="Espace réservé du contenu 3"/>
          <p:cNvGraphicFramePr>
            <a:graphicFrameLocks/>
          </p:cNvGraphicFramePr>
          <p:nvPr>
            <p:extLst>
              <p:ext uri="{D42A27DB-BD31-4B8C-83A1-F6EECF244321}">
                <p14:modId xmlns:p14="http://schemas.microsoft.com/office/powerpoint/2010/main" val="1828644765"/>
              </p:ext>
            </p:extLst>
          </p:nvPr>
        </p:nvGraphicFramePr>
        <p:xfrm>
          <a:off x="1281493" y="2232376"/>
          <a:ext cx="10340143" cy="4531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Espace réservé pour une image  4" descr="Séquence co-intervention Scénario entreprise FLEURUS LE LUXE.docx - Word"/>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918587" y="5645393"/>
            <a:ext cx="2212495" cy="868141"/>
          </a:xfrm>
          <a:prstGeom prst="rect">
            <a:avLst/>
          </a:prstGeom>
        </p:spPr>
      </p:pic>
      <p:pic>
        <p:nvPicPr>
          <p:cNvPr id="9" name="Image 8">
            <a:hlinkClick r:id="rId10" action="ppaction://hlinkfil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62219" y="5645393"/>
            <a:ext cx="2914139" cy="971379"/>
          </a:xfrm>
          <a:prstGeom prst="rect">
            <a:avLst/>
          </a:prstGeom>
        </p:spPr>
      </p:pic>
    </p:spTree>
    <p:extLst>
      <p:ext uri="{BB962C8B-B14F-4D97-AF65-F5344CB8AC3E}">
        <p14:creationId xmlns:p14="http://schemas.microsoft.com/office/powerpoint/2010/main" val="2144402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2368</TotalTime>
  <Words>1306</Words>
  <Application>Microsoft Office PowerPoint</Application>
  <PresentationFormat>Grand écran</PresentationFormat>
  <Paragraphs>256</Paragraphs>
  <Slides>24</Slides>
  <Notes>23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24</vt:i4>
      </vt:variant>
    </vt:vector>
  </HeadingPairs>
  <TitlesOfParts>
    <vt:vector size="34" baseType="lpstr">
      <vt:lpstr>ＭＳ Ｐゴシック</vt:lpstr>
      <vt:lpstr>Arial</vt:lpstr>
      <vt:lpstr>Calibri</vt:lpstr>
      <vt:lpstr>Calibri Light</vt:lpstr>
      <vt:lpstr>Century Gothic</vt:lpstr>
      <vt:lpstr>Courier New</vt:lpstr>
      <vt:lpstr>Times New Roman</vt:lpstr>
      <vt:lpstr>Wingdings</vt:lpstr>
      <vt:lpstr>Wingdings 2</vt:lpstr>
      <vt:lpstr>Thème Office</vt:lpstr>
      <vt:lpstr>La Transformation de la Voie Professionnelle</vt:lpstr>
      <vt:lpstr>Déroulé de la journée</vt:lpstr>
      <vt:lpstr>Les enjeux de la  transformation de la voie professionnelle</vt:lpstr>
      <vt:lpstr>Les enjeux de la transformation de la voie professionnelle</vt:lpstr>
      <vt:lpstr>Articuler les enseignements généraux et les enseignements professionnels pour favoriser la réussite des élèves</vt:lpstr>
      <vt:lpstr>Articuler les enseignements généraux et les enseignements professionnels pour favoriser la réussite des élèves</vt:lpstr>
      <vt:lpstr>Articuler les enseignements généraux et les enseignements professionnels pour favoriser la réussite des élèves </vt:lpstr>
      <vt:lpstr>Articuler les enseignements généraux et les enseignements professionnels pour favoriser la réussite des élèves </vt:lpstr>
      <vt:lpstr>Articuler les enseignements généraux et les enseignements professionnels pour favoriser la réussite des élèves</vt:lpstr>
      <vt:lpstr>Présentation PowerPoint</vt:lpstr>
      <vt:lpstr>Présentation PowerPoint</vt:lpstr>
      <vt:lpstr>La famille des métiers de la gestion administrative, du transport et de la logistique </vt:lpstr>
      <vt:lpstr>La famille des métiers de la gestion administrative, du transport et de la logistique </vt:lpstr>
      <vt:lpstr>Les enjeux de la famille des métiers de la gestion administrative, du transport et de la logistique </vt:lpstr>
      <vt:lpstr>La famille des métiers de la gestion administrative, du transport et de la logistique </vt:lpstr>
      <vt:lpstr>La famille des métiers de la gestion administrative, du transport et de la logistique </vt:lpstr>
      <vt:lpstr>La famille des métiers de la gestion administrative, du transport et de la logistique </vt:lpstr>
      <vt:lpstr>La famille des métiers de la gestion administrative, du transport et de la logistique </vt:lpstr>
      <vt:lpstr>L’élaboration de scénarios pédagogiques : les étapes</vt:lpstr>
      <vt:lpstr>Le contexte (site CERPEG) </vt:lpstr>
      <vt:lpstr>L’écriture des scénarios pédagogiques</vt:lpstr>
      <vt:lpstr>La famille des métiers de la gestion administrative, du transport et de la logistique </vt:lpstr>
      <vt:lpstr>Ateliers de création de trames de scénario pédagogique</vt:lpstr>
      <vt:lpstr>La famille des métiers de la gestion administrative du transport et de la logistique</vt:lpstr>
    </vt:vector>
  </TitlesOfParts>
  <Company>Académie de Grenoble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de formation des formateurs</dc:title>
  <dc:creator>master</dc:creator>
  <cp:lastModifiedBy>master</cp:lastModifiedBy>
  <cp:revision>208</cp:revision>
  <dcterms:created xsi:type="dcterms:W3CDTF">2019-03-15T09:12:54Z</dcterms:created>
  <dcterms:modified xsi:type="dcterms:W3CDTF">2019-06-05T09:05:22Z</dcterms:modified>
</cp:coreProperties>
</file>