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71" r:id="rId5"/>
    <p:sldId id="258" r:id="rId6"/>
    <p:sldId id="259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4" autoAdjust="0"/>
    <p:restoredTop sz="93722" autoAdjust="0"/>
  </p:normalViewPr>
  <p:slideViewPr>
    <p:cSldViewPr>
      <p:cViewPr varScale="1">
        <p:scale>
          <a:sx n="68" d="100"/>
          <a:sy n="68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rezi.com/ajyflfsby8zm/bts-cg-formation-academique-grenoble-juin-2016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rezi.com/ajyflfsby8zm/bts-cg-formation-academique-grenoble-juin-2016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2D2EF-4033-4865-93F5-CEA7E22F262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5CDDD3B-FD83-473C-8F57-8B436B4BE8E7}">
      <dgm:prSet phldrT="[Texte]"/>
      <dgm:spPr/>
      <dgm:t>
        <a:bodyPr/>
        <a:lstStyle/>
        <a:p>
          <a:r>
            <a:rPr lang="fr-FR" dirty="0" smtClean="0"/>
            <a:t>Rappels</a:t>
          </a:r>
          <a:endParaRPr lang="fr-FR" dirty="0"/>
        </a:p>
      </dgm:t>
    </dgm:pt>
    <dgm:pt modelId="{2CDEC76C-9E48-4787-A4F0-EECF6A2CC92B}" type="parTrans" cxnId="{CAE29E0E-5345-4478-8C98-3F9DCD2E4E02}">
      <dgm:prSet/>
      <dgm:spPr/>
      <dgm:t>
        <a:bodyPr/>
        <a:lstStyle/>
        <a:p>
          <a:endParaRPr lang="fr-FR"/>
        </a:p>
      </dgm:t>
    </dgm:pt>
    <dgm:pt modelId="{1C4DCD80-FA70-400C-A019-3636363E365E}" type="sibTrans" cxnId="{CAE29E0E-5345-4478-8C98-3F9DCD2E4E02}">
      <dgm:prSet/>
      <dgm:spPr/>
      <dgm:t>
        <a:bodyPr/>
        <a:lstStyle/>
        <a:p>
          <a:endParaRPr lang="fr-FR"/>
        </a:p>
      </dgm:t>
    </dgm:pt>
    <dgm:pt modelId="{A64917DD-740C-425A-B135-B493C5DA6854}">
      <dgm:prSet phldrT="[Texte]" custT="1"/>
      <dgm:spPr/>
      <dgm:t>
        <a:bodyPr/>
        <a:lstStyle/>
        <a:p>
          <a:r>
            <a:rPr lang="fr-FR" sz="1600" dirty="0" smtClean="0"/>
            <a:t>Durée 4 heures</a:t>
          </a:r>
          <a:endParaRPr lang="fr-FR" sz="1600" dirty="0"/>
        </a:p>
      </dgm:t>
    </dgm:pt>
    <dgm:pt modelId="{46E4B29A-026B-453E-828C-6F4DDCDF6D4C}" type="parTrans" cxnId="{F9AEDD11-B808-4B38-80D4-B1D19CE49517}">
      <dgm:prSet/>
      <dgm:spPr/>
      <dgm:t>
        <a:bodyPr/>
        <a:lstStyle/>
        <a:p>
          <a:endParaRPr lang="fr-FR"/>
        </a:p>
      </dgm:t>
    </dgm:pt>
    <dgm:pt modelId="{1F1CEA69-D74A-4DAA-A0D6-DC858E2E4725}" type="sibTrans" cxnId="{F9AEDD11-B808-4B38-80D4-B1D19CE49517}">
      <dgm:prSet/>
      <dgm:spPr/>
      <dgm:t>
        <a:bodyPr/>
        <a:lstStyle/>
        <a:p>
          <a:endParaRPr lang="fr-FR"/>
        </a:p>
      </dgm:t>
    </dgm:pt>
    <dgm:pt modelId="{8B3A0B7F-2FE7-45D9-876D-3E053951817F}">
      <dgm:prSet phldrT="[Texte]"/>
      <dgm:spPr/>
      <dgm:t>
        <a:bodyPr/>
        <a:lstStyle/>
        <a:p>
          <a:r>
            <a:rPr lang="fr-FR" dirty="0" smtClean="0"/>
            <a:t>Processus évalués</a:t>
          </a:r>
          <a:endParaRPr lang="fr-FR" dirty="0"/>
        </a:p>
      </dgm:t>
    </dgm:pt>
    <dgm:pt modelId="{486E5714-6721-4CB5-B187-A8C2D8626218}" type="parTrans" cxnId="{85449664-C48C-4114-81CD-9A5A9C5B737A}">
      <dgm:prSet/>
      <dgm:spPr/>
      <dgm:t>
        <a:bodyPr/>
        <a:lstStyle/>
        <a:p>
          <a:endParaRPr lang="fr-FR"/>
        </a:p>
      </dgm:t>
    </dgm:pt>
    <dgm:pt modelId="{C2D3DD4B-6530-48B2-868F-1141AF0272E3}" type="sibTrans" cxnId="{85449664-C48C-4114-81CD-9A5A9C5B737A}">
      <dgm:prSet/>
      <dgm:spPr/>
      <dgm:t>
        <a:bodyPr/>
        <a:lstStyle/>
        <a:p>
          <a:endParaRPr lang="fr-FR"/>
        </a:p>
      </dgm:t>
    </dgm:pt>
    <dgm:pt modelId="{37722D35-00D0-48CC-8C01-2787DADD585A}">
      <dgm:prSet phldrT="[Texte]" custT="1"/>
      <dgm:spPr/>
      <dgm:t>
        <a:bodyPr/>
        <a:lstStyle/>
        <a:p>
          <a:pPr lvl="1"/>
          <a:r>
            <a:rPr lang="fr-FR" sz="1600" dirty="0" smtClean="0"/>
            <a:t>P1, P2, P3, P4 </a:t>
          </a:r>
        </a:p>
      </dgm:t>
    </dgm:pt>
    <dgm:pt modelId="{265AB8B0-E3F7-476A-9E3F-FE5EC69BCCF2}" type="parTrans" cxnId="{99A2DA5C-7771-4614-A3A3-C71B013BC230}">
      <dgm:prSet/>
      <dgm:spPr/>
      <dgm:t>
        <a:bodyPr/>
        <a:lstStyle/>
        <a:p>
          <a:endParaRPr lang="fr-FR"/>
        </a:p>
      </dgm:t>
    </dgm:pt>
    <dgm:pt modelId="{C298FE5A-EA1D-4264-9D2B-BDC5AEF80E47}" type="sibTrans" cxnId="{99A2DA5C-7771-4614-A3A3-C71B013BC230}">
      <dgm:prSet/>
      <dgm:spPr/>
      <dgm:t>
        <a:bodyPr/>
        <a:lstStyle/>
        <a:p>
          <a:endParaRPr lang="fr-FR"/>
        </a:p>
      </dgm:t>
    </dgm:pt>
    <dgm:pt modelId="{DAF1ACA7-31AB-414A-ACEC-25ACA3D12C84}">
      <dgm:prSet phldrT="[Texte]"/>
      <dgm:spPr/>
      <dgm:t>
        <a:bodyPr/>
        <a:lstStyle/>
        <a:p>
          <a:r>
            <a:rPr lang="fr-FR" dirty="0" smtClean="0"/>
            <a:t>conception du sujet</a:t>
          </a:r>
          <a:endParaRPr lang="fr-FR" dirty="0"/>
        </a:p>
      </dgm:t>
    </dgm:pt>
    <dgm:pt modelId="{B4C604B2-032D-4C9B-B3EC-BCD054BA4E1C}" type="parTrans" cxnId="{03C5D353-E854-49DB-A08B-4FA76A6C0E8E}">
      <dgm:prSet/>
      <dgm:spPr/>
      <dgm:t>
        <a:bodyPr/>
        <a:lstStyle/>
        <a:p>
          <a:endParaRPr lang="fr-FR"/>
        </a:p>
      </dgm:t>
    </dgm:pt>
    <dgm:pt modelId="{B063CA1F-A43E-438F-8785-919818F2621F}" type="sibTrans" cxnId="{03C5D353-E854-49DB-A08B-4FA76A6C0E8E}">
      <dgm:prSet/>
      <dgm:spPr/>
      <dgm:t>
        <a:bodyPr/>
        <a:lstStyle/>
        <a:p>
          <a:endParaRPr lang="fr-FR"/>
        </a:p>
      </dgm:t>
    </dgm:pt>
    <dgm:pt modelId="{7720DBB2-2C7B-4ADC-B404-BB4118F4238F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Missions indépendantes</a:t>
          </a:r>
          <a:endParaRPr lang="fr-FR" dirty="0"/>
        </a:p>
      </dgm:t>
    </dgm:pt>
    <dgm:pt modelId="{03212770-C148-48F1-B2BB-5992BE437764}" type="parTrans" cxnId="{1EA224E2-7265-46E1-A1E6-ABB2D7E84CB7}">
      <dgm:prSet/>
      <dgm:spPr/>
      <dgm:t>
        <a:bodyPr/>
        <a:lstStyle/>
        <a:p>
          <a:endParaRPr lang="fr-FR"/>
        </a:p>
      </dgm:t>
    </dgm:pt>
    <dgm:pt modelId="{C6180681-52D7-4E6D-83DF-A8894C6DCD00}" type="sibTrans" cxnId="{1EA224E2-7265-46E1-A1E6-ABB2D7E84CB7}">
      <dgm:prSet/>
      <dgm:spPr/>
      <dgm:t>
        <a:bodyPr/>
        <a:lstStyle/>
        <a:p>
          <a:endParaRPr lang="fr-FR"/>
        </a:p>
      </dgm:t>
    </dgm:pt>
    <dgm:pt modelId="{2FA1E746-B9A4-45F2-A89C-551CE5A3126A}">
      <dgm:prSet phldrT="[Texte]" custT="1"/>
      <dgm:spPr/>
      <dgm:t>
        <a:bodyPr/>
        <a:lstStyle/>
        <a:p>
          <a:r>
            <a:rPr lang="fr-FR" sz="1600" dirty="0" smtClean="0"/>
            <a:t>Coefficient </a:t>
          </a:r>
          <a:endParaRPr lang="fr-FR" sz="1600" dirty="0"/>
        </a:p>
      </dgm:t>
    </dgm:pt>
    <dgm:pt modelId="{933DECAD-097D-4041-93F6-0D88B18AE4C0}" type="parTrans" cxnId="{6FBDF0F4-D08F-45BC-810E-09B9CF71B130}">
      <dgm:prSet/>
      <dgm:spPr/>
      <dgm:t>
        <a:bodyPr/>
        <a:lstStyle/>
        <a:p>
          <a:endParaRPr lang="fr-FR"/>
        </a:p>
      </dgm:t>
    </dgm:pt>
    <dgm:pt modelId="{3EEA280E-B48B-4DEE-9144-E4C2892E55CF}" type="sibTrans" cxnId="{6FBDF0F4-D08F-45BC-810E-09B9CF71B130}">
      <dgm:prSet/>
      <dgm:spPr/>
      <dgm:t>
        <a:bodyPr/>
        <a:lstStyle/>
        <a:p>
          <a:endParaRPr lang="fr-FR"/>
        </a:p>
      </dgm:t>
    </dgm:pt>
    <dgm:pt modelId="{FD7CAE2A-C3AC-4325-8E90-12134702C17B}">
      <dgm:prSet phldrT="[Texte]" custT="1"/>
      <dgm:spPr/>
      <dgm:t>
        <a:bodyPr/>
        <a:lstStyle/>
        <a:p>
          <a:pPr lvl="1"/>
          <a:r>
            <a:rPr lang="fr-FR" sz="1600" dirty="0" smtClean="0"/>
            <a:t>Et P7 sur certains aspects (par exemple : lire et interpréter un schéma de processus, écrire un </a:t>
          </a:r>
          <a:r>
            <a:rPr lang="fr-FR" sz="1600" dirty="0" err="1" smtClean="0"/>
            <a:t>algo</a:t>
          </a:r>
          <a:r>
            <a:rPr lang="fr-FR" sz="1600" dirty="0" smtClean="0"/>
            <a:t>, rédiger des requêtes, analyser un SI, etc.)</a:t>
          </a:r>
        </a:p>
      </dgm:t>
    </dgm:pt>
    <dgm:pt modelId="{7C0EE8B0-E397-4421-93DC-3668B70FE0B7}" type="parTrans" cxnId="{644D6DFD-FBE6-47FC-B8CE-A53C37AB029D}">
      <dgm:prSet/>
      <dgm:spPr/>
      <dgm:t>
        <a:bodyPr/>
        <a:lstStyle/>
        <a:p>
          <a:endParaRPr lang="fr-FR"/>
        </a:p>
      </dgm:t>
    </dgm:pt>
    <dgm:pt modelId="{E4EE9BD1-890A-4F8A-92A7-2664B6C48BDF}" type="sibTrans" cxnId="{644D6DFD-FBE6-47FC-B8CE-A53C37AB029D}">
      <dgm:prSet/>
      <dgm:spPr/>
      <dgm:t>
        <a:bodyPr/>
        <a:lstStyle/>
        <a:p>
          <a:endParaRPr lang="fr-FR"/>
        </a:p>
      </dgm:t>
    </dgm:pt>
    <dgm:pt modelId="{D652E5BF-C57E-47CD-AE6C-ACD8A1B7CC69}">
      <dgm:prSet phldrT="[Texte]" custT="1"/>
      <dgm:spPr/>
      <dgm:t>
        <a:bodyPr/>
        <a:lstStyle/>
        <a:p>
          <a:r>
            <a:rPr lang="fr-FR" sz="1600" dirty="0" smtClean="0"/>
            <a:t>Rappel </a:t>
          </a:r>
          <a:r>
            <a:rPr lang="fr-FR" sz="1600" dirty="0" smtClean="0">
              <a:hlinkClick xmlns:r="http://schemas.openxmlformats.org/officeDocument/2006/relationships" r:id="rId1"/>
            </a:rPr>
            <a:t>présentation </a:t>
          </a:r>
          <a:r>
            <a:rPr lang="fr-FR" sz="1600" dirty="0" err="1" smtClean="0">
              <a:hlinkClick xmlns:r="http://schemas.openxmlformats.org/officeDocument/2006/relationships" r:id="rId1"/>
            </a:rPr>
            <a:t>prezi</a:t>
          </a:r>
          <a:r>
            <a:rPr lang="fr-FR" sz="1600" dirty="0" smtClean="0">
              <a:hlinkClick xmlns:r="http://schemas.openxmlformats.org/officeDocument/2006/relationships" r:id="rId1"/>
            </a:rPr>
            <a:t> formation académique juin 2016</a:t>
          </a:r>
          <a:endParaRPr lang="fr-FR" sz="1600" dirty="0"/>
        </a:p>
      </dgm:t>
    </dgm:pt>
    <dgm:pt modelId="{E3E52005-853B-4033-8D65-26BE0F64BCC8}" type="parTrans" cxnId="{A49B7DED-23F7-4FE1-8B15-2CA3BFD8D482}">
      <dgm:prSet/>
      <dgm:spPr/>
    </dgm:pt>
    <dgm:pt modelId="{CA519E5A-E6D7-4603-8CEE-277FBF36D8B0}" type="sibTrans" cxnId="{A49B7DED-23F7-4FE1-8B15-2CA3BFD8D482}">
      <dgm:prSet/>
      <dgm:spPr/>
    </dgm:pt>
    <dgm:pt modelId="{784DE560-6B92-4EE9-99B4-EDB1CB648167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Travail non -ou peu- guidé : les détails de la mission ou les démarches sont fournies par les annexes</a:t>
          </a:r>
          <a:endParaRPr lang="fr-FR" dirty="0">
            <a:solidFill>
              <a:schemeClr val="tx1"/>
            </a:solidFill>
          </a:endParaRPr>
        </a:p>
      </dgm:t>
    </dgm:pt>
    <dgm:pt modelId="{971EE29F-2F44-47A7-88D3-ABBF0099BEF2}" type="parTrans" cxnId="{7EE374D3-9AA7-4D9D-9409-358AB79E6B17}">
      <dgm:prSet/>
      <dgm:spPr/>
    </dgm:pt>
    <dgm:pt modelId="{DC0C1FEC-AA0C-49AB-BC86-45F42DC37AEE}" type="sibTrans" cxnId="{7EE374D3-9AA7-4D9D-9409-358AB79E6B17}">
      <dgm:prSet/>
      <dgm:spPr/>
    </dgm:pt>
    <dgm:pt modelId="{12625E9C-6D1E-43DD-B157-E6A3C367CEA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Chaque mission est rattachée à ses annexes</a:t>
          </a:r>
          <a:endParaRPr lang="fr-FR" dirty="0">
            <a:solidFill>
              <a:schemeClr val="tx1"/>
            </a:solidFill>
          </a:endParaRPr>
        </a:p>
      </dgm:t>
    </dgm:pt>
    <dgm:pt modelId="{0282C56C-0811-4A5B-B6D3-DF2E1D84FF03}" type="parTrans" cxnId="{E5B8E9FA-1784-4B37-A682-B12B21ED58EB}">
      <dgm:prSet/>
      <dgm:spPr/>
    </dgm:pt>
    <dgm:pt modelId="{C2220D57-2BB5-42A3-9964-F55D8DBAC625}" type="sibTrans" cxnId="{E5B8E9FA-1784-4B37-A682-B12B21ED58EB}">
      <dgm:prSet/>
      <dgm:spPr/>
    </dgm:pt>
    <dgm:pt modelId="{202A6772-7738-451E-A176-0719BFC7C72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Annexes  :</a:t>
          </a:r>
          <a:endParaRPr lang="fr-FR" dirty="0">
            <a:solidFill>
              <a:schemeClr val="tx1"/>
            </a:solidFill>
          </a:endParaRPr>
        </a:p>
      </dgm:t>
    </dgm:pt>
    <dgm:pt modelId="{304E2C2E-A7AE-4124-AE50-71FF171938F1}" type="parTrans" cxnId="{7678C421-63BB-4C7D-BF54-D2316B0111AC}">
      <dgm:prSet/>
      <dgm:spPr/>
    </dgm:pt>
    <dgm:pt modelId="{412111CD-CABA-41FE-BB8B-BA97930C1E7E}" type="sibTrans" cxnId="{7678C421-63BB-4C7D-BF54-D2316B0111AC}">
      <dgm:prSet/>
      <dgm:spPr/>
    </dgm:pt>
    <dgm:pt modelId="{FBD5F865-F0A9-4B5A-9C92-C711997EC800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A, documents associés à la situation</a:t>
          </a:r>
          <a:endParaRPr lang="fr-FR" dirty="0">
            <a:solidFill>
              <a:schemeClr val="tx1"/>
            </a:solidFill>
          </a:endParaRPr>
        </a:p>
      </dgm:t>
    </dgm:pt>
    <dgm:pt modelId="{9150F81F-8FA0-423B-B0D3-1EE1898B9608}" type="parTrans" cxnId="{BAC3B791-D7C0-43AA-AE01-8A94C0360359}">
      <dgm:prSet/>
      <dgm:spPr/>
    </dgm:pt>
    <dgm:pt modelId="{DC630C31-4F78-4697-9AF2-3A3499AE87A2}" type="sibTrans" cxnId="{BAC3B791-D7C0-43AA-AE01-8A94C0360359}">
      <dgm:prSet/>
      <dgm:spPr/>
    </dgm:pt>
    <dgm:pt modelId="{B333ED39-74A9-4DE2-A31B-C7A3885EC99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B, réglementation, législation</a:t>
          </a:r>
          <a:endParaRPr lang="fr-FR" dirty="0">
            <a:solidFill>
              <a:schemeClr val="tx1"/>
            </a:solidFill>
          </a:endParaRPr>
        </a:p>
      </dgm:t>
    </dgm:pt>
    <dgm:pt modelId="{9C3CD8CB-F3F6-404C-ABA0-D7B424699A58}" type="parTrans" cxnId="{AF2DA140-0C33-4FE0-AE39-F05AD033E142}">
      <dgm:prSet/>
      <dgm:spPr/>
    </dgm:pt>
    <dgm:pt modelId="{44A52CDE-D109-49C7-9F2D-F1240071938D}" type="sibTrans" cxnId="{AF2DA140-0C33-4FE0-AE39-F05AD033E142}">
      <dgm:prSet/>
      <dgm:spPr/>
    </dgm:pt>
    <dgm:pt modelId="{FBD029D8-38A3-4A85-8A9B-660CC8340A91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C</a:t>
          </a:r>
          <a:endParaRPr lang="fr-FR" dirty="0">
            <a:solidFill>
              <a:schemeClr val="tx1"/>
            </a:solidFill>
          </a:endParaRPr>
        </a:p>
      </dgm:t>
    </dgm:pt>
    <dgm:pt modelId="{96090024-F246-4B05-9525-1D25EA68842C}" type="parTrans" cxnId="{B1A8DCEA-D03B-440D-9DF7-73908B44BAAD}">
      <dgm:prSet/>
      <dgm:spPr/>
    </dgm:pt>
    <dgm:pt modelId="{F0B2FBE3-ABED-4260-ADF0-DCA6128768D3}" type="sibTrans" cxnId="{B1A8DCEA-D03B-440D-9DF7-73908B44BAAD}">
      <dgm:prSet/>
      <dgm:spPr/>
    </dgm:pt>
    <dgm:pt modelId="{5839C07C-4D11-4E77-AF55-B5EF20A00A38}" type="pres">
      <dgm:prSet presAssocID="{8212D2EF-4033-4865-93F5-CEA7E22F26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0D5671-A331-469F-9B9F-034674DEB7F0}" type="pres">
      <dgm:prSet presAssocID="{95CDDD3B-FD83-473C-8F57-8B436B4BE8E7}" presName="linNode" presStyleCnt="0"/>
      <dgm:spPr/>
      <dgm:t>
        <a:bodyPr/>
        <a:lstStyle/>
        <a:p>
          <a:endParaRPr lang="fr-FR"/>
        </a:p>
      </dgm:t>
    </dgm:pt>
    <dgm:pt modelId="{E6501D3A-7A42-4F87-ABA7-F2C051D4E1A2}" type="pres">
      <dgm:prSet presAssocID="{95CDDD3B-FD83-473C-8F57-8B436B4BE8E7}" presName="parentText" presStyleLbl="node1" presStyleIdx="0" presStyleCnt="3" custScaleY="2847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AFA997-E27C-4BA2-B58F-81FE65C36D6B}" type="pres">
      <dgm:prSet presAssocID="{95CDDD3B-FD83-473C-8F57-8B436B4BE8E7}" presName="descendantText" presStyleLbl="alignAccFollowNode1" presStyleIdx="0" presStyleCnt="3" custScaleY="283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6EB2D4-4242-429E-ADB6-DA3A7458EFD0}" type="pres">
      <dgm:prSet presAssocID="{1C4DCD80-FA70-400C-A019-3636363E365E}" presName="sp" presStyleCnt="0"/>
      <dgm:spPr/>
      <dgm:t>
        <a:bodyPr/>
        <a:lstStyle/>
        <a:p>
          <a:endParaRPr lang="fr-FR"/>
        </a:p>
      </dgm:t>
    </dgm:pt>
    <dgm:pt modelId="{6DECCA91-0A78-4F8C-8C65-DB516E02E63C}" type="pres">
      <dgm:prSet presAssocID="{8B3A0B7F-2FE7-45D9-876D-3E053951817F}" presName="linNode" presStyleCnt="0"/>
      <dgm:spPr/>
      <dgm:t>
        <a:bodyPr/>
        <a:lstStyle/>
        <a:p>
          <a:endParaRPr lang="fr-FR"/>
        </a:p>
      </dgm:t>
    </dgm:pt>
    <dgm:pt modelId="{E6400C87-CB1C-44E4-8027-7E22363707C5}" type="pres">
      <dgm:prSet presAssocID="{8B3A0B7F-2FE7-45D9-876D-3E053951817F}" presName="parentText" presStyleLbl="node1" presStyleIdx="1" presStyleCnt="3" custScaleY="3672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8066B5-CA5E-41E5-BD3C-227FA86C4C70}" type="pres">
      <dgm:prSet presAssocID="{8B3A0B7F-2FE7-45D9-876D-3E053951817F}" presName="descendantText" presStyleLbl="alignAccFollowNode1" presStyleIdx="1" presStyleCnt="3" custScaleY="365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2B29AC-8CFD-44A6-9336-60FA54B1B28A}" type="pres">
      <dgm:prSet presAssocID="{C2D3DD4B-6530-48B2-868F-1141AF0272E3}" presName="sp" presStyleCnt="0"/>
      <dgm:spPr/>
      <dgm:t>
        <a:bodyPr/>
        <a:lstStyle/>
        <a:p>
          <a:endParaRPr lang="fr-FR"/>
        </a:p>
      </dgm:t>
    </dgm:pt>
    <dgm:pt modelId="{66933467-CB7D-4B20-AF89-1A40BF9CB753}" type="pres">
      <dgm:prSet presAssocID="{DAF1ACA7-31AB-414A-ACEC-25ACA3D12C84}" presName="linNode" presStyleCnt="0"/>
      <dgm:spPr/>
      <dgm:t>
        <a:bodyPr/>
        <a:lstStyle/>
        <a:p>
          <a:endParaRPr lang="fr-FR"/>
        </a:p>
      </dgm:t>
    </dgm:pt>
    <dgm:pt modelId="{BC330DD8-F4FA-4A3D-998A-B6BE195DD619}" type="pres">
      <dgm:prSet presAssocID="{DAF1ACA7-31AB-414A-ACEC-25ACA3D12C84}" presName="parentText" presStyleLbl="node1" presStyleIdx="2" presStyleCnt="3" custScaleY="7406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FF100-98FE-4348-9BC7-D223FE0D9C68}" type="pres">
      <dgm:prSet presAssocID="{DAF1ACA7-31AB-414A-ACEC-25ACA3D12C84}" presName="descendantText" presStyleLbl="alignAccFollowNode1" presStyleIdx="2" presStyleCnt="3" custScaleY="843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58AAE3-5BD9-40B1-B409-73045C16150E}" type="presOf" srcId="{8212D2EF-4033-4865-93F5-CEA7E22F2624}" destId="{5839C07C-4D11-4E77-AF55-B5EF20A00A38}" srcOrd="0" destOrd="0" presId="urn:microsoft.com/office/officeart/2005/8/layout/vList5"/>
    <dgm:cxn modelId="{4E504D97-3546-4021-B841-AAAF7C5EC8A9}" type="presOf" srcId="{B333ED39-74A9-4DE2-A31B-C7A3885EC998}" destId="{578FF100-98FE-4348-9BC7-D223FE0D9C68}" srcOrd="0" destOrd="5" presId="urn:microsoft.com/office/officeart/2005/8/layout/vList5"/>
    <dgm:cxn modelId="{E5B8E9FA-1784-4B37-A682-B12B21ED58EB}" srcId="{7720DBB2-2C7B-4ADC-B404-BB4118F4238F}" destId="{12625E9C-6D1E-43DD-B157-E6A3C367CEA6}" srcOrd="1" destOrd="0" parTransId="{0282C56C-0811-4A5B-B6D3-DF2E1D84FF03}" sibTransId="{C2220D57-2BB5-42A3-9964-F55D8DBAC625}"/>
    <dgm:cxn modelId="{1EA224E2-7265-46E1-A1E6-ABB2D7E84CB7}" srcId="{DAF1ACA7-31AB-414A-ACEC-25ACA3D12C84}" destId="{7720DBB2-2C7B-4ADC-B404-BB4118F4238F}" srcOrd="0" destOrd="0" parTransId="{03212770-C148-48F1-B2BB-5992BE437764}" sibTransId="{C6180681-52D7-4E6D-83DF-A8894C6DCD00}"/>
    <dgm:cxn modelId="{9E451F6C-DAD1-4ADF-9438-BC4CEF5D5073}" type="presOf" srcId="{FBD029D8-38A3-4A85-8A9B-660CC8340A91}" destId="{578FF100-98FE-4348-9BC7-D223FE0D9C68}" srcOrd="0" destOrd="6" presId="urn:microsoft.com/office/officeart/2005/8/layout/vList5"/>
    <dgm:cxn modelId="{03C5D353-E854-49DB-A08B-4FA76A6C0E8E}" srcId="{8212D2EF-4033-4865-93F5-CEA7E22F2624}" destId="{DAF1ACA7-31AB-414A-ACEC-25ACA3D12C84}" srcOrd="2" destOrd="0" parTransId="{B4C604B2-032D-4C9B-B3EC-BCD054BA4E1C}" sibTransId="{B063CA1F-A43E-438F-8785-919818F2621F}"/>
    <dgm:cxn modelId="{B1A8DCEA-D03B-440D-9DF7-73908B44BAAD}" srcId="{202A6772-7738-451E-A176-0719BFC7C728}" destId="{FBD029D8-38A3-4A85-8A9B-660CC8340A91}" srcOrd="2" destOrd="0" parTransId="{96090024-F246-4B05-9525-1D25EA68842C}" sibTransId="{F0B2FBE3-ABED-4260-ADF0-DCA6128768D3}"/>
    <dgm:cxn modelId="{CF4D5578-F297-49C5-8886-60EE1317DB6E}" type="presOf" srcId="{FBD5F865-F0A9-4B5A-9C92-C711997EC800}" destId="{578FF100-98FE-4348-9BC7-D223FE0D9C68}" srcOrd="0" destOrd="4" presId="urn:microsoft.com/office/officeart/2005/8/layout/vList5"/>
    <dgm:cxn modelId="{99A2DA5C-7771-4614-A3A3-C71B013BC230}" srcId="{8B3A0B7F-2FE7-45D9-876D-3E053951817F}" destId="{37722D35-00D0-48CC-8C01-2787DADD585A}" srcOrd="0" destOrd="0" parTransId="{265AB8B0-E3F7-476A-9E3F-FE5EC69BCCF2}" sibTransId="{C298FE5A-EA1D-4264-9D2B-BDC5AEF80E47}"/>
    <dgm:cxn modelId="{7EE374D3-9AA7-4D9D-9409-358AB79E6B17}" srcId="{7720DBB2-2C7B-4ADC-B404-BB4118F4238F}" destId="{784DE560-6B92-4EE9-99B4-EDB1CB648167}" srcOrd="0" destOrd="0" parTransId="{971EE29F-2F44-47A7-88D3-ABBF0099BEF2}" sibTransId="{DC0C1FEC-AA0C-49AB-BC86-45F42DC37AEE}"/>
    <dgm:cxn modelId="{13DEFF84-B5B6-4F44-B45E-39F99EC57E9A}" type="presOf" srcId="{DAF1ACA7-31AB-414A-ACEC-25ACA3D12C84}" destId="{BC330DD8-F4FA-4A3D-998A-B6BE195DD619}" srcOrd="0" destOrd="0" presId="urn:microsoft.com/office/officeart/2005/8/layout/vList5"/>
    <dgm:cxn modelId="{C87FB604-83E9-4F33-BD28-225D209D4F2F}" type="presOf" srcId="{37722D35-00D0-48CC-8C01-2787DADD585A}" destId="{538066B5-CA5E-41E5-BD3C-227FA86C4C70}" srcOrd="0" destOrd="0" presId="urn:microsoft.com/office/officeart/2005/8/layout/vList5"/>
    <dgm:cxn modelId="{A49B7DED-23F7-4FE1-8B15-2CA3BFD8D482}" srcId="{95CDDD3B-FD83-473C-8F57-8B436B4BE8E7}" destId="{D652E5BF-C57E-47CD-AE6C-ACD8A1B7CC69}" srcOrd="2" destOrd="0" parTransId="{E3E52005-853B-4033-8D65-26BE0F64BCC8}" sibTransId="{CA519E5A-E6D7-4603-8CEE-277FBF36D8B0}"/>
    <dgm:cxn modelId="{7678C421-63BB-4C7D-BF54-D2316B0111AC}" srcId="{DAF1ACA7-31AB-414A-ACEC-25ACA3D12C84}" destId="{202A6772-7738-451E-A176-0719BFC7C728}" srcOrd="1" destOrd="0" parTransId="{304E2C2E-A7AE-4124-AE50-71FF171938F1}" sibTransId="{412111CD-CABA-41FE-BB8B-BA97930C1E7E}"/>
    <dgm:cxn modelId="{BAC3B791-D7C0-43AA-AE01-8A94C0360359}" srcId="{202A6772-7738-451E-A176-0719BFC7C728}" destId="{FBD5F865-F0A9-4B5A-9C92-C711997EC800}" srcOrd="0" destOrd="0" parTransId="{9150F81F-8FA0-423B-B0D3-1EE1898B9608}" sibTransId="{DC630C31-4F78-4697-9AF2-3A3499AE87A2}"/>
    <dgm:cxn modelId="{BE84C067-4FE9-4511-8F7E-7BEB763198CF}" type="presOf" srcId="{2FA1E746-B9A4-45F2-A89C-551CE5A3126A}" destId="{74AFA997-E27C-4BA2-B58F-81FE65C36D6B}" srcOrd="0" destOrd="1" presId="urn:microsoft.com/office/officeart/2005/8/layout/vList5"/>
    <dgm:cxn modelId="{8E6F1F9F-0214-426D-B47A-2D0BA8AF5948}" type="presOf" srcId="{A64917DD-740C-425A-B135-B493C5DA6854}" destId="{74AFA997-E27C-4BA2-B58F-81FE65C36D6B}" srcOrd="0" destOrd="0" presId="urn:microsoft.com/office/officeart/2005/8/layout/vList5"/>
    <dgm:cxn modelId="{644D6DFD-FBE6-47FC-B8CE-A53C37AB029D}" srcId="{8B3A0B7F-2FE7-45D9-876D-3E053951817F}" destId="{FD7CAE2A-C3AC-4325-8E90-12134702C17B}" srcOrd="1" destOrd="0" parTransId="{7C0EE8B0-E397-4421-93DC-3668B70FE0B7}" sibTransId="{E4EE9BD1-890A-4F8A-92A7-2664B6C48BDF}"/>
    <dgm:cxn modelId="{56CD6230-6952-4D1C-B26B-36A3734AE341}" type="presOf" srcId="{784DE560-6B92-4EE9-99B4-EDB1CB648167}" destId="{578FF100-98FE-4348-9BC7-D223FE0D9C68}" srcOrd="0" destOrd="1" presId="urn:microsoft.com/office/officeart/2005/8/layout/vList5"/>
    <dgm:cxn modelId="{87E21783-63EA-4813-9BEF-1E6F3B4BA352}" type="presOf" srcId="{7720DBB2-2C7B-4ADC-B404-BB4118F4238F}" destId="{578FF100-98FE-4348-9BC7-D223FE0D9C68}" srcOrd="0" destOrd="0" presId="urn:microsoft.com/office/officeart/2005/8/layout/vList5"/>
    <dgm:cxn modelId="{D74A933E-3DBA-473A-BC5C-074ECA5A5933}" type="presOf" srcId="{202A6772-7738-451E-A176-0719BFC7C728}" destId="{578FF100-98FE-4348-9BC7-D223FE0D9C68}" srcOrd="0" destOrd="3" presId="urn:microsoft.com/office/officeart/2005/8/layout/vList5"/>
    <dgm:cxn modelId="{C14FEAEA-F06B-4469-8AD3-71E6BB77CBA0}" type="presOf" srcId="{FD7CAE2A-C3AC-4325-8E90-12134702C17B}" destId="{538066B5-CA5E-41E5-BD3C-227FA86C4C70}" srcOrd="0" destOrd="1" presId="urn:microsoft.com/office/officeart/2005/8/layout/vList5"/>
    <dgm:cxn modelId="{85449664-C48C-4114-81CD-9A5A9C5B737A}" srcId="{8212D2EF-4033-4865-93F5-CEA7E22F2624}" destId="{8B3A0B7F-2FE7-45D9-876D-3E053951817F}" srcOrd="1" destOrd="0" parTransId="{486E5714-6721-4CB5-B187-A8C2D8626218}" sibTransId="{C2D3DD4B-6530-48B2-868F-1141AF0272E3}"/>
    <dgm:cxn modelId="{6FBDF0F4-D08F-45BC-810E-09B9CF71B130}" srcId="{95CDDD3B-FD83-473C-8F57-8B436B4BE8E7}" destId="{2FA1E746-B9A4-45F2-A89C-551CE5A3126A}" srcOrd="1" destOrd="0" parTransId="{933DECAD-097D-4041-93F6-0D88B18AE4C0}" sibTransId="{3EEA280E-B48B-4DEE-9144-E4C2892E55CF}"/>
    <dgm:cxn modelId="{96942960-70A4-465F-862A-DAB031082A61}" type="presOf" srcId="{12625E9C-6D1E-43DD-B157-E6A3C367CEA6}" destId="{578FF100-98FE-4348-9BC7-D223FE0D9C68}" srcOrd="0" destOrd="2" presId="urn:microsoft.com/office/officeart/2005/8/layout/vList5"/>
    <dgm:cxn modelId="{AA26A1BB-6617-4DB6-B98B-0E0ECD628DBF}" type="presOf" srcId="{8B3A0B7F-2FE7-45D9-876D-3E053951817F}" destId="{E6400C87-CB1C-44E4-8027-7E22363707C5}" srcOrd="0" destOrd="0" presId="urn:microsoft.com/office/officeart/2005/8/layout/vList5"/>
    <dgm:cxn modelId="{AF2DA140-0C33-4FE0-AE39-F05AD033E142}" srcId="{202A6772-7738-451E-A176-0719BFC7C728}" destId="{B333ED39-74A9-4DE2-A31B-C7A3885EC998}" srcOrd="1" destOrd="0" parTransId="{9C3CD8CB-F3F6-404C-ABA0-D7B424699A58}" sibTransId="{44A52CDE-D109-49C7-9F2D-F1240071938D}"/>
    <dgm:cxn modelId="{F9AEDD11-B808-4B38-80D4-B1D19CE49517}" srcId="{95CDDD3B-FD83-473C-8F57-8B436B4BE8E7}" destId="{A64917DD-740C-425A-B135-B493C5DA6854}" srcOrd="0" destOrd="0" parTransId="{46E4B29A-026B-453E-828C-6F4DDCDF6D4C}" sibTransId="{1F1CEA69-D74A-4DAA-A0D6-DC858E2E4725}"/>
    <dgm:cxn modelId="{4FD3B373-FA32-41AB-B73E-C2889452A76C}" type="presOf" srcId="{D652E5BF-C57E-47CD-AE6C-ACD8A1B7CC69}" destId="{74AFA997-E27C-4BA2-B58F-81FE65C36D6B}" srcOrd="0" destOrd="2" presId="urn:microsoft.com/office/officeart/2005/8/layout/vList5"/>
    <dgm:cxn modelId="{CAE29E0E-5345-4478-8C98-3F9DCD2E4E02}" srcId="{8212D2EF-4033-4865-93F5-CEA7E22F2624}" destId="{95CDDD3B-FD83-473C-8F57-8B436B4BE8E7}" srcOrd="0" destOrd="0" parTransId="{2CDEC76C-9E48-4787-A4F0-EECF6A2CC92B}" sibTransId="{1C4DCD80-FA70-400C-A019-3636363E365E}"/>
    <dgm:cxn modelId="{90B79CB4-6B98-4C4E-B204-790EC3485B0C}" type="presOf" srcId="{95CDDD3B-FD83-473C-8F57-8B436B4BE8E7}" destId="{E6501D3A-7A42-4F87-ABA7-F2C051D4E1A2}" srcOrd="0" destOrd="0" presId="urn:microsoft.com/office/officeart/2005/8/layout/vList5"/>
    <dgm:cxn modelId="{C04A2450-4130-4BB6-A289-F7FC1CD26E48}" type="presParOf" srcId="{5839C07C-4D11-4E77-AF55-B5EF20A00A38}" destId="{D30D5671-A331-469F-9B9F-034674DEB7F0}" srcOrd="0" destOrd="0" presId="urn:microsoft.com/office/officeart/2005/8/layout/vList5"/>
    <dgm:cxn modelId="{F2826103-C4BC-42A2-910F-035403C32690}" type="presParOf" srcId="{D30D5671-A331-469F-9B9F-034674DEB7F0}" destId="{E6501D3A-7A42-4F87-ABA7-F2C051D4E1A2}" srcOrd="0" destOrd="0" presId="urn:microsoft.com/office/officeart/2005/8/layout/vList5"/>
    <dgm:cxn modelId="{FEC7591B-948A-40FC-816B-A1B6EA9EAB09}" type="presParOf" srcId="{D30D5671-A331-469F-9B9F-034674DEB7F0}" destId="{74AFA997-E27C-4BA2-B58F-81FE65C36D6B}" srcOrd="1" destOrd="0" presId="urn:microsoft.com/office/officeart/2005/8/layout/vList5"/>
    <dgm:cxn modelId="{BDB83317-B49B-44AE-8D52-D4AFB4E08BD4}" type="presParOf" srcId="{5839C07C-4D11-4E77-AF55-B5EF20A00A38}" destId="{A16EB2D4-4242-429E-ADB6-DA3A7458EFD0}" srcOrd="1" destOrd="0" presId="urn:microsoft.com/office/officeart/2005/8/layout/vList5"/>
    <dgm:cxn modelId="{534162A7-20C0-4F1F-8983-2F9714C162BC}" type="presParOf" srcId="{5839C07C-4D11-4E77-AF55-B5EF20A00A38}" destId="{6DECCA91-0A78-4F8C-8C65-DB516E02E63C}" srcOrd="2" destOrd="0" presId="urn:microsoft.com/office/officeart/2005/8/layout/vList5"/>
    <dgm:cxn modelId="{FDDFFA4D-7A47-486A-BC92-E6FE70DFB1A5}" type="presParOf" srcId="{6DECCA91-0A78-4F8C-8C65-DB516E02E63C}" destId="{E6400C87-CB1C-44E4-8027-7E22363707C5}" srcOrd="0" destOrd="0" presId="urn:microsoft.com/office/officeart/2005/8/layout/vList5"/>
    <dgm:cxn modelId="{6DF4E442-201B-42C8-B945-C369BF0FF1A0}" type="presParOf" srcId="{6DECCA91-0A78-4F8C-8C65-DB516E02E63C}" destId="{538066B5-CA5E-41E5-BD3C-227FA86C4C70}" srcOrd="1" destOrd="0" presId="urn:microsoft.com/office/officeart/2005/8/layout/vList5"/>
    <dgm:cxn modelId="{0C05F0C3-5E5D-4F19-B101-9130BF871BDC}" type="presParOf" srcId="{5839C07C-4D11-4E77-AF55-B5EF20A00A38}" destId="{AF2B29AC-8CFD-44A6-9336-60FA54B1B28A}" srcOrd="3" destOrd="0" presId="urn:microsoft.com/office/officeart/2005/8/layout/vList5"/>
    <dgm:cxn modelId="{350F4E1B-7545-447C-A903-A7309833D4C2}" type="presParOf" srcId="{5839C07C-4D11-4E77-AF55-B5EF20A00A38}" destId="{66933467-CB7D-4B20-AF89-1A40BF9CB753}" srcOrd="4" destOrd="0" presId="urn:microsoft.com/office/officeart/2005/8/layout/vList5"/>
    <dgm:cxn modelId="{4C0B7DC6-88CB-4D7F-AD01-8FECE04BEE8A}" type="presParOf" srcId="{66933467-CB7D-4B20-AF89-1A40BF9CB753}" destId="{BC330DD8-F4FA-4A3D-998A-B6BE195DD619}" srcOrd="0" destOrd="0" presId="urn:microsoft.com/office/officeart/2005/8/layout/vList5"/>
    <dgm:cxn modelId="{0DC16018-B750-45D1-BA84-69395CEC037F}" type="presParOf" srcId="{66933467-CB7D-4B20-AF89-1A40BF9CB753}" destId="{578FF100-98FE-4348-9BC7-D223FE0D9C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2D2EF-4033-4865-93F5-CEA7E22F262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5CDDD3B-FD83-473C-8F57-8B436B4BE8E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Attention</a:t>
          </a:r>
          <a:endParaRPr lang="fr-FR" dirty="0"/>
        </a:p>
      </dgm:t>
    </dgm:pt>
    <dgm:pt modelId="{2CDEC76C-9E48-4787-A4F0-EECF6A2CC92B}" type="parTrans" cxnId="{CAE29E0E-5345-4478-8C98-3F9DCD2E4E02}">
      <dgm:prSet/>
      <dgm:spPr/>
      <dgm:t>
        <a:bodyPr/>
        <a:lstStyle/>
        <a:p>
          <a:endParaRPr lang="fr-FR"/>
        </a:p>
      </dgm:t>
    </dgm:pt>
    <dgm:pt modelId="{1C4DCD80-FA70-400C-A019-3636363E365E}" type="sibTrans" cxnId="{CAE29E0E-5345-4478-8C98-3F9DCD2E4E02}">
      <dgm:prSet/>
      <dgm:spPr/>
      <dgm:t>
        <a:bodyPr/>
        <a:lstStyle/>
        <a:p>
          <a:endParaRPr lang="fr-FR"/>
        </a:p>
      </dgm:t>
    </dgm:pt>
    <dgm:pt modelId="{A64917DD-740C-425A-B135-B493C5DA6854}">
      <dgm:prSet phldrT="[Texte]"/>
      <dgm:spPr/>
      <dgm:t>
        <a:bodyPr/>
        <a:lstStyle/>
        <a:p>
          <a:r>
            <a:rPr lang="fr-FR" dirty="0" smtClean="0"/>
            <a:t>Barème par compétences</a:t>
          </a:r>
          <a:endParaRPr lang="fr-FR" dirty="0"/>
        </a:p>
      </dgm:t>
    </dgm:pt>
    <dgm:pt modelId="{46E4B29A-026B-453E-828C-6F4DDCDF6D4C}" type="parTrans" cxnId="{F9AEDD11-B808-4B38-80D4-B1D19CE49517}">
      <dgm:prSet/>
      <dgm:spPr/>
      <dgm:t>
        <a:bodyPr/>
        <a:lstStyle/>
        <a:p>
          <a:endParaRPr lang="fr-FR"/>
        </a:p>
      </dgm:t>
    </dgm:pt>
    <dgm:pt modelId="{1F1CEA69-D74A-4DAA-A0D6-DC858E2E4725}" type="sibTrans" cxnId="{F9AEDD11-B808-4B38-80D4-B1D19CE49517}">
      <dgm:prSet/>
      <dgm:spPr/>
      <dgm:t>
        <a:bodyPr/>
        <a:lstStyle/>
        <a:p>
          <a:endParaRPr lang="fr-FR"/>
        </a:p>
      </dgm:t>
    </dgm:pt>
    <dgm:pt modelId="{5839C07C-4D11-4E77-AF55-B5EF20A00A38}" type="pres">
      <dgm:prSet presAssocID="{8212D2EF-4033-4865-93F5-CEA7E22F26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0D5671-A331-469F-9B9F-034674DEB7F0}" type="pres">
      <dgm:prSet presAssocID="{95CDDD3B-FD83-473C-8F57-8B436B4BE8E7}" presName="linNode" presStyleCnt="0"/>
      <dgm:spPr/>
      <dgm:t>
        <a:bodyPr/>
        <a:lstStyle/>
        <a:p>
          <a:endParaRPr lang="fr-FR"/>
        </a:p>
      </dgm:t>
    </dgm:pt>
    <dgm:pt modelId="{E6501D3A-7A42-4F87-ABA7-F2C051D4E1A2}" type="pres">
      <dgm:prSet presAssocID="{95CDDD3B-FD83-473C-8F57-8B436B4BE8E7}" presName="parentText" presStyleLbl="node1" presStyleIdx="0" presStyleCnt="1" custScaleX="90829" custScaleY="61393" custLinFactNeighborX="-1748" custLinFactNeighborY="17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AFA997-E27C-4BA2-B58F-81FE65C36D6B}" type="pres">
      <dgm:prSet presAssocID="{95CDDD3B-FD83-473C-8F57-8B436B4BE8E7}" presName="descendantText" presStyleLbl="alignAccFollowNode1" presStyleIdx="0" presStyleCnt="1" custScaleX="99059" custScaleY="70487" custLinFactNeighborX="4630" custLinFactNeighborY="9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AEDD11-B808-4B38-80D4-B1D19CE49517}" srcId="{95CDDD3B-FD83-473C-8F57-8B436B4BE8E7}" destId="{A64917DD-740C-425A-B135-B493C5DA6854}" srcOrd="0" destOrd="0" parTransId="{46E4B29A-026B-453E-828C-6F4DDCDF6D4C}" sibTransId="{1F1CEA69-D74A-4DAA-A0D6-DC858E2E4725}"/>
    <dgm:cxn modelId="{3D7D3122-6CF7-4807-9477-D33099A1EBB3}" type="presOf" srcId="{95CDDD3B-FD83-473C-8F57-8B436B4BE8E7}" destId="{E6501D3A-7A42-4F87-ABA7-F2C051D4E1A2}" srcOrd="0" destOrd="0" presId="urn:microsoft.com/office/officeart/2005/8/layout/vList5"/>
    <dgm:cxn modelId="{255FA43A-8E77-4145-B731-F6582BA65EDA}" type="presOf" srcId="{8212D2EF-4033-4865-93F5-CEA7E22F2624}" destId="{5839C07C-4D11-4E77-AF55-B5EF20A00A38}" srcOrd="0" destOrd="0" presId="urn:microsoft.com/office/officeart/2005/8/layout/vList5"/>
    <dgm:cxn modelId="{CAE29E0E-5345-4478-8C98-3F9DCD2E4E02}" srcId="{8212D2EF-4033-4865-93F5-CEA7E22F2624}" destId="{95CDDD3B-FD83-473C-8F57-8B436B4BE8E7}" srcOrd="0" destOrd="0" parTransId="{2CDEC76C-9E48-4787-A4F0-EECF6A2CC92B}" sibTransId="{1C4DCD80-FA70-400C-A019-3636363E365E}"/>
    <dgm:cxn modelId="{8F5623E6-AF5A-4DFD-A383-C3E5CE8A258C}" type="presOf" srcId="{A64917DD-740C-425A-B135-B493C5DA6854}" destId="{74AFA997-E27C-4BA2-B58F-81FE65C36D6B}" srcOrd="0" destOrd="0" presId="urn:microsoft.com/office/officeart/2005/8/layout/vList5"/>
    <dgm:cxn modelId="{E5084C17-6E6D-48E4-A95D-B65F54FCA61E}" type="presParOf" srcId="{5839C07C-4D11-4E77-AF55-B5EF20A00A38}" destId="{D30D5671-A331-469F-9B9F-034674DEB7F0}" srcOrd="0" destOrd="0" presId="urn:microsoft.com/office/officeart/2005/8/layout/vList5"/>
    <dgm:cxn modelId="{9D08C464-79A6-4440-9A4C-E68E3691635F}" type="presParOf" srcId="{D30D5671-A331-469F-9B9F-034674DEB7F0}" destId="{E6501D3A-7A42-4F87-ABA7-F2C051D4E1A2}" srcOrd="0" destOrd="0" presId="urn:microsoft.com/office/officeart/2005/8/layout/vList5"/>
    <dgm:cxn modelId="{B161FF17-60BC-4322-B108-350209FCCEBC}" type="presParOf" srcId="{D30D5671-A331-469F-9B9F-034674DEB7F0}" destId="{74AFA997-E27C-4BA2-B58F-81FE65C36D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2C367-4EEB-4154-BF3D-FBBF4B2E64B1}" type="doc">
      <dgm:prSet loTypeId="urn:microsoft.com/office/officeart/2005/8/layout/lProcess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CB8EA7-F9C4-42DA-9B34-A341A69DE6AA}">
      <dgm:prSet phldrT="[Texte]"/>
      <dgm:spPr/>
      <dgm:t>
        <a:bodyPr/>
        <a:lstStyle/>
        <a:p>
          <a:r>
            <a:rPr lang="fr-FR" b="1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classique »</a:t>
          </a:r>
          <a:endParaRPr lang="fr-FR" b="1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C4F058FA-86A3-4DD6-80CE-6731AAD964DF}" type="parTrans" cxnId="{EF2131FC-B194-445E-B0C3-A21B30CE2943}">
      <dgm:prSet/>
      <dgm:spPr/>
      <dgm:t>
        <a:bodyPr/>
        <a:lstStyle/>
        <a:p>
          <a:endParaRPr lang="fr-FR"/>
        </a:p>
      </dgm:t>
    </dgm:pt>
    <dgm:pt modelId="{07B36CC8-C65C-44BE-9B46-7929978BD4C5}" type="sibTrans" cxnId="{EF2131FC-B194-445E-B0C3-A21B30CE2943}">
      <dgm:prSet/>
      <dgm:spPr/>
      <dgm:t>
        <a:bodyPr/>
        <a:lstStyle/>
        <a:p>
          <a:endParaRPr lang="fr-FR"/>
        </a:p>
      </dgm:t>
    </dgm:pt>
    <dgm:pt modelId="{B62639C5-AF1C-4760-8479-FB884773FAE7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2">
                  <a:lumMod val="75000"/>
                </a:schemeClr>
              </a:solidFill>
            </a:rPr>
            <a:t>points attribués pour chaque «résultat attendu»,</a:t>
          </a:r>
          <a:endParaRPr lang="fr-FR" sz="1600" dirty="0">
            <a:solidFill>
              <a:schemeClr val="tx2">
                <a:lumMod val="75000"/>
              </a:schemeClr>
            </a:solidFill>
          </a:endParaRPr>
        </a:p>
      </dgm:t>
    </dgm:pt>
    <dgm:pt modelId="{E935DA15-80E9-4479-87E4-0B51E5D8BE98}" type="parTrans" cxnId="{EFD93D8F-9FED-460D-B209-388B4E37AF1A}">
      <dgm:prSet/>
      <dgm:spPr/>
      <dgm:t>
        <a:bodyPr/>
        <a:lstStyle/>
        <a:p>
          <a:endParaRPr lang="fr-FR"/>
        </a:p>
      </dgm:t>
    </dgm:pt>
    <dgm:pt modelId="{84A6C457-6B5C-48A6-8D29-97349E9B462E}" type="sibTrans" cxnId="{EFD93D8F-9FED-460D-B209-388B4E37AF1A}">
      <dgm:prSet/>
      <dgm:spPr/>
      <dgm:t>
        <a:bodyPr/>
        <a:lstStyle/>
        <a:p>
          <a:endParaRPr lang="fr-FR"/>
        </a:p>
      </dgm:t>
    </dgm:pt>
    <dgm:pt modelId="{F59DA2DB-436C-40F7-8AF3-A6E2A7F5A94B}">
      <dgm:prSet phldrT="[Texte]"/>
      <dgm:spPr/>
      <dgm:t>
        <a:bodyPr/>
        <a:lstStyle/>
        <a:p>
          <a:r>
            <a:rPr lang="fr-FR" b="1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intermédiaire »</a:t>
          </a:r>
          <a:endParaRPr lang="fr-FR" b="1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DD37769A-0B8A-4B91-BFCA-69C1AD2B5D8F}" type="parTrans" cxnId="{347B3E68-A105-4258-ACB7-ED1855D47BC0}">
      <dgm:prSet/>
      <dgm:spPr/>
      <dgm:t>
        <a:bodyPr/>
        <a:lstStyle/>
        <a:p>
          <a:endParaRPr lang="fr-FR"/>
        </a:p>
      </dgm:t>
    </dgm:pt>
    <dgm:pt modelId="{C58EC165-4BA1-43D1-8666-CF2F23488096}" type="sibTrans" cxnId="{347B3E68-A105-4258-ACB7-ED1855D47BC0}">
      <dgm:prSet/>
      <dgm:spPr/>
      <dgm:t>
        <a:bodyPr/>
        <a:lstStyle/>
        <a:p>
          <a:endParaRPr lang="fr-FR"/>
        </a:p>
      </dgm:t>
    </dgm:pt>
    <dgm:pt modelId="{F493795C-888F-4832-B904-00F7C580184C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/>
            <a:t>Mettre un niveau (TI, I, S, </a:t>
          </a:r>
          <a:r>
            <a:rPr lang="fr-FR" sz="1600" dirty="0" err="1" smtClean="0"/>
            <a:t>TS</a:t>
          </a:r>
          <a:r>
            <a:rPr lang="fr-FR" sz="1600" dirty="0" smtClean="0"/>
            <a:t>) pour chaque «résultat attendu» .</a:t>
          </a:r>
          <a:endParaRPr lang="fr-FR" sz="1600" dirty="0"/>
        </a:p>
      </dgm:t>
    </dgm:pt>
    <dgm:pt modelId="{8E12A282-9DF8-469D-9D2F-3D41B0967881}" type="parTrans" cxnId="{DA92526B-F96E-4B6E-9C07-2A55B7EA68BD}">
      <dgm:prSet/>
      <dgm:spPr/>
      <dgm:t>
        <a:bodyPr/>
        <a:lstStyle/>
        <a:p>
          <a:endParaRPr lang="fr-FR"/>
        </a:p>
      </dgm:t>
    </dgm:pt>
    <dgm:pt modelId="{EC3C0B05-C74F-46E9-A8AA-17D6DC3470B7}" type="sibTrans" cxnId="{DA92526B-F96E-4B6E-9C07-2A55B7EA68BD}">
      <dgm:prSet/>
      <dgm:spPr/>
      <dgm:t>
        <a:bodyPr/>
        <a:lstStyle/>
        <a:p>
          <a:endParaRPr lang="fr-FR"/>
        </a:p>
      </dgm:t>
    </dgm:pt>
    <dgm:pt modelId="{EC824E6E-49C5-462B-B92C-37BD98E31B55}">
      <dgm:prSet phldrT="[Texte]"/>
      <dgm:spPr/>
      <dgm:t>
        <a:bodyPr/>
        <a:lstStyle/>
        <a:p>
          <a:r>
            <a:rPr lang="fr-FR" b="1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compétences »</a:t>
          </a:r>
          <a:endParaRPr lang="fr-FR" b="1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B7805F32-4313-4C06-BE17-618DC1D81062}" type="parTrans" cxnId="{EF9E9591-4D33-4853-A6C3-B18FD033335C}">
      <dgm:prSet/>
      <dgm:spPr/>
      <dgm:t>
        <a:bodyPr/>
        <a:lstStyle/>
        <a:p>
          <a:endParaRPr lang="fr-FR"/>
        </a:p>
      </dgm:t>
    </dgm:pt>
    <dgm:pt modelId="{9D62A45D-231F-4F6C-96DF-B680EAD84574}" type="sibTrans" cxnId="{EF9E9591-4D33-4853-A6C3-B18FD033335C}">
      <dgm:prSet/>
      <dgm:spPr/>
      <dgm:t>
        <a:bodyPr/>
        <a:lstStyle/>
        <a:p>
          <a:endParaRPr lang="fr-FR"/>
        </a:p>
      </dgm:t>
    </dgm:pt>
    <dgm:pt modelId="{D0B35C6F-F5D0-417F-A0D9-173DB965AE27}">
      <dgm:prSet phldrT="[Texte]" custT="1"/>
      <dgm:spPr/>
      <dgm:t>
        <a:bodyPr/>
        <a:lstStyle/>
        <a:p>
          <a:r>
            <a:rPr lang="fr-FR" sz="1600" dirty="0" smtClean="0"/>
            <a:t>Mettre un niveau (TI, I, S, </a:t>
          </a:r>
          <a:r>
            <a:rPr lang="fr-FR" sz="1600" dirty="0" err="1" smtClean="0"/>
            <a:t>TS</a:t>
          </a:r>
          <a:r>
            <a:rPr lang="fr-FR" sz="1600" dirty="0" smtClean="0"/>
            <a:t>) pour chaque résultat attendu</a:t>
          </a:r>
          <a:endParaRPr lang="fr-FR" sz="1600" dirty="0"/>
        </a:p>
      </dgm:t>
    </dgm:pt>
    <dgm:pt modelId="{76903EBE-7D53-4DE6-BD8D-42BE43399778}" type="parTrans" cxnId="{C0A4D78F-CFEE-47B3-A30F-E2DB28FEFA60}">
      <dgm:prSet/>
      <dgm:spPr/>
      <dgm:t>
        <a:bodyPr/>
        <a:lstStyle/>
        <a:p>
          <a:endParaRPr lang="fr-FR"/>
        </a:p>
      </dgm:t>
    </dgm:pt>
    <dgm:pt modelId="{0747D8AF-5F52-4184-8644-8DA8482FEEC8}" type="sibTrans" cxnId="{C0A4D78F-CFEE-47B3-A30F-E2DB28FEFA60}">
      <dgm:prSet/>
      <dgm:spPr/>
      <dgm:t>
        <a:bodyPr/>
        <a:lstStyle/>
        <a:p>
          <a:endParaRPr lang="fr-FR"/>
        </a:p>
      </dgm:t>
    </dgm:pt>
    <dgm:pt modelId="{841A78E6-F35A-4AD5-BC2C-693B61730DB7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2">
                  <a:lumMod val="75000"/>
                </a:schemeClr>
              </a:solidFill>
            </a:rPr>
            <a:t>totalisation des points de chaque ligne de résultat attendu</a:t>
          </a:r>
          <a:endParaRPr lang="fr-FR" sz="1600" dirty="0">
            <a:solidFill>
              <a:schemeClr val="tx2">
                <a:lumMod val="75000"/>
              </a:schemeClr>
            </a:solidFill>
          </a:endParaRPr>
        </a:p>
      </dgm:t>
    </dgm:pt>
    <dgm:pt modelId="{ABEDA67E-5B66-4A69-8590-9CA05BE07E7F}" type="parTrans" cxnId="{74563FF3-BF8B-4F18-9537-C18BD8323A93}">
      <dgm:prSet/>
      <dgm:spPr/>
      <dgm:t>
        <a:bodyPr/>
        <a:lstStyle/>
        <a:p>
          <a:endParaRPr lang="fr-FR"/>
        </a:p>
      </dgm:t>
    </dgm:pt>
    <dgm:pt modelId="{BA017CFC-FC5A-4E53-8A15-1C6FAF9138EA}" type="sibTrans" cxnId="{74563FF3-BF8B-4F18-9537-C18BD8323A93}">
      <dgm:prSet/>
      <dgm:spPr/>
      <dgm:t>
        <a:bodyPr/>
        <a:lstStyle/>
        <a:p>
          <a:endParaRPr lang="fr-FR"/>
        </a:p>
      </dgm:t>
    </dgm:pt>
    <dgm:pt modelId="{9642B10C-3904-48A7-9374-8D78FF3F5C19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/>
            <a:t>conversion en points pour chaque ligne (barème de points par ligne de résultat)</a:t>
          </a:r>
          <a:endParaRPr lang="fr-FR" sz="1600" dirty="0"/>
        </a:p>
      </dgm:t>
    </dgm:pt>
    <dgm:pt modelId="{B3CC7AB3-36A8-458B-8DC4-A564550AAE27}" type="parTrans" cxnId="{86FBDBDA-2BCE-444C-A195-81E720618236}">
      <dgm:prSet/>
      <dgm:spPr/>
      <dgm:t>
        <a:bodyPr/>
        <a:lstStyle/>
        <a:p>
          <a:endParaRPr lang="fr-FR"/>
        </a:p>
      </dgm:t>
    </dgm:pt>
    <dgm:pt modelId="{8D4F428E-D5B7-497E-89EB-06A6AA91D910}" type="sibTrans" cxnId="{86FBDBDA-2BCE-444C-A195-81E720618236}">
      <dgm:prSet/>
      <dgm:spPr/>
      <dgm:t>
        <a:bodyPr/>
        <a:lstStyle/>
        <a:p>
          <a:endParaRPr lang="fr-FR"/>
        </a:p>
      </dgm:t>
    </dgm:pt>
    <dgm:pt modelId="{50ADFF1C-6B5D-4954-8F11-49962B2E2DF4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/>
            <a:t>totalisation des points des lignes</a:t>
          </a:r>
          <a:endParaRPr lang="fr-FR" sz="1600" dirty="0"/>
        </a:p>
      </dgm:t>
    </dgm:pt>
    <dgm:pt modelId="{25D90A04-E842-4D68-8FB7-683DFA3F8934}" type="parTrans" cxnId="{9EDBFDAA-A2AC-43D2-81EC-B613207FFDE5}">
      <dgm:prSet/>
      <dgm:spPr/>
      <dgm:t>
        <a:bodyPr/>
        <a:lstStyle/>
        <a:p>
          <a:endParaRPr lang="fr-FR"/>
        </a:p>
      </dgm:t>
    </dgm:pt>
    <dgm:pt modelId="{5A4DDCB2-983E-4BE3-9039-514CD62EA9E2}" type="sibTrans" cxnId="{9EDBFDAA-A2AC-43D2-81EC-B613207FFDE5}">
      <dgm:prSet/>
      <dgm:spPr/>
      <dgm:t>
        <a:bodyPr/>
        <a:lstStyle/>
        <a:p>
          <a:endParaRPr lang="fr-FR"/>
        </a:p>
      </dgm:t>
    </dgm:pt>
    <dgm:pt modelId="{099C4EAC-7599-4008-9862-27EC64390300}">
      <dgm:prSet phldrT="[Texte]" custT="1"/>
      <dgm:spPr/>
      <dgm:t>
        <a:bodyPr/>
        <a:lstStyle/>
        <a:p>
          <a:r>
            <a:rPr lang="fr-FR" sz="1600" dirty="0" smtClean="0"/>
            <a:t>Décision du « profil global »</a:t>
          </a:r>
          <a:endParaRPr lang="fr-FR" sz="1600" dirty="0"/>
        </a:p>
      </dgm:t>
    </dgm:pt>
    <dgm:pt modelId="{F9E55034-FD25-4810-87F6-E569F072180B}" type="parTrans" cxnId="{3CFCC8B0-265B-4E2C-BC24-7AB391BFBF50}">
      <dgm:prSet/>
      <dgm:spPr/>
      <dgm:t>
        <a:bodyPr/>
        <a:lstStyle/>
        <a:p>
          <a:endParaRPr lang="fr-FR"/>
        </a:p>
      </dgm:t>
    </dgm:pt>
    <dgm:pt modelId="{807EEBF1-0590-4055-ACDF-12AEC7CE0361}" type="sibTrans" cxnId="{3CFCC8B0-265B-4E2C-BC24-7AB391BFBF50}">
      <dgm:prSet/>
      <dgm:spPr/>
      <dgm:t>
        <a:bodyPr/>
        <a:lstStyle/>
        <a:p>
          <a:endParaRPr lang="fr-FR"/>
        </a:p>
      </dgm:t>
    </dgm:pt>
    <dgm:pt modelId="{4B09D80C-8B2C-41B7-AF34-5E70D7E8579C}">
      <dgm:prSet phldrT="[Texte]" custT="1"/>
      <dgm:spPr/>
      <dgm:t>
        <a:bodyPr/>
        <a:lstStyle/>
        <a:p>
          <a:r>
            <a:rPr lang="fr-FR" sz="1600" dirty="0" smtClean="0"/>
            <a:t>Conversion en points grâce au fourchettes de notation </a:t>
          </a:r>
          <a:r>
            <a:rPr lang="fr-FR" sz="1400" i="1" dirty="0" smtClean="0"/>
            <a:t>(bas des colonnes de niveau </a:t>
          </a:r>
          <a:br>
            <a:rPr lang="fr-FR" sz="1400" i="1" dirty="0" smtClean="0"/>
          </a:br>
          <a:r>
            <a:rPr lang="fr-FR" sz="1400" i="1" dirty="0" smtClean="0"/>
            <a:t>TI, I, S, </a:t>
          </a:r>
          <a:r>
            <a:rPr lang="fr-FR" sz="1400" i="1" dirty="0" err="1" smtClean="0"/>
            <a:t>TS</a:t>
          </a:r>
          <a:r>
            <a:rPr lang="fr-FR" sz="1600" dirty="0" smtClean="0"/>
            <a:t>)</a:t>
          </a:r>
          <a:endParaRPr lang="fr-FR" sz="1600" dirty="0"/>
        </a:p>
      </dgm:t>
    </dgm:pt>
    <dgm:pt modelId="{487BA1EB-82C6-4BC5-BDB4-5CE793E71C54}" type="parTrans" cxnId="{FD540C55-BE29-478B-8633-865F00CFEEDB}">
      <dgm:prSet/>
      <dgm:spPr/>
      <dgm:t>
        <a:bodyPr/>
        <a:lstStyle/>
        <a:p>
          <a:endParaRPr lang="fr-FR"/>
        </a:p>
      </dgm:t>
    </dgm:pt>
    <dgm:pt modelId="{5CFAC455-802B-431D-A190-D8224CB1E5A8}" type="sibTrans" cxnId="{FD540C55-BE29-478B-8633-865F00CFEEDB}">
      <dgm:prSet/>
      <dgm:spPr/>
      <dgm:t>
        <a:bodyPr/>
        <a:lstStyle/>
        <a:p>
          <a:endParaRPr lang="fr-FR"/>
        </a:p>
      </dgm:t>
    </dgm:pt>
    <dgm:pt modelId="{0A65AE5B-B4BD-453B-B354-DBFEF7C8E222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2">
                  <a:lumMod val="75000"/>
                </a:schemeClr>
              </a:solidFill>
            </a:rPr>
            <a:t>conversion en niveau (TI, I, S, </a:t>
          </a:r>
          <a:r>
            <a:rPr lang="fr-FR" sz="1600" dirty="0" err="1" smtClean="0">
              <a:solidFill>
                <a:schemeClr val="tx2">
                  <a:lumMod val="75000"/>
                </a:schemeClr>
              </a:solidFill>
            </a:rPr>
            <a:t>TS</a:t>
          </a:r>
          <a:r>
            <a:rPr lang="fr-FR" sz="1600" dirty="0" smtClean="0">
              <a:solidFill>
                <a:schemeClr val="tx2">
                  <a:lumMod val="75000"/>
                </a:schemeClr>
              </a:solidFill>
            </a:rPr>
            <a:t>), </a:t>
          </a:r>
          <a:endParaRPr lang="fr-FR" sz="1600" dirty="0">
            <a:solidFill>
              <a:schemeClr val="tx2">
                <a:lumMod val="75000"/>
              </a:schemeClr>
            </a:solidFill>
          </a:endParaRPr>
        </a:p>
      </dgm:t>
    </dgm:pt>
    <dgm:pt modelId="{97946CC5-F9AB-4C72-87C9-0792A90EC088}" type="parTrans" cxnId="{50038BF5-A7A0-4EEF-8369-15EF2765422E}">
      <dgm:prSet/>
      <dgm:spPr/>
      <dgm:t>
        <a:bodyPr/>
        <a:lstStyle/>
        <a:p>
          <a:endParaRPr lang="fr-FR"/>
        </a:p>
      </dgm:t>
    </dgm:pt>
    <dgm:pt modelId="{C12D1DA7-C77C-45F2-8261-DFDE7F8EC81D}" type="sibTrans" cxnId="{50038BF5-A7A0-4EEF-8369-15EF2765422E}">
      <dgm:prSet/>
      <dgm:spPr/>
      <dgm:t>
        <a:bodyPr/>
        <a:lstStyle/>
        <a:p>
          <a:endParaRPr lang="fr-FR"/>
        </a:p>
      </dgm:t>
    </dgm:pt>
    <dgm:pt modelId="{A17E150B-56EF-45BC-9849-F454C98F1C48}" type="pres">
      <dgm:prSet presAssocID="{5CA2C367-4EEB-4154-BF3D-FBBF4B2E64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A10E713-7EBB-4304-90B1-7B8BEA2BC910}" type="pres">
      <dgm:prSet presAssocID="{CECB8EA7-F9C4-42DA-9B34-A341A69DE6AA}" presName="compNode" presStyleCnt="0"/>
      <dgm:spPr/>
    </dgm:pt>
    <dgm:pt modelId="{CF2E116F-9163-463D-B9E5-C7AEBD6CCD81}" type="pres">
      <dgm:prSet presAssocID="{CECB8EA7-F9C4-42DA-9B34-A341A69DE6AA}" presName="aNode" presStyleLbl="bgShp" presStyleIdx="0" presStyleCnt="3"/>
      <dgm:spPr/>
      <dgm:t>
        <a:bodyPr/>
        <a:lstStyle/>
        <a:p>
          <a:endParaRPr lang="fr-FR"/>
        </a:p>
      </dgm:t>
    </dgm:pt>
    <dgm:pt modelId="{54F645DF-1DF4-4E7D-9CBE-48F946B20A9D}" type="pres">
      <dgm:prSet presAssocID="{CECB8EA7-F9C4-42DA-9B34-A341A69DE6AA}" presName="textNode" presStyleLbl="bgShp" presStyleIdx="0" presStyleCnt="3"/>
      <dgm:spPr/>
      <dgm:t>
        <a:bodyPr/>
        <a:lstStyle/>
        <a:p>
          <a:endParaRPr lang="fr-FR"/>
        </a:p>
      </dgm:t>
    </dgm:pt>
    <dgm:pt modelId="{63287713-F895-49DB-8D7F-E55C448AD948}" type="pres">
      <dgm:prSet presAssocID="{CECB8EA7-F9C4-42DA-9B34-A341A69DE6AA}" presName="compChildNode" presStyleCnt="0"/>
      <dgm:spPr/>
    </dgm:pt>
    <dgm:pt modelId="{474C01E9-A569-49C8-B83F-97D4E9A70138}" type="pres">
      <dgm:prSet presAssocID="{CECB8EA7-F9C4-42DA-9B34-A341A69DE6AA}" presName="theInnerList" presStyleCnt="0"/>
      <dgm:spPr/>
    </dgm:pt>
    <dgm:pt modelId="{EED18300-9521-42F3-B7AF-9233C46B25A9}" type="pres">
      <dgm:prSet presAssocID="{B62639C5-AF1C-4760-8479-FB884773FAE7}" presName="childNode" presStyleLbl="node1" presStyleIdx="0" presStyleCnt="9" custScaleX="118187" custScaleY="2000000" custLinFactY="-600000" custLinFactNeighborY="-6002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F90880-1A2E-473E-8CF8-B5BF8F09F323}" type="pres">
      <dgm:prSet presAssocID="{B62639C5-AF1C-4760-8479-FB884773FAE7}" presName="aSpace2" presStyleCnt="0"/>
      <dgm:spPr/>
    </dgm:pt>
    <dgm:pt modelId="{B80E4CF8-6E0D-4524-B38D-99C0DD1F5E4D}" type="pres">
      <dgm:prSet presAssocID="{841A78E6-F35A-4AD5-BC2C-693B61730DB7}" presName="childNode" presStyleLbl="node1" presStyleIdx="1" presStyleCnt="9" custScaleX="118187" custScaleY="2000000" custLinFactY="-200000" custLinFactNeighborY="-222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EFC883-5747-4535-BAB9-2FA173B5BE10}" type="pres">
      <dgm:prSet presAssocID="{841A78E6-F35A-4AD5-BC2C-693B61730DB7}" presName="aSpace2" presStyleCnt="0"/>
      <dgm:spPr/>
    </dgm:pt>
    <dgm:pt modelId="{181DF916-1923-4D1E-A629-2143578C9DD7}" type="pres">
      <dgm:prSet presAssocID="{0A65AE5B-B4BD-453B-B354-DBFEF7C8E222}" presName="childNode" presStyleLbl="node1" presStyleIdx="2" presStyleCnt="9" custScaleX="118187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F8552D-96EF-4A9C-ADCD-800B7AE36CF4}" type="pres">
      <dgm:prSet presAssocID="{CECB8EA7-F9C4-42DA-9B34-A341A69DE6AA}" presName="aSpace" presStyleCnt="0"/>
      <dgm:spPr/>
    </dgm:pt>
    <dgm:pt modelId="{749FB675-AE24-4A4A-B098-5256905F95CB}" type="pres">
      <dgm:prSet presAssocID="{F59DA2DB-436C-40F7-8AF3-A6E2A7F5A94B}" presName="compNode" presStyleCnt="0"/>
      <dgm:spPr/>
    </dgm:pt>
    <dgm:pt modelId="{9A5100EF-D0CD-4662-B883-0A9ADC1F3835}" type="pres">
      <dgm:prSet presAssocID="{F59DA2DB-436C-40F7-8AF3-A6E2A7F5A94B}" presName="aNode" presStyleLbl="bgShp" presStyleIdx="1" presStyleCnt="3"/>
      <dgm:spPr/>
      <dgm:t>
        <a:bodyPr/>
        <a:lstStyle/>
        <a:p>
          <a:endParaRPr lang="fr-FR"/>
        </a:p>
      </dgm:t>
    </dgm:pt>
    <dgm:pt modelId="{07D017DC-904A-4F6E-8A53-E5A4B6B1E9AA}" type="pres">
      <dgm:prSet presAssocID="{F59DA2DB-436C-40F7-8AF3-A6E2A7F5A94B}" presName="textNode" presStyleLbl="bgShp" presStyleIdx="1" presStyleCnt="3"/>
      <dgm:spPr/>
      <dgm:t>
        <a:bodyPr/>
        <a:lstStyle/>
        <a:p>
          <a:endParaRPr lang="fr-FR"/>
        </a:p>
      </dgm:t>
    </dgm:pt>
    <dgm:pt modelId="{445F214E-B938-4CD6-B333-1C3E2605723A}" type="pres">
      <dgm:prSet presAssocID="{F59DA2DB-436C-40F7-8AF3-A6E2A7F5A94B}" presName="compChildNode" presStyleCnt="0"/>
      <dgm:spPr/>
    </dgm:pt>
    <dgm:pt modelId="{80A1ECD1-796D-4167-AED2-D0FB67ABAE0F}" type="pres">
      <dgm:prSet presAssocID="{F59DA2DB-436C-40F7-8AF3-A6E2A7F5A94B}" presName="theInnerList" presStyleCnt="0"/>
      <dgm:spPr/>
    </dgm:pt>
    <dgm:pt modelId="{306F9F04-9B20-46A3-B13D-1C2D57FC0C46}" type="pres">
      <dgm:prSet presAssocID="{F493795C-888F-4832-B904-00F7C580184C}" presName="childNode" presStyleLbl="node1" presStyleIdx="3" presStyleCnt="9" custScaleX="118187" custScaleY="2000000" custLinFactY="-600000" custLinFactNeighborY="-6002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0DE40-DB14-46D0-9C28-C05F8B6B7A1D}" type="pres">
      <dgm:prSet presAssocID="{F493795C-888F-4832-B904-00F7C580184C}" presName="aSpace2" presStyleCnt="0"/>
      <dgm:spPr/>
    </dgm:pt>
    <dgm:pt modelId="{89886E01-33B5-4991-B1CF-D4BD3AE38BBD}" type="pres">
      <dgm:prSet presAssocID="{9642B10C-3904-48A7-9374-8D78FF3F5C19}" presName="childNode" presStyleLbl="node1" presStyleIdx="4" presStyleCnt="9" custScaleX="118187" custScaleY="2000000" custLinFactY="-200000" custLinFactNeighborY="-222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B0B5E9-2CBB-4025-B510-042159FBE384}" type="pres">
      <dgm:prSet presAssocID="{9642B10C-3904-48A7-9374-8D78FF3F5C19}" presName="aSpace2" presStyleCnt="0"/>
      <dgm:spPr/>
    </dgm:pt>
    <dgm:pt modelId="{78C208F0-234B-4C30-A45E-6883D9359577}" type="pres">
      <dgm:prSet presAssocID="{50ADFF1C-6B5D-4954-8F11-49962B2E2DF4}" presName="childNode" presStyleLbl="node1" presStyleIdx="5" presStyleCnt="9" custScaleX="118187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FDDE14-AFC2-42C5-9034-19B79B28C1E6}" type="pres">
      <dgm:prSet presAssocID="{F59DA2DB-436C-40F7-8AF3-A6E2A7F5A94B}" presName="aSpace" presStyleCnt="0"/>
      <dgm:spPr/>
    </dgm:pt>
    <dgm:pt modelId="{44B08708-EEFB-4343-A059-5C8607CACAE0}" type="pres">
      <dgm:prSet presAssocID="{EC824E6E-49C5-462B-B92C-37BD98E31B55}" presName="compNode" presStyleCnt="0"/>
      <dgm:spPr/>
    </dgm:pt>
    <dgm:pt modelId="{08E3AEAD-3D78-455D-9A14-0CCB7AB5A4F1}" type="pres">
      <dgm:prSet presAssocID="{EC824E6E-49C5-462B-B92C-37BD98E31B55}" presName="aNode" presStyleLbl="bgShp" presStyleIdx="2" presStyleCnt="3" custLinFactNeighborX="3304" custLinFactNeighborY="288"/>
      <dgm:spPr/>
      <dgm:t>
        <a:bodyPr/>
        <a:lstStyle/>
        <a:p>
          <a:endParaRPr lang="fr-FR"/>
        </a:p>
      </dgm:t>
    </dgm:pt>
    <dgm:pt modelId="{77160C8A-2FC7-4E03-88A4-F672C42FC15B}" type="pres">
      <dgm:prSet presAssocID="{EC824E6E-49C5-462B-B92C-37BD98E31B55}" presName="textNode" presStyleLbl="bgShp" presStyleIdx="2" presStyleCnt="3"/>
      <dgm:spPr/>
      <dgm:t>
        <a:bodyPr/>
        <a:lstStyle/>
        <a:p>
          <a:endParaRPr lang="fr-FR"/>
        </a:p>
      </dgm:t>
    </dgm:pt>
    <dgm:pt modelId="{2F3882F7-D94C-435B-8C4C-CC46F352E262}" type="pres">
      <dgm:prSet presAssocID="{EC824E6E-49C5-462B-B92C-37BD98E31B55}" presName="compChildNode" presStyleCnt="0"/>
      <dgm:spPr/>
    </dgm:pt>
    <dgm:pt modelId="{CDC284A8-4DD0-42A8-8E03-189423573432}" type="pres">
      <dgm:prSet presAssocID="{EC824E6E-49C5-462B-B92C-37BD98E31B55}" presName="theInnerList" presStyleCnt="0"/>
      <dgm:spPr/>
    </dgm:pt>
    <dgm:pt modelId="{6BB2132F-1A70-4C6B-9EFF-C4093817AE25}" type="pres">
      <dgm:prSet presAssocID="{D0B35C6F-F5D0-417F-A0D9-173DB965AE27}" presName="childNode" presStyleLbl="node1" presStyleIdx="6" presStyleCnt="9" custScaleX="118187" custScaleY="2000000" custLinFactY="-600000" custLinFactNeighborY="-6002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B0555-2EF8-4E0C-B11D-A208AC10BCF2}" type="pres">
      <dgm:prSet presAssocID="{D0B35C6F-F5D0-417F-A0D9-173DB965AE27}" presName="aSpace2" presStyleCnt="0"/>
      <dgm:spPr/>
    </dgm:pt>
    <dgm:pt modelId="{8A52D651-2935-4069-BA33-71085EC5D98B}" type="pres">
      <dgm:prSet presAssocID="{099C4EAC-7599-4008-9862-27EC64390300}" presName="childNode" presStyleLbl="node1" presStyleIdx="7" presStyleCnt="9" custScaleX="118187" custScaleY="2000000" custLinFactY="-200000" custLinFactNeighborY="-222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97DD49-71F5-4203-B77C-10C7775E7975}" type="pres">
      <dgm:prSet presAssocID="{099C4EAC-7599-4008-9862-27EC64390300}" presName="aSpace2" presStyleCnt="0"/>
      <dgm:spPr/>
    </dgm:pt>
    <dgm:pt modelId="{4F6B6B4C-CD4D-4973-9AED-B2CEC64AB2C9}" type="pres">
      <dgm:prSet presAssocID="{4B09D80C-8B2C-41B7-AF34-5E70D7E8579C}" presName="childNode" presStyleLbl="node1" presStyleIdx="8" presStyleCnt="9" custScaleX="118187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2A6EC9-A32E-46BE-AD25-C1106E0D0CB7}" type="presOf" srcId="{5CA2C367-4EEB-4154-BF3D-FBBF4B2E64B1}" destId="{A17E150B-56EF-45BC-9849-F454C98F1C48}" srcOrd="0" destOrd="0" presId="urn:microsoft.com/office/officeart/2005/8/layout/lProcess2"/>
    <dgm:cxn modelId="{480444B9-714C-423F-9587-B90E433662C1}" type="presOf" srcId="{EC824E6E-49C5-462B-B92C-37BD98E31B55}" destId="{08E3AEAD-3D78-455D-9A14-0CCB7AB5A4F1}" srcOrd="0" destOrd="0" presId="urn:microsoft.com/office/officeart/2005/8/layout/lProcess2"/>
    <dgm:cxn modelId="{9F1A402D-FD29-4654-8ECC-51C42C64B9D4}" type="presOf" srcId="{CECB8EA7-F9C4-42DA-9B34-A341A69DE6AA}" destId="{CF2E116F-9163-463D-B9E5-C7AEBD6CCD81}" srcOrd="0" destOrd="0" presId="urn:microsoft.com/office/officeart/2005/8/layout/lProcess2"/>
    <dgm:cxn modelId="{50038BF5-A7A0-4EEF-8369-15EF2765422E}" srcId="{CECB8EA7-F9C4-42DA-9B34-A341A69DE6AA}" destId="{0A65AE5B-B4BD-453B-B354-DBFEF7C8E222}" srcOrd="2" destOrd="0" parTransId="{97946CC5-F9AB-4C72-87C9-0792A90EC088}" sibTransId="{C12D1DA7-C77C-45F2-8261-DFDE7F8EC81D}"/>
    <dgm:cxn modelId="{EFD93D8F-9FED-460D-B209-388B4E37AF1A}" srcId="{CECB8EA7-F9C4-42DA-9B34-A341A69DE6AA}" destId="{B62639C5-AF1C-4760-8479-FB884773FAE7}" srcOrd="0" destOrd="0" parTransId="{E935DA15-80E9-4479-87E4-0B51E5D8BE98}" sibTransId="{84A6C457-6B5C-48A6-8D29-97349E9B462E}"/>
    <dgm:cxn modelId="{C0A4D78F-CFEE-47B3-A30F-E2DB28FEFA60}" srcId="{EC824E6E-49C5-462B-B92C-37BD98E31B55}" destId="{D0B35C6F-F5D0-417F-A0D9-173DB965AE27}" srcOrd="0" destOrd="0" parTransId="{76903EBE-7D53-4DE6-BD8D-42BE43399778}" sibTransId="{0747D8AF-5F52-4184-8644-8DA8482FEEC8}"/>
    <dgm:cxn modelId="{18714428-ED2C-4673-AC8D-CDCE7F347374}" type="presOf" srcId="{099C4EAC-7599-4008-9862-27EC64390300}" destId="{8A52D651-2935-4069-BA33-71085EC5D98B}" srcOrd="0" destOrd="0" presId="urn:microsoft.com/office/officeart/2005/8/layout/lProcess2"/>
    <dgm:cxn modelId="{FD540C55-BE29-478B-8633-865F00CFEEDB}" srcId="{EC824E6E-49C5-462B-B92C-37BD98E31B55}" destId="{4B09D80C-8B2C-41B7-AF34-5E70D7E8579C}" srcOrd="2" destOrd="0" parTransId="{487BA1EB-82C6-4BC5-BDB4-5CE793E71C54}" sibTransId="{5CFAC455-802B-431D-A190-D8224CB1E5A8}"/>
    <dgm:cxn modelId="{9EDBFDAA-A2AC-43D2-81EC-B613207FFDE5}" srcId="{F59DA2DB-436C-40F7-8AF3-A6E2A7F5A94B}" destId="{50ADFF1C-6B5D-4954-8F11-49962B2E2DF4}" srcOrd="2" destOrd="0" parTransId="{25D90A04-E842-4D68-8FB7-683DFA3F8934}" sibTransId="{5A4DDCB2-983E-4BE3-9039-514CD62EA9E2}"/>
    <dgm:cxn modelId="{86FBDBDA-2BCE-444C-A195-81E720618236}" srcId="{F59DA2DB-436C-40F7-8AF3-A6E2A7F5A94B}" destId="{9642B10C-3904-48A7-9374-8D78FF3F5C19}" srcOrd="1" destOrd="0" parTransId="{B3CC7AB3-36A8-458B-8DC4-A564550AAE27}" sibTransId="{8D4F428E-D5B7-497E-89EB-06A6AA91D910}"/>
    <dgm:cxn modelId="{550F0F7A-F267-4273-9364-0D4692534853}" type="presOf" srcId="{50ADFF1C-6B5D-4954-8F11-49962B2E2DF4}" destId="{78C208F0-234B-4C30-A45E-6883D9359577}" srcOrd="0" destOrd="0" presId="urn:microsoft.com/office/officeart/2005/8/layout/lProcess2"/>
    <dgm:cxn modelId="{ABB4BB41-E285-409A-85DF-95BB30F439FA}" type="presOf" srcId="{4B09D80C-8B2C-41B7-AF34-5E70D7E8579C}" destId="{4F6B6B4C-CD4D-4973-9AED-B2CEC64AB2C9}" srcOrd="0" destOrd="0" presId="urn:microsoft.com/office/officeart/2005/8/layout/lProcess2"/>
    <dgm:cxn modelId="{74563FF3-BF8B-4F18-9537-C18BD8323A93}" srcId="{CECB8EA7-F9C4-42DA-9B34-A341A69DE6AA}" destId="{841A78E6-F35A-4AD5-BC2C-693B61730DB7}" srcOrd="1" destOrd="0" parTransId="{ABEDA67E-5B66-4A69-8590-9CA05BE07E7F}" sibTransId="{BA017CFC-FC5A-4E53-8A15-1C6FAF9138EA}"/>
    <dgm:cxn modelId="{F0BB5814-C466-413B-90CA-5DE4D9049236}" type="presOf" srcId="{CECB8EA7-F9C4-42DA-9B34-A341A69DE6AA}" destId="{54F645DF-1DF4-4E7D-9CBE-48F946B20A9D}" srcOrd="1" destOrd="0" presId="urn:microsoft.com/office/officeart/2005/8/layout/lProcess2"/>
    <dgm:cxn modelId="{EF2131FC-B194-445E-B0C3-A21B30CE2943}" srcId="{5CA2C367-4EEB-4154-BF3D-FBBF4B2E64B1}" destId="{CECB8EA7-F9C4-42DA-9B34-A341A69DE6AA}" srcOrd="0" destOrd="0" parTransId="{C4F058FA-86A3-4DD6-80CE-6731AAD964DF}" sibTransId="{07B36CC8-C65C-44BE-9B46-7929978BD4C5}"/>
    <dgm:cxn modelId="{86BEAB6C-E570-4B6B-B5E3-6FC7980B29D2}" type="presOf" srcId="{B62639C5-AF1C-4760-8479-FB884773FAE7}" destId="{EED18300-9521-42F3-B7AF-9233C46B25A9}" srcOrd="0" destOrd="0" presId="urn:microsoft.com/office/officeart/2005/8/layout/lProcess2"/>
    <dgm:cxn modelId="{8D0C9DBF-BFFB-4577-ABA1-9560B6DED03E}" type="presOf" srcId="{F59DA2DB-436C-40F7-8AF3-A6E2A7F5A94B}" destId="{07D017DC-904A-4F6E-8A53-E5A4B6B1E9AA}" srcOrd="1" destOrd="0" presId="urn:microsoft.com/office/officeart/2005/8/layout/lProcess2"/>
    <dgm:cxn modelId="{2D80CBBA-E684-4F87-9C1E-3608A866706E}" type="presOf" srcId="{EC824E6E-49C5-462B-B92C-37BD98E31B55}" destId="{77160C8A-2FC7-4E03-88A4-F672C42FC15B}" srcOrd="1" destOrd="0" presId="urn:microsoft.com/office/officeart/2005/8/layout/lProcess2"/>
    <dgm:cxn modelId="{5CFB12F5-2865-4C4B-B212-4419FE7EAA65}" type="presOf" srcId="{F59DA2DB-436C-40F7-8AF3-A6E2A7F5A94B}" destId="{9A5100EF-D0CD-4662-B883-0A9ADC1F3835}" srcOrd="0" destOrd="0" presId="urn:microsoft.com/office/officeart/2005/8/layout/lProcess2"/>
    <dgm:cxn modelId="{347B3E68-A105-4258-ACB7-ED1855D47BC0}" srcId="{5CA2C367-4EEB-4154-BF3D-FBBF4B2E64B1}" destId="{F59DA2DB-436C-40F7-8AF3-A6E2A7F5A94B}" srcOrd="1" destOrd="0" parTransId="{DD37769A-0B8A-4B91-BFCA-69C1AD2B5D8F}" sibTransId="{C58EC165-4BA1-43D1-8666-CF2F23488096}"/>
    <dgm:cxn modelId="{31D32DA0-BBEF-4081-8827-CA4D061B3953}" type="presOf" srcId="{D0B35C6F-F5D0-417F-A0D9-173DB965AE27}" destId="{6BB2132F-1A70-4C6B-9EFF-C4093817AE25}" srcOrd="0" destOrd="0" presId="urn:microsoft.com/office/officeart/2005/8/layout/lProcess2"/>
    <dgm:cxn modelId="{7F6E75E1-943A-4D2E-9F09-A8222CF75E5E}" type="presOf" srcId="{841A78E6-F35A-4AD5-BC2C-693B61730DB7}" destId="{B80E4CF8-6E0D-4524-B38D-99C0DD1F5E4D}" srcOrd="0" destOrd="0" presId="urn:microsoft.com/office/officeart/2005/8/layout/lProcess2"/>
    <dgm:cxn modelId="{F554493C-7DDA-46B3-BB60-0830CE67DEA6}" type="presOf" srcId="{9642B10C-3904-48A7-9374-8D78FF3F5C19}" destId="{89886E01-33B5-4991-B1CF-D4BD3AE38BBD}" srcOrd="0" destOrd="0" presId="urn:microsoft.com/office/officeart/2005/8/layout/lProcess2"/>
    <dgm:cxn modelId="{B887EA72-E18E-4D62-BB56-A6E6F1AFD9FE}" type="presOf" srcId="{F493795C-888F-4832-B904-00F7C580184C}" destId="{306F9F04-9B20-46A3-B13D-1C2D57FC0C46}" srcOrd="0" destOrd="0" presId="urn:microsoft.com/office/officeart/2005/8/layout/lProcess2"/>
    <dgm:cxn modelId="{DA92526B-F96E-4B6E-9C07-2A55B7EA68BD}" srcId="{F59DA2DB-436C-40F7-8AF3-A6E2A7F5A94B}" destId="{F493795C-888F-4832-B904-00F7C580184C}" srcOrd="0" destOrd="0" parTransId="{8E12A282-9DF8-469D-9D2F-3D41B0967881}" sibTransId="{EC3C0B05-C74F-46E9-A8AA-17D6DC3470B7}"/>
    <dgm:cxn modelId="{E810EF64-91DE-4AFF-96A6-78FC51D45E92}" type="presOf" srcId="{0A65AE5B-B4BD-453B-B354-DBFEF7C8E222}" destId="{181DF916-1923-4D1E-A629-2143578C9DD7}" srcOrd="0" destOrd="0" presId="urn:microsoft.com/office/officeart/2005/8/layout/lProcess2"/>
    <dgm:cxn modelId="{3CFCC8B0-265B-4E2C-BC24-7AB391BFBF50}" srcId="{EC824E6E-49C5-462B-B92C-37BD98E31B55}" destId="{099C4EAC-7599-4008-9862-27EC64390300}" srcOrd="1" destOrd="0" parTransId="{F9E55034-FD25-4810-87F6-E569F072180B}" sibTransId="{807EEBF1-0590-4055-ACDF-12AEC7CE0361}"/>
    <dgm:cxn modelId="{EF9E9591-4D33-4853-A6C3-B18FD033335C}" srcId="{5CA2C367-4EEB-4154-BF3D-FBBF4B2E64B1}" destId="{EC824E6E-49C5-462B-B92C-37BD98E31B55}" srcOrd="2" destOrd="0" parTransId="{B7805F32-4313-4C06-BE17-618DC1D81062}" sibTransId="{9D62A45D-231F-4F6C-96DF-B680EAD84574}"/>
    <dgm:cxn modelId="{29180197-3285-4FB0-9937-32B7C19B84CD}" type="presParOf" srcId="{A17E150B-56EF-45BC-9849-F454C98F1C48}" destId="{1A10E713-7EBB-4304-90B1-7B8BEA2BC910}" srcOrd="0" destOrd="0" presId="urn:microsoft.com/office/officeart/2005/8/layout/lProcess2"/>
    <dgm:cxn modelId="{0D626D53-CD91-40D5-9A37-22E24F05B969}" type="presParOf" srcId="{1A10E713-7EBB-4304-90B1-7B8BEA2BC910}" destId="{CF2E116F-9163-463D-B9E5-C7AEBD6CCD81}" srcOrd="0" destOrd="0" presId="urn:microsoft.com/office/officeart/2005/8/layout/lProcess2"/>
    <dgm:cxn modelId="{DDF54CA0-20C3-4C83-B35C-CABC3940D65F}" type="presParOf" srcId="{1A10E713-7EBB-4304-90B1-7B8BEA2BC910}" destId="{54F645DF-1DF4-4E7D-9CBE-48F946B20A9D}" srcOrd="1" destOrd="0" presId="urn:microsoft.com/office/officeart/2005/8/layout/lProcess2"/>
    <dgm:cxn modelId="{2DCB3981-876C-49F2-90E0-F2699D2DA4AB}" type="presParOf" srcId="{1A10E713-7EBB-4304-90B1-7B8BEA2BC910}" destId="{63287713-F895-49DB-8D7F-E55C448AD948}" srcOrd="2" destOrd="0" presId="urn:microsoft.com/office/officeart/2005/8/layout/lProcess2"/>
    <dgm:cxn modelId="{B694E72E-B351-4D17-B6F7-BF070F652247}" type="presParOf" srcId="{63287713-F895-49DB-8D7F-E55C448AD948}" destId="{474C01E9-A569-49C8-B83F-97D4E9A70138}" srcOrd="0" destOrd="0" presId="urn:microsoft.com/office/officeart/2005/8/layout/lProcess2"/>
    <dgm:cxn modelId="{C2170263-6651-4A66-A673-410A6750891A}" type="presParOf" srcId="{474C01E9-A569-49C8-B83F-97D4E9A70138}" destId="{EED18300-9521-42F3-B7AF-9233C46B25A9}" srcOrd="0" destOrd="0" presId="urn:microsoft.com/office/officeart/2005/8/layout/lProcess2"/>
    <dgm:cxn modelId="{B82577F4-BE3E-46A3-8517-882ABDACE263}" type="presParOf" srcId="{474C01E9-A569-49C8-B83F-97D4E9A70138}" destId="{1BF90880-1A2E-473E-8CF8-B5BF8F09F323}" srcOrd="1" destOrd="0" presId="urn:microsoft.com/office/officeart/2005/8/layout/lProcess2"/>
    <dgm:cxn modelId="{F2C19533-27E1-4E44-AF01-01A123A00418}" type="presParOf" srcId="{474C01E9-A569-49C8-B83F-97D4E9A70138}" destId="{B80E4CF8-6E0D-4524-B38D-99C0DD1F5E4D}" srcOrd="2" destOrd="0" presId="urn:microsoft.com/office/officeart/2005/8/layout/lProcess2"/>
    <dgm:cxn modelId="{3E10D9AD-42C3-49C1-971C-686434CB4A45}" type="presParOf" srcId="{474C01E9-A569-49C8-B83F-97D4E9A70138}" destId="{5BEFC883-5747-4535-BAB9-2FA173B5BE10}" srcOrd="3" destOrd="0" presId="urn:microsoft.com/office/officeart/2005/8/layout/lProcess2"/>
    <dgm:cxn modelId="{B6B3EF17-B4CE-4982-A015-3E52F8914D29}" type="presParOf" srcId="{474C01E9-A569-49C8-B83F-97D4E9A70138}" destId="{181DF916-1923-4D1E-A629-2143578C9DD7}" srcOrd="4" destOrd="0" presId="urn:microsoft.com/office/officeart/2005/8/layout/lProcess2"/>
    <dgm:cxn modelId="{323CF95C-ED7F-425B-817A-50B6F4B16792}" type="presParOf" srcId="{A17E150B-56EF-45BC-9849-F454C98F1C48}" destId="{9BF8552D-96EF-4A9C-ADCD-800B7AE36CF4}" srcOrd="1" destOrd="0" presId="urn:microsoft.com/office/officeart/2005/8/layout/lProcess2"/>
    <dgm:cxn modelId="{EA75C5A1-DE78-4879-97BA-1E4F013E43F8}" type="presParOf" srcId="{A17E150B-56EF-45BC-9849-F454C98F1C48}" destId="{749FB675-AE24-4A4A-B098-5256905F95CB}" srcOrd="2" destOrd="0" presId="urn:microsoft.com/office/officeart/2005/8/layout/lProcess2"/>
    <dgm:cxn modelId="{E6684EE7-A84B-457F-84A3-E0B4F62EDC1D}" type="presParOf" srcId="{749FB675-AE24-4A4A-B098-5256905F95CB}" destId="{9A5100EF-D0CD-4662-B883-0A9ADC1F3835}" srcOrd="0" destOrd="0" presId="urn:microsoft.com/office/officeart/2005/8/layout/lProcess2"/>
    <dgm:cxn modelId="{E8F83EB1-43E4-48CA-BC07-FE227A4153D4}" type="presParOf" srcId="{749FB675-AE24-4A4A-B098-5256905F95CB}" destId="{07D017DC-904A-4F6E-8A53-E5A4B6B1E9AA}" srcOrd="1" destOrd="0" presId="urn:microsoft.com/office/officeart/2005/8/layout/lProcess2"/>
    <dgm:cxn modelId="{21B56B44-4738-4F36-B309-EB423B51796E}" type="presParOf" srcId="{749FB675-AE24-4A4A-B098-5256905F95CB}" destId="{445F214E-B938-4CD6-B333-1C3E2605723A}" srcOrd="2" destOrd="0" presId="urn:microsoft.com/office/officeart/2005/8/layout/lProcess2"/>
    <dgm:cxn modelId="{86DBA978-8D56-4F95-8792-2CB928A2B852}" type="presParOf" srcId="{445F214E-B938-4CD6-B333-1C3E2605723A}" destId="{80A1ECD1-796D-4167-AED2-D0FB67ABAE0F}" srcOrd="0" destOrd="0" presId="urn:microsoft.com/office/officeart/2005/8/layout/lProcess2"/>
    <dgm:cxn modelId="{433E6D7E-D156-4755-991A-3421CFEE1FEC}" type="presParOf" srcId="{80A1ECD1-796D-4167-AED2-D0FB67ABAE0F}" destId="{306F9F04-9B20-46A3-B13D-1C2D57FC0C46}" srcOrd="0" destOrd="0" presId="urn:microsoft.com/office/officeart/2005/8/layout/lProcess2"/>
    <dgm:cxn modelId="{CC0F9CE8-64A7-4322-9728-7320935CCC20}" type="presParOf" srcId="{80A1ECD1-796D-4167-AED2-D0FB67ABAE0F}" destId="{C3B0DE40-DB14-46D0-9C28-C05F8B6B7A1D}" srcOrd="1" destOrd="0" presId="urn:microsoft.com/office/officeart/2005/8/layout/lProcess2"/>
    <dgm:cxn modelId="{8BB216C2-5F7E-40AE-AB93-08BF06ED4675}" type="presParOf" srcId="{80A1ECD1-796D-4167-AED2-D0FB67ABAE0F}" destId="{89886E01-33B5-4991-B1CF-D4BD3AE38BBD}" srcOrd="2" destOrd="0" presId="urn:microsoft.com/office/officeart/2005/8/layout/lProcess2"/>
    <dgm:cxn modelId="{8BD952B4-BFE9-47E3-8A97-E25D69B5660A}" type="presParOf" srcId="{80A1ECD1-796D-4167-AED2-D0FB67ABAE0F}" destId="{CCB0B5E9-2CBB-4025-B510-042159FBE384}" srcOrd="3" destOrd="0" presId="urn:microsoft.com/office/officeart/2005/8/layout/lProcess2"/>
    <dgm:cxn modelId="{6BD29DAE-F764-433D-9B06-54E59D37270E}" type="presParOf" srcId="{80A1ECD1-796D-4167-AED2-D0FB67ABAE0F}" destId="{78C208F0-234B-4C30-A45E-6883D9359577}" srcOrd="4" destOrd="0" presId="urn:microsoft.com/office/officeart/2005/8/layout/lProcess2"/>
    <dgm:cxn modelId="{6906B04B-1A83-40C6-9F38-CD38D98932DE}" type="presParOf" srcId="{A17E150B-56EF-45BC-9849-F454C98F1C48}" destId="{29FDDE14-AFC2-42C5-9034-19B79B28C1E6}" srcOrd="3" destOrd="0" presId="urn:microsoft.com/office/officeart/2005/8/layout/lProcess2"/>
    <dgm:cxn modelId="{A4AE7913-78E5-4928-8466-2C61EC0B530B}" type="presParOf" srcId="{A17E150B-56EF-45BC-9849-F454C98F1C48}" destId="{44B08708-EEFB-4343-A059-5C8607CACAE0}" srcOrd="4" destOrd="0" presId="urn:microsoft.com/office/officeart/2005/8/layout/lProcess2"/>
    <dgm:cxn modelId="{835F0102-C69F-4830-8E94-A1C8375889E2}" type="presParOf" srcId="{44B08708-EEFB-4343-A059-5C8607CACAE0}" destId="{08E3AEAD-3D78-455D-9A14-0CCB7AB5A4F1}" srcOrd="0" destOrd="0" presId="urn:microsoft.com/office/officeart/2005/8/layout/lProcess2"/>
    <dgm:cxn modelId="{458C720D-E998-4EEE-BC67-94B97BD22AF1}" type="presParOf" srcId="{44B08708-EEFB-4343-A059-5C8607CACAE0}" destId="{77160C8A-2FC7-4E03-88A4-F672C42FC15B}" srcOrd="1" destOrd="0" presId="urn:microsoft.com/office/officeart/2005/8/layout/lProcess2"/>
    <dgm:cxn modelId="{C0470156-2CF1-4CB9-A2A6-3F359C918901}" type="presParOf" srcId="{44B08708-EEFB-4343-A059-5C8607CACAE0}" destId="{2F3882F7-D94C-435B-8C4C-CC46F352E262}" srcOrd="2" destOrd="0" presId="urn:microsoft.com/office/officeart/2005/8/layout/lProcess2"/>
    <dgm:cxn modelId="{A1F26093-3E4F-4A6C-AD22-4C106C3541DB}" type="presParOf" srcId="{2F3882F7-D94C-435B-8C4C-CC46F352E262}" destId="{CDC284A8-4DD0-42A8-8E03-189423573432}" srcOrd="0" destOrd="0" presId="urn:microsoft.com/office/officeart/2005/8/layout/lProcess2"/>
    <dgm:cxn modelId="{011F77B1-2452-44FA-A5D8-A1FDEE0AFDB6}" type="presParOf" srcId="{CDC284A8-4DD0-42A8-8E03-189423573432}" destId="{6BB2132F-1A70-4C6B-9EFF-C4093817AE25}" srcOrd="0" destOrd="0" presId="urn:microsoft.com/office/officeart/2005/8/layout/lProcess2"/>
    <dgm:cxn modelId="{9C66D024-AA61-4E68-8F80-E2A90D7752B8}" type="presParOf" srcId="{CDC284A8-4DD0-42A8-8E03-189423573432}" destId="{10BB0555-2EF8-4E0C-B11D-A208AC10BCF2}" srcOrd="1" destOrd="0" presId="urn:microsoft.com/office/officeart/2005/8/layout/lProcess2"/>
    <dgm:cxn modelId="{D28FB3F8-5122-416A-A582-A113AD31C7FD}" type="presParOf" srcId="{CDC284A8-4DD0-42A8-8E03-189423573432}" destId="{8A52D651-2935-4069-BA33-71085EC5D98B}" srcOrd="2" destOrd="0" presId="urn:microsoft.com/office/officeart/2005/8/layout/lProcess2"/>
    <dgm:cxn modelId="{24173492-751B-432F-83C6-0116DC29E392}" type="presParOf" srcId="{CDC284A8-4DD0-42A8-8E03-189423573432}" destId="{9497DD49-71F5-4203-B77C-10C7775E7975}" srcOrd="3" destOrd="0" presId="urn:microsoft.com/office/officeart/2005/8/layout/lProcess2"/>
    <dgm:cxn modelId="{40407A54-F88D-4CB7-8FA5-B68F0CB02F00}" type="presParOf" srcId="{CDC284A8-4DD0-42A8-8E03-189423573432}" destId="{4F6B6B4C-CD4D-4973-9AED-B2CEC64AB2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A997-E27C-4BA2-B58F-81FE65C36D6B}">
      <dsp:nvSpPr>
        <dsp:cNvPr id="0" name=""/>
        <dsp:cNvSpPr/>
      </dsp:nvSpPr>
      <dsp:spPr>
        <a:xfrm rot="5400000">
          <a:off x="5499751" y="-2292505"/>
          <a:ext cx="752203" cy="55302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Durée 4 heures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Coefficient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Rappel </a:t>
          </a:r>
          <a:r>
            <a:rPr lang="fr-FR" sz="1600" kern="1200" dirty="0" smtClean="0">
              <a:hlinkClick xmlns:r="http://schemas.openxmlformats.org/officeDocument/2006/relationships" r:id="rId1"/>
            </a:rPr>
            <a:t>présentation </a:t>
          </a:r>
          <a:r>
            <a:rPr lang="fr-FR" sz="1600" kern="1200" dirty="0" err="1" smtClean="0">
              <a:hlinkClick xmlns:r="http://schemas.openxmlformats.org/officeDocument/2006/relationships" r:id="rId1"/>
            </a:rPr>
            <a:t>prezi</a:t>
          </a:r>
          <a:r>
            <a:rPr lang="fr-FR" sz="1600" kern="1200" dirty="0" smtClean="0">
              <a:hlinkClick xmlns:r="http://schemas.openxmlformats.org/officeDocument/2006/relationships" r:id="rId1"/>
            </a:rPr>
            <a:t> formation académique juin 2016</a:t>
          </a:r>
          <a:endParaRPr lang="fr-FR" sz="1600" kern="1200" dirty="0"/>
        </a:p>
      </dsp:txBody>
      <dsp:txXfrm rot="-5400000">
        <a:off x="3110746" y="133220"/>
        <a:ext cx="5493494" cy="678763"/>
      </dsp:txXfrm>
    </dsp:sp>
    <dsp:sp modelId="{E6501D3A-7A42-4F87-ABA7-F2C051D4E1A2}">
      <dsp:nvSpPr>
        <dsp:cNvPr id="0" name=""/>
        <dsp:cNvSpPr/>
      </dsp:nvSpPr>
      <dsp:spPr>
        <a:xfrm>
          <a:off x="0" y="101"/>
          <a:ext cx="3110745" cy="944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Rappels</a:t>
          </a:r>
          <a:endParaRPr lang="fr-FR" sz="3400" kern="1200" dirty="0"/>
        </a:p>
      </dsp:txBody>
      <dsp:txXfrm>
        <a:off x="46131" y="46232"/>
        <a:ext cx="3018483" cy="852737"/>
      </dsp:txXfrm>
    </dsp:sp>
    <dsp:sp modelId="{538066B5-CA5E-41E5-BD3C-227FA86C4C70}">
      <dsp:nvSpPr>
        <dsp:cNvPr id="0" name=""/>
        <dsp:cNvSpPr/>
      </dsp:nvSpPr>
      <dsp:spPr>
        <a:xfrm rot="5400000">
          <a:off x="5390952" y="-1044817"/>
          <a:ext cx="969799" cy="55302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P1, P2, P3, P4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Et P7 sur certains aspects (par exemple : lire et interpréter un schéma de processus, écrire un </a:t>
          </a:r>
          <a:r>
            <a:rPr lang="fr-FR" sz="1600" kern="1200" dirty="0" err="1" smtClean="0"/>
            <a:t>algo</a:t>
          </a:r>
          <a:r>
            <a:rPr lang="fr-FR" sz="1600" kern="1200" dirty="0" smtClean="0"/>
            <a:t>, rédiger des requêtes, analyser un SI, etc.)</a:t>
          </a:r>
        </a:p>
      </dsp:txBody>
      <dsp:txXfrm rot="-5400000">
        <a:off x="3110745" y="1282732"/>
        <a:ext cx="5482872" cy="875115"/>
      </dsp:txXfrm>
    </dsp:sp>
    <dsp:sp modelId="{E6400C87-CB1C-44E4-8027-7E22363707C5}">
      <dsp:nvSpPr>
        <dsp:cNvPr id="0" name=""/>
        <dsp:cNvSpPr/>
      </dsp:nvSpPr>
      <dsp:spPr>
        <a:xfrm>
          <a:off x="0" y="1111012"/>
          <a:ext cx="3110745" cy="12185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Processus évalués</a:t>
          </a:r>
          <a:endParaRPr lang="fr-FR" sz="3400" kern="1200" dirty="0"/>
        </a:p>
      </dsp:txBody>
      <dsp:txXfrm>
        <a:off x="59485" y="1170497"/>
        <a:ext cx="2991775" cy="1099584"/>
      </dsp:txXfrm>
    </dsp:sp>
    <dsp:sp modelId="{578FF100-98FE-4348-9BC7-D223FE0D9C68}">
      <dsp:nvSpPr>
        <dsp:cNvPr id="0" name=""/>
        <dsp:cNvSpPr/>
      </dsp:nvSpPr>
      <dsp:spPr>
        <a:xfrm rot="5400000">
          <a:off x="4756082" y="959162"/>
          <a:ext cx="2239540" cy="55302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Missions indépendantes</a:t>
          </a:r>
          <a:endParaRPr lang="fr-F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Travail non -ou peu- guidé : les détails de la mission ou les démarches sont fournies par les annexes</a:t>
          </a:r>
          <a:endParaRPr lang="fr-FR" sz="1500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Chaque mission est rattachée à ses annexes</a:t>
          </a:r>
          <a:endParaRPr lang="fr-FR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Annexes  :</a:t>
          </a:r>
          <a:endParaRPr lang="fr-FR" sz="1500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type A, documents associés à la situation</a:t>
          </a:r>
          <a:endParaRPr lang="fr-FR" sz="1500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type B, réglementation, législation</a:t>
          </a:r>
          <a:endParaRPr lang="fr-FR" sz="1500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</a:rPr>
            <a:t>Type C</a:t>
          </a:r>
          <a:endParaRPr lang="fr-FR" sz="1500" kern="1200" dirty="0">
            <a:solidFill>
              <a:schemeClr val="tx1"/>
            </a:solidFill>
          </a:endParaRPr>
        </a:p>
      </dsp:txBody>
      <dsp:txXfrm rot="-5400000">
        <a:off x="3110746" y="2713824"/>
        <a:ext cx="5420889" cy="2020890"/>
      </dsp:txXfrm>
    </dsp:sp>
    <dsp:sp modelId="{BC330DD8-F4FA-4A3D-998A-B6BE195DD619}">
      <dsp:nvSpPr>
        <dsp:cNvPr id="0" name=""/>
        <dsp:cNvSpPr/>
      </dsp:nvSpPr>
      <dsp:spPr>
        <a:xfrm>
          <a:off x="0" y="2495478"/>
          <a:ext cx="3110745" cy="24575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conception du sujet</a:t>
          </a:r>
          <a:endParaRPr lang="fr-FR" sz="3400" kern="1200" dirty="0"/>
        </a:p>
      </dsp:txBody>
      <dsp:txXfrm>
        <a:off x="119969" y="2615447"/>
        <a:ext cx="2870807" cy="2217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A997-E27C-4BA2-B58F-81FE65C36D6B}">
      <dsp:nvSpPr>
        <dsp:cNvPr id="0" name=""/>
        <dsp:cNvSpPr/>
      </dsp:nvSpPr>
      <dsp:spPr>
        <a:xfrm rot="5400000">
          <a:off x="5491489" y="-2044712"/>
          <a:ext cx="771495" cy="54781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kern="1200" dirty="0" smtClean="0"/>
            <a:t>Barème par compétences</a:t>
          </a:r>
          <a:endParaRPr lang="fr-FR" sz="3600" kern="1200" dirty="0"/>
        </a:p>
      </dsp:txBody>
      <dsp:txXfrm rot="-5400000">
        <a:off x="3138150" y="346288"/>
        <a:ext cx="5440514" cy="696173"/>
      </dsp:txXfrm>
    </dsp:sp>
    <dsp:sp modelId="{E6501D3A-7A42-4F87-ABA7-F2C051D4E1A2}">
      <dsp:nvSpPr>
        <dsp:cNvPr id="0" name=""/>
        <dsp:cNvSpPr/>
      </dsp:nvSpPr>
      <dsp:spPr>
        <a:xfrm>
          <a:off x="71994" y="288659"/>
          <a:ext cx="2825459" cy="83994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kern="1200" dirty="0" smtClean="0"/>
            <a:t>Attention</a:t>
          </a:r>
          <a:endParaRPr lang="fr-FR" sz="4200" kern="1200" dirty="0"/>
        </a:p>
      </dsp:txBody>
      <dsp:txXfrm>
        <a:off x="112997" y="329662"/>
        <a:ext cx="2743453" cy="757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116F-9163-463D-B9E5-C7AEBD6CCD81}">
      <dsp:nvSpPr>
        <dsp:cNvPr id="0" name=""/>
        <dsp:cNvSpPr/>
      </dsp:nvSpPr>
      <dsp:spPr>
        <a:xfrm>
          <a:off x="1002" y="0"/>
          <a:ext cx="2605367" cy="4748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classique »</a:t>
          </a:r>
          <a:endParaRPr lang="fr-FR" sz="2500" b="1" kern="1200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002" y="0"/>
        <a:ext cx="2605367" cy="1424456"/>
      </dsp:txXfrm>
    </dsp:sp>
    <dsp:sp modelId="{EED18300-9521-42F3-B7AF-9233C46B25A9}">
      <dsp:nvSpPr>
        <dsp:cNvPr id="0" name=""/>
        <dsp:cNvSpPr/>
      </dsp:nvSpPr>
      <dsp:spPr>
        <a:xfrm>
          <a:off x="72003" y="1071351"/>
          <a:ext cx="2463364" cy="10228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75000"/>
                </a:schemeClr>
              </a:solidFill>
            </a:rPr>
            <a:t>points attribués pour chaque «résultat attendu»,</a:t>
          </a:r>
          <a:endParaRPr lang="fr-F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1962" y="1101310"/>
        <a:ext cx="2403446" cy="962953"/>
      </dsp:txXfrm>
    </dsp:sp>
    <dsp:sp modelId="{B80E4CF8-6E0D-4524-B38D-99C0DD1F5E4D}">
      <dsp:nvSpPr>
        <dsp:cNvPr id="0" name=""/>
        <dsp:cNvSpPr/>
      </dsp:nvSpPr>
      <dsp:spPr>
        <a:xfrm>
          <a:off x="72003" y="2336425"/>
          <a:ext cx="2463364" cy="10228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75000"/>
                </a:schemeClr>
              </a:solidFill>
            </a:rPr>
            <a:t>totalisation des points de chaque ligne de résultat attendu</a:t>
          </a:r>
          <a:endParaRPr lang="fr-F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1962" y="2366384"/>
        <a:ext cx="2403446" cy="962953"/>
      </dsp:txXfrm>
    </dsp:sp>
    <dsp:sp modelId="{181DF916-1923-4D1E-A629-2143578C9DD7}">
      <dsp:nvSpPr>
        <dsp:cNvPr id="0" name=""/>
        <dsp:cNvSpPr/>
      </dsp:nvSpPr>
      <dsp:spPr>
        <a:xfrm>
          <a:off x="72003" y="3486921"/>
          <a:ext cx="2463364" cy="10228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>
                  <a:lumMod val="75000"/>
                </a:schemeClr>
              </a:solidFill>
            </a:rPr>
            <a:t>conversion en niveau (TI, I, S, </a:t>
          </a:r>
          <a:r>
            <a:rPr lang="fr-FR" sz="1600" kern="1200" dirty="0" err="1" smtClean="0">
              <a:solidFill>
                <a:schemeClr val="tx2">
                  <a:lumMod val="75000"/>
                </a:schemeClr>
              </a:solidFill>
            </a:rPr>
            <a:t>TS</a:t>
          </a:r>
          <a:r>
            <a:rPr lang="fr-FR" sz="1600" kern="1200" dirty="0" smtClean="0">
              <a:solidFill>
                <a:schemeClr val="tx2">
                  <a:lumMod val="75000"/>
                </a:schemeClr>
              </a:solidFill>
            </a:rPr>
            <a:t>), </a:t>
          </a:r>
          <a:endParaRPr lang="fr-F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1962" y="3516880"/>
        <a:ext cx="2403446" cy="962953"/>
      </dsp:txXfrm>
    </dsp:sp>
    <dsp:sp modelId="{9A5100EF-D0CD-4662-B883-0A9ADC1F3835}">
      <dsp:nvSpPr>
        <dsp:cNvPr id="0" name=""/>
        <dsp:cNvSpPr/>
      </dsp:nvSpPr>
      <dsp:spPr>
        <a:xfrm>
          <a:off x="2801772" y="0"/>
          <a:ext cx="2605367" cy="4748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intermédiaire »</a:t>
          </a:r>
          <a:endParaRPr lang="fr-FR" sz="2500" b="1" kern="1200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801772" y="0"/>
        <a:ext cx="2605367" cy="1424456"/>
      </dsp:txXfrm>
    </dsp:sp>
    <dsp:sp modelId="{306F9F04-9B20-46A3-B13D-1C2D57FC0C46}">
      <dsp:nvSpPr>
        <dsp:cNvPr id="0" name=""/>
        <dsp:cNvSpPr/>
      </dsp:nvSpPr>
      <dsp:spPr>
        <a:xfrm>
          <a:off x="2872773" y="1071351"/>
          <a:ext cx="2463364" cy="102287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Mettre un niveau (TI, I, S, </a:t>
          </a:r>
          <a:r>
            <a:rPr lang="fr-FR" sz="1600" kern="1200" dirty="0" err="1" smtClean="0"/>
            <a:t>TS</a:t>
          </a:r>
          <a:r>
            <a:rPr lang="fr-FR" sz="1600" kern="1200" dirty="0" smtClean="0"/>
            <a:t>) pour chaque «résultat attendu» .</a:t>
          </a:r>
          <a:endParaRPr lang="fr-FR" sz="1600" kern="1200" dirty="0"/>
        </a:p>
      </dsp:txBody>
      <dsp:txXfrm>
        <a:off x="2902732" y="1101310"/>
        <a:ext cx="2403446" cy="962953"/>
      </dsp:txXfrm>
    </dsp:sp>
    <dsp:sp modelId="{89886E01-33B5-4991-B1CF-D4BD3AE38BBD}">
      <dsp:nvSpPr>
        <dsp:cNvPr id="0" name=""/>
        <dsp:cNvSpPr/>
      </dsp:nvSpPr>
      <dsp:spPr>
        <a:xfrm>
          <a:off x="2872773" y="2336425"/>
          <a:ext cx="2463364" cy="102287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conversion en points pour chaque ligne (barème de points par ligne de résultat)</a:t>
          </a:r>
          <a:endParaRPr lang="fr-FR" sz="1600" kern="1200" dirty="0"/>
        </a:p>
      </dsp:txBody>
      <dsp:txXfrm>
        <a:off x="2902732" y="2366384"/>
        <a:ext cx="2403446" cy="962953"/>
      </dsp:txXfrm>
    </dsp:sp>
    <dsp:sp modelId="{78C208F0-234B-4C30-A45E-6883D9359577}">
      <dsp:nvSpPr>
        <dsp:cNvPr id="0" name=""/>
        <dsp:cNvSpPr/>
      </dsp:nvSpPr>
      <dsp:spPr>
        <a:xfrm>
          <a:off x="2872773" y="3486921"/>
          <a:ext cx="2463364" cy="102287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totalisation des points des lignes</a:t>
          </a:r>
          <a:endParaRPr lang="fr-FR" sz="1600" kern="1200" dirty="0"/>
        </a:p>
      </dsp:txBody>
      <dsp:txXfrm>
        <a:off x="2902732" y="3516880"/>
        <a:ext cx="2403446" cy="962953"/>
      </dsp:txXfrm>
    </dsp:sp>
    <dsp:sp modelId="{08E3AEAD-3D78-455D-9A14-0CCB7AB5A4F1}">
      <dsp:nvSpPr>
        <dsp:cNvPr id="0" name=""/>
        <dsp:cNvSpPr/>
      </dsp:nvSpPr>
      <dsp:spPr>
        <a:xfrm>
          <a:off x="5603544" y="0"/>
          <a:ext cx="2605367" cy="4748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cap="none" spc="50" dirty="0" smtClean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« compétences »</a:t>
          </a:r>
          <a:endParaRPr lang="fr-FR" sz="2500" b="1" kern="1200" cap="none" spc="50" dirty="0">
            <a:ln w="0">
              <a:solidFill>
                <a:schemeClr val="tx2">
                  <a:lumMod val="60000"/>
                  <a:lumOff val="40000"/>
                </a:schemeClr>
              </a:solidFill>
            </a:ln>
            <a:solidFill>
              <a:schemeClr val="tx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5603544" y="0"/>
        <a:ext cx="2605367" cy="1424456"/>
      </dsp:txXfrm>
    </dsp:sp>
    <dsp:sp modelId="{6BB2132F-1A70-4C6B-9EFF-C4093817AE25}">
      <dsp:nvSpPr>
        <dsp:cNvPr id="0" name=""/>
        <dsp:cNvSpPr/>
      </dsp:nvSpPr>
      <dsp:spPr>
        <a:xfrm>
          <a:off x="5673543" y="1071351"/>
          <a:ext cx="2463364" cy="1022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Mettre un niveau (TI, I, S, </a:t>
          </a:r>
          <a:r>
            <a:rPr lang="fr-FR" sz="1600" kern="1200" dirty="0" err="1" smtClean="0"/>
            <a:t>TS</a:t>
          </a:r>
          <a:r>
            <a:rPr lang="fr-FR" sz="1600" kern="1200" dirty="0" smtClean="0"/>
            <a:t>) pour chaque résultat attendu</a:t>
          </a:r>
          <a:endParaRPr lang="fr-FR" sz="1600" kern="1200" dirty="0"/>
        </a:p>
      </dsp:txBody>
      <dsp:txXfrm>
        <a:off x="5703502" y="1101310"/>
        <a:ext cx="2403446" cy="962953"/>
      </dsp:txXfrm>
    </dsp:sp>
    <dsp:sp modelId="{8A52D651-2935-4069-BA33-71085EC5D98B}">
      <dsp:nvSpPr>
        <dsp:cNvPr id="0" name=""/>
        <dsp:cNvSpPr/>
      </dsp:nvSpPr>
      <dsp:spPr>
        <a:xfrm>
          <a:off x="5673543" y="2336425"/>
          <a:ext cx="2463364" cy="1022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Décision du « profil global »</a:t>
          </a:r>
          <a:endParaRPr lang="fr-FR" sz="1600" kern="1200" dirty="0"/>
        </a:p>
      </dsp:txBody>
      <dsp:txXfrm>
        <a:off x="5703502" y="2366384"/>
        <a:ext cx="2403446" cy="962953"/>
      </dsp:txXfrm>
    </dsp:sp>
    <dsp:sp modelId="{4F6B6B4C-CD4D-4973-9AED-B2CEC64AB2C9}">
      <dsp:nvSpPr>
        <dsp:cNvPr id="0" name=""/>
        <dsp:cNvSpPr/>
      </dsp:nvSpPr>
      <dsp:spPr>
        <a:xfrm>
          <a:off x="5673543" y="3486921"/>
          <a:ext cx="2463364" cy="1022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Conversion en points grâce au fourchettes de notation </a:t>
          </a:r>
          <a:r>
            <a:rPr lang="fr-FR" sz="1400" i="1" kern="1200" dirty="0" smtClean="0"/>
            <a:t>(bas des colonnes de niveau </a:t>
          </a:r>
          <a:br>
            <a:rPr lang="fr-FR" sz="1400" i="1" kern="1200" dirty="0" smtClean="0"/>
          </a:br>
          <a:r>
            <a:rPr lang="fr-FR" sz="1400" i="1" kern="1200" dirty="0" smtClean="0"/>
            <a:t>TI, I, S, </a:t>
          </a:r>
          <a:r>
            <a:rPr lang="fr-FR" sz="1400" i="1" kern="1200" dirty="0" err="1" smtClean="0"/>
            <a:t>TS</a:t>
          </a:r>
          <a:r>
            <a:rPr lang="fr-FR" sz="1600" kern="1200" dirty="0" smtClean="0"/>
            <a:t>)</a:t>
          </a:r>
          <a:endParaRPr lang="fr-FR" sz="1600" kern="1200" dirty="0"/>
        </a:p>
      </dsp:txBody>
      <dsp:txXfrm>
        <a:off x="5703502" y="3516880"/>
        <a:ext cx="2403446" cy="962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AE711A-6494-4C01-8A7F-94FF48BD405A}" type="datetimeFigureOut">
              <a:rPr lang="fr-FR"/>
              <a:pPr>
                <a:defRPr/>
              </a:pPr>
              <a:t>16/02/2017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C5BDEC-1D67-4A83-9E3A-DA82963028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226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5B930F-7345-4ABF-9831-83293C84B4FB}" type="datetimeFigureOut">
              <a:rPr lang="fr-FR"/>
              <a:pPr>
                <a:defRPr/>
              </a:pPr>
              <a:t>16/02/2017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138F38-3179-43DA-A48B-2112C6F598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79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B98281-468C-429D-8576-EE66CDA0656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46575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136DE-9290-4315-8AB7-3A40FF54D4DD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85944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82E1A9-6968-456A-8C87-7774ADB20F3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207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66C0-829C-44EF-91FB-401D839D29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05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C100-E32F-483C-8D29-22543786DC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92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BDEF-FF4D-4461-8B50-F43B2D3AE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9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A910-7C69-47A2-9ACE-20788E5501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531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DDE8-DDE5-4EA1-8F0E-6BE0E914F4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1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45D9-E43F-4A5A-8D6D-5C899A8CF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532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D632-9D82-4E6A-AD99-E9F690963F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36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2040-EA8F-402F-8145-67CE757A5C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988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28D0-D3DF-40BD-90D3-7677F50A99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49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8456-05F7-473D-B969-86D393668C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259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C2A1-0EC9-4629-83D2-3241082221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13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14589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00000">
                <a:srgbClr val="8FCAF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8D4E90-91FD-435D-AEF3-F589376CA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288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F1412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14124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A7EA5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rgbClr val="FF802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14124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CRCF/@renovation%20BTS%20CGO/Certification/sujet0-3/BTS%20CG%20E41%20INFOLIGHT%20FINAL%2014-12-2016/BTSCG-E41-SUJET0-infolightEnonce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altLang="fr-FR" sz="6000" dirty="0" smtClean="0"/>
              <a:t>Épreuve écrite E4.1</a:t>
            </a:r>
            <a:br>
              <a:rPr lang="fr-FR" altLang="fr-FR" sz="6000" dirty="0" smtClean="0"/>
            </a:br>
            <a:r>
              <a:rPr lang="fr-FR" altLang="fr-FR" sz="6000" dirty="0" smtClean="0"/>
              <a:t>BTS CG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smtClean="0"/>
              <a:t>Session 2017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Scénario « Compétences 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850" y="1571625"/>
          <a:ext cx="6318249" cy="4910319"/>
        </p:xfrm>
        <a:graphic>
          <a:graphicData uri="http://schemas.openxmlformats.org/drawingml/2006/table">
            <a:tbl>
              <a:tblPr/>
              <a:tblGrid>
                <a:gridCol w="330541"/>
                <a:gridCol w="1156900"/>
                <a:gridCol w="2734336"/>
                <a:gridCol w="415257"/>
                <a:gridCol w="276839"/>
                <a:gridCol w="444481"/>
                <a:gridCol w="319965"/>
                <a:gridCol w="319965"/>
                <a:gridCol w="319965"/>
              </a:tblGrid>
              <a:tr h="2017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 du référentiel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attendus de la mission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Barème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487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Enregistrements et suivi des opérations relatives aux fournisseurs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b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d'un compte de tiers de façon appropriée (401 débit ou crédit)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charges appropriés (au débit)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</a:t>
                      </a:r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éaliser et valider les enregistrements relatifs aux achats de biens et de services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TVA appropriés (au débit ou au crédit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TVA déductible sur ABS, TVA sur les encaissements, …)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5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Autoliquidation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TVA sur acquisition intracommunautaire (débit et crédit)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du compte de tiers approprié pour l'acompte (au crédit)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Comptabilisation de la consignation et de la déconsignation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Respecter le principe de la partie 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>
                        <a:spcBef>
                          <a:spcPts val="0"/>
                        </a:spcBef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un bordereau utilisable, justifier les calculs, respecter les dates d'enregistrement, indiquer les libellés des opérations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5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- entre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et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et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et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et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obtenus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Arc 11"/>
          <p:cNvSpPr/>
          <p:nvPr/>
        </p:nvSpPr>
        <p:spPr>
          <a:xfrm>
            <a:off x="7346950" y="5840413"/>
            <a:ext cx="387350" cy="461962"/>
          </a:xfrm>
          <a:custGeom>
            <a:avLst/>
            <a:gdLst>
              <a:gd name="connsiteX0" fmla="*/ 1529143 w 3476626"/>
              <a:gd name="connsiteY0" fmla="*/ 11518 h 3170347"/>
              <a:gd name="connsiteX1" fmla="*/ 3304691 w 3476626"/>
              <a:gd name="connsiteY1" fmla="*/ 897794 h 3170347"/>
              <a:gd name="connsiteX2" fmla="*/ 2790305 w 3476626"/>
              <a:gd name="connsiteY2" fmla="*/ 2847113 h 3170347"/>
              <a:gd name="connsiteX3" fmla="*/ 1738313 w 3476626"/>
              <a:gd name="connsiteY3" fmla="*/ 1585174 h 3170347"/>
              <a:gd name="connsiteX4" fmla="*/ 1529143 w 3476626"/>
              <a:gd name="connsiteY4" fmla="*/ 11518 h 3170347"/>
              <a:gd name="connsiteX0" fmla="*/ 1529143 w 3476626"/>
              <a:gd name="connsiteY0" fmla="*/ 11518 h 3170347"/>
              <a:gd name="connsiteX1" fmla="*/ 3304691 w 3476626"/>
              <a:gd name="connsiteY1" fmla="*/ 897794 h 3170347"/>
              <a:gd name="connsiteX2" fmla="*/ 2790305 w 3476626"/>
              <a:gd name="connsiteY2" fmla="*/ 2847113 h 3170347"/>
              <a:gd name="connsiteX0" fmla="*/ 314325 w 2261940"/>
              <a:gd name="connsiteY0" fmla="*/ 48776 h 2884371"/>
              <a:gd name="connsiteX1" fmla="*/ 2089873 w 2261940"/>
              <a:gd name="connsiteY1" fmla="*/ 935052 h 2884371"/>
              <a:gd name="connsiteX2" fmla="*/ 1575487 w 2261940"/>
              <a:gd name="connsiteY2" fmla="*/ 2884371 h 2884371"/>
              <a:gd name="connsiteX3" fmla="*/ 523495 w 2261940"/>
              <a:gd name="connsiteY3" fmla="*/ 1622432 h 2884371"/>
              <a:gd name="connsiteX4" fmla="*/ 314325 w 2261940"/>
              <a:gd name="connsiteY4" fmla="*/ 48776 h 2884371"/>
              <a:gd name="connsiteX0" fmla="*/ 0 w 2261940"/>
              <a:gd name="connsiteY0" fmla="*/ 10676 h 2884371"/>
              <a:gd name="connsiteX1" fmla="*/ 2089873 w 2261940"/>
              <a:gd name="connsiteY1" fmla="*/ 935052 h 2884371"/>
              <a:gd name="connsiteX2" fmla="*/ 1575487 w 2261940"/>
              <a:gd name="connsiteY2" fmla="*/ 2884371 h 2884371"/>
              <a:gd name="connsiteX0" fmla="*/ 342900 w 2290515"/>
              <a:gd name="connsiteY0" fmla="*/ 11574 h 2847169"/>
              <a:gd name="connsiteX1" fmla="*/ 2118448 w 2290515"/>
              <a:gd name="connsiteY1" fmla="*/ 897850 h 2847169"/>
              <a:gd name="connsiteX2" fmla="*/ 1604062 w 2290515"/>
              <a:gd name="connsiteY2" fmla="*/ 2847169 h 2847169"/>
              <a:gd name="connsiteX3" fmla="*/ 552070 w 2290515"/>
              <a:gd name="connsiteY3" fmla="*/ 1585230 h 2847169"/>
              <a:gd name="connsiteX4" fmla="*/ 342900 w 2290515"/>
              <a:gd name="connsiteY4" fmla="*/ 11574 h 2847169"/>
              <a:gd name="connsiteX0" fmla="*/ 0 w 2290515"/>
              <a:gd name="connsiteY0" fmla="*/ 40149 h 2847169"/>
              <a:gd name="connsiteX1" fmla="*/ 2118448 w 2290515"/>
              <a:gd name="connsiteY1" fmla="*/ 897850 h 2847169"/>
              <a:gd name="connsiteX2" fmla="*/ 1604062 w 2290515"/>
              <a:gd name="connsiteY2" fmla="*/ 2847169 h 2847169"/>
              <a:gd name="connsiteX0" fmla="*/ 342900 w 2290515"/>
              <a:gd name="connsiteY0" fmla="*/ 11574 h 2934774"/>
              <a:gd name="connsiteX1" fmla="*/ 2118448 w 2290515"/>
              <a:gd name="connsiteY1" fmla="*/ 897850 h 2934774"/>
              <a:gd name="connsiteX2" fmla="*/ 1604062 w 2290515"/>
              <a:gd name="connsiteY2" fmla="*/ 2847169 h 2934774"/>
              <a:gd name="connsiteX3" fmla="*/ 552070 w 2290515"/>
              <a:gd name="connsiteY3" fmla="*/ 1585230 h 2934774"/>
              <a:gd name="connsiteX4" fmla="*/ 342900 w 2290515"/>
              <a:gd name="connsiteY4" fmla="*/ 11574 h 2934774"/>
              <a:gd name="connsiteX0" fmla="*/ 0 w 2290515"/>
              <a:gd name="connsiteY0" fmla="*/ 40149 h 2934774"/>
              <a:gd name="connsiteX1" fmla="*/ 2118448 w 2290515"/>
              <a:gd name="connsiteY1" fmla="*/ 897850 h 2934774"/>
              <a:gd name="connsiteX2" fmla="*/ 244855 w 2290515"/>
              <a:gd name="connsiteY2" fmla="*/ 2934774 h 2934774"/>
              <a:gd name="connsiteX0" fmla="*/ 384358 w 2331973"/>
              <a:gd name="connsiteY0" fmla="*/ 11574 h 2847171"/>
              <a:gd name="connsiteX1" fmla="*/ 2159906 w 2331973"/>
              <a:gd name="connsiteY1" fmla="*/ 897850 h 2847171"/>
              <a:gd name="connsiteX2" fmla="*/ 1645520 w 2331973"/>
              <a:gd name="connsiteY2" fmla="*/ 2847169 h 2847171"/>
              <a:gd name="connsiteX3" fmla="*/ 593528 w 2331973"/>
              <a:gd name="connsiteY3" fmla="*/ 1585230 h 2847171"/>
              <a:gd name="connsiteX4" fmla="*/ 384358 w 2331973"/>
              <a:gd name="connsiteY4" fmla="*/ 11574 h 2847171"/>
              <a:gd name="connsiteX0" fmla="*/ 41458 w 2331973"/>
              <a:gd name="connsiteY0" fmla="*/ 40149 h 2847171"/>
              <a:gd name="connsiteX1" fmla="*/ 2159906 w 2331973"/>
              <a:gd name="connsiteY1" fmla="*/ 897850 h 2847171"/>
              <a:gd name="connsiteX2" fmla="*/ 0 w 2331973"/>
              <a:gd name="connsiteY2" fmla="*/ 2699992 h 28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1973" h="2847171" stroke="0" extrusionOk="0">
                <a:moveTo>
                  <a:pt x="384358" y="11574"/>
                </a:moveTo>
                <a:cubicBezTo>
                  <a:pt x="1123243" y="-70096"/>
                  <a:pt x="1837158" y="286259"/>
                  <a:pt x="2159906" y="897850"/>
                </a:cubicBezTo>
                <a:cubicBezTo>
                  <a:pt x="2518066" y="1576545"/>
                  <a:pt x="2303055" y="2391352"/>
                  <a:pt x="1645520" y="2847169"/>
                </a:cubicBezTo>
                <a:lnTo>
                  <a:pt x="593528" y="1585230"/>
                </a:lnTo>
                <a:lnTo>
                  <a:pt x="384358" y="11574"/>
                </a:lnTo>
                <a:close/>
              </a:path>
              <a:path w="2331973" h="2847171" fill="none">
                <a:moveTo>
                  <a:pt x="41458" y="40149"/>
                </a:moveTo>
                <a:cubicBezTo>
                  <a:pt x="780343" y="-41521"/>
                  <a:pt x="1837158" y="286259"/>
                  <a:pt x="2159906" y="897850"/>
                </a:cubicBezTo>
                <a:cubicBezTo>
                  <a:pt x="2518066" y="1576545"/>
                  <a:pt x="657535" y="2244175"/>
                  <a:pt x="0" y="2699992"/>
                </a:cubicBezTo>
              </a:path>
            </a:pathLst>
          </a:cu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6618288" y="6102350"/>
            <a:ext cx="2417762" cy="495300"/>
            <a:chOff x="6619073" y="6102517"/>
            <a:chExt cx="2417423" cy="494834"/>
          </a:xfrm>
        </p:grpSpPr>
        <p:sp>
          <p:nvSpPr>
            <p:cNvPr id="19" name="Octogone 18"/>
            <p:cNvSpPr/>
            <p:nvPr/>
          </p:nvSpPr>
          <p:spPr>
            <a:xfrm>
              <a:off x="6957163" y="6102517"/>
              <a:ext cx="409518" cy="334648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6619073" y="6302354"/>
              <a:ext cx="338090" cy="634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égende à une bordure 1 23"/>
            <p:cNvSpPr/>
            <p:nvPr/>
          </p:nvSpPr>
          <p:spPr>
            <a:xfrm>
              <a:off x="7784135" y="6177060"/>
              <a:ext cx="1252361" cy="420291"/>
            </a:xfrm>
            <a:prstGeom prst="accentCallout1">
              <a:avLst>
                <a:gd name="adj1" fmla="val 50383"/>
                <a:gd name="adj2" fmla="val -1537"/>
                <a:gd name="adj3" fmla="val 36319"/>
                <a:gd name="adj4" fmla="val -3363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/>
                  </a:solidFill>
                </a:rPr>
                <a:t>et conversion en points.</a:t>
              </a:r>
            </a:p>
          </p:txBody>
        </p:sp>
      </p:grpSp>
      <p:grpSp>
        <p:nvGrpSpPr>
          <p:cNvPr id="48" name="Groupe 47"/>
          <p:cNvGrpSpPr>
            <a:grpSpLocks/>
          </p:cNvGrpSpPr>
          <p:nvPr/>
        </p:nvGrpSpPr>
        <p:grpSpPr bwMode="auto">
          <a:xfrm>
            <a:off x="6197600" y="1571625"/>
            <a:ext cx="2838450" cy="2114550"/>
            <a:chOff x="6197938" y="1571165"/>
            <a:chExt cx="2838558" cy="2114438"/>
          </a:xfrm>
        </p:grpSpPr>
        <p:sp>
          <p:nvSpPr>
            <p:cNvPr id="22" name="Légende à une bordure 1 21"/>
            <p:cNvSpPr/>
            <p:nvPr/>
          </p:nvSpPr>
          <p:spPr>
            <a:xfrm>
              <a:off x="7236203" y="1571165"/>
              <a:ext cx="1800293" cy="758785"/>
            </a:xfrm>
            <a:prstGeom prst="accentCallout1">
              <a:avLst>
                <a:gd name="adj1" fmla="val 42571"/>
                <a:gd name="adj2" fmla="val -3730"/>
                <a:gd name="adj3" fmla="val 117464"/>
                <a:gd name="adj4" fmla="val -141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/>
                  </a:solidFill>
                </a:rPr>
                <a:t>Choix du niveau atteint pour chaque marqueur de compétence (résultat attendu)</a:t>
              </a:r>
            </a:p>
          </p:txBody>
        </p:sp>
        <p:grpSp>
          <p:nvGrpSpPr>
            <p:cNvPr id="15483" name="Groupe 30"/>
            <p:cNvGrpSpPr>
              <a:grpSpLocks/>
            </p:cNvGrpSpPr>
            <p:nvPr/>
          </p:nvGrpSpPr>
          <p:grpSpPr bwMode="auto">
            <a:xfrm>
              <a:off x="6197938" y="2209229"/>
              <a:ext cx="957123" cy="1476374"/>
              <a:chOff x="7008622" y="3363966"/>
              <a:chExt cx="957123" cy="1476374"/>
            </a:xfrm>
          </p:grpSpPr>
          <p:cxnSp>
            <p:nvCxnSpPr>
              <p:cNvPr id="16" name="Connecteur droit avec flèche 15"/>
              <p:cNvCxnSpPr>
                <a:stCxn id="14" idx="0"/>
              </p:cNvCxnSpPr>
              <p:nvPr/>
            </p:nvCxnSpPr>
            <p:spPr>
              <a:xfrm flipH="1" flipV="1">
                <a:off x="7519816" y="3364043"/>
                <a:ext cx="134943" cy="2746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85" name="Groupe 29"/>
              <p:cNvGrpSpPr>
                <a:grpSpLocks/>
              </p:cNvGrpSpPr>
              <p:nvPr/>
            </p:nvGrpSpPr>
            <p:grpSpPr bwMode="auto">
              <a:xfrm>
                <a:off x="7008622" y="3638549"/>
                <a:ext cx="957123" cy="529047"/>
                <a:chOff x="7011973" y="3632295"/>
                <a:chExt cx="957123" cy="529047"/>
              </a:xfrm>
            </p:grpSpPr>
            <p:sp>
              <p:nvSpPr>
                <p:cNvPr id="14" name="Octogone 13"/>
                <p:cNvSpPr/>
                <p:nvPr/>
              </p:nvSpPr>
              <p:spPr>
                <a:xfrm>
                  <a:off x="7559682" y="3632412"/>
                  <a:ext cx="409590" cy="333357"/>
                </a:xfrm>
                <a:prstGeom prst="octag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2000" b="1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cxnSp>
              <p:nvCxnSpPr>
                <p:cNvPr id="17" name="Connecteur droit avec flèche 16"/>
                <p:cNvCxnSpPr/>
                <p:nvPr/>
              </p:nvCxnSpPr>
              <p:spPr>
                <a:xfrm flipH="1" flipV="1">
                  <a:off x="7221531" y="3732419"/>
                  <a:ext cx="344501" cy="142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 flipH="1">
                  <a:off x="7011973" y="3895923"/>
                  <a:ext cx="581047" cy="26509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necteur droit avec flèche 24"/>
              <p:cNvCxnSpPr>
                <a:stCxn id="14" idx="2"/>
              </p:cNvCxnSpPr>
              <p:nvPr/>
            </p:nvCxnSpPr>
            <p:spPr>
              <a:xfrm flipH="1">
                <a:off x="7205479" y="3972024"/>
                <a:ext cx="449280" cy="8683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Arc 25"/>
          <p:cNvSpPr/>
          <p:nvPr/>
        </p:nvSpPr>
        <p:spPr>
          <a:xfrm>
            <a:off x="6326188" y="2674938"/>
            <a:ext cx="1657350" cy="2943225"/>
          </a:xfrm>
          <a:prstGeom prst="arc">
            <a:avLst>
              <a:gd name="adj1" fmla="val 16200000"/>
              <a:gd name="adj2" fmla="val 4927094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49" name="Groupe 48"/>
          <p:cNvGrpSpPr>
            <a:grpSpLocks/>
          </p:cNvGrpSpPr>
          <p:nvPr/>
        </p:nvGrpSpPr>
        <p:grpSpPr bwMode="auto">
          <a:xfrm>
            <a:off x="6173788" y="5272088"/>
            <a:ext cx="2873375" cy="730250"/>
            <a:chOff x="6173196" y="5271900"/>
            <a:chExt cx="2873737" cy="729645"/>
          </a:xfrm>
        </p:grpSpPr>
        <p:cxnSp>
          <p:nvCxnSpPr>
            <p:cNvPr id="13" name="Connecteur droit avec flèche 12"/>
            <p:cNvCxnSpPr>
              <a:stCxn id="15" idx="1"/>
              <a:endCxn id="46" idx="7"/>
            </p:cNvCxnSpPr>
            <p:nvPr/>
          </p:nvCxnSpPr>
          <p:spPr>
            <a:xfrm flipH="1" flipV="1">
              <a:off x="6427228" y="5506655"/>
              <a:ext cx="604913" cy="115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ctogone 14"/>
            <p:cNvSpPr/>
            <p:nvPr/>
          </p:nvSpPr>
          <p:spPr>
            <a:xfrm>
              <a:off x="7032141" y="5524103"/>
              <a:ext cx="409627" cy="334685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Légende à une bordure 1 22"/>
            <p:cNvSpPr/>
            <p:nvPr/>
          </p:nvSpPr>
          <p:spPr>
            <a:xfrm>
              <a:off x="7783124" y="5271900"/>
              <a:ext cx="1263809" cy="693162"/>
            </a:xfrm>
            <a:prstGeom prst="accentCallout1">
              <a:avLst>
                <a:gd name="adj1" fmla="val 42130"/>
                <a:gd name="adj2" fmla="val -4236"/>
                <a:gd name="adj3" fmla="val 60585"/>
                <a:gd name="adj4" fmla="val -2680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/>
                  </a:solidFill>
                </a:rPr>
                <a:t>décision sur le "profil" du candidat </a:t>
              </a:r>
            </a:p>
          </p:txBody>
        </p:sp>
        <p:cxnSp>
          <p:nvCxnSpPr>
            <p:cNvPr id="27" name="Connecteur droit avec flèche 26"/>
            <p:cNvCxnSpPr>
              <a:stCxn id="15" idx="1"/>
            </p:cNvCxnSpPr>
            <p:nvPr/>
          </p:nvCxnSpPr>
          <p:spPr>
            <a:xfrm flipH="1">
              <a:off x="6173196" y="5760445"/>
              <a:ext cx="858945" cy="2411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Scroll Bar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30450"/>
            <a:ext cx="14033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Scroll Bar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740025"/>
            <a:ext cx="14033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Scroll Ba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432300"/>
            <a:ext cx="14033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Scroll Bar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805363"/>
            <a:ext cx="14033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Scroll Bar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216525"/>
            <a:ext cx="14033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Scroll Bar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525" y="5768975"/>
            <a:ext cx="140493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Scroll Bar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163" y="3367088"/>
            <a:ext cx="14049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Scroll Bar 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14788"/>
            <a:ext cx="14033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èche droite rayée 27"/>
          <p:cNvSpPr/>
          <p:nvPr/>
        </p:nvSpPr>
        <p:spPr>
          <a:xfrm rot="5400000">
            <a:off x="4286250" y="3922713"/>
            <a:ext cx="3773488" cy="195262"/>
          </a:xfrm>
          <a:prstGeom prst="stripedRightArrow">
            <a:avLst>
              <a:gd name="adj1" fmla="val 43357"/>
              <a:gd name="adj2" fmla="val 11066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5489575" y="2243138"/>
            <a:ext cx="957263" cy="3263900"/>
          </a:xfrm>
          <a:custGeom>
            <a:avLst/>
            <a:gdLst>
              <a:gd name="connsiteX0" fmla="*/ 2028825 w 2038350"/>
              <a:gd name="connsiteY0" fmla="*/ 0 h 3171825"/>
              <a:gd name="connsiteX1" fmla="*/ 561975 w 2038350"/>
              <a:gd name="connsiteY1" fmla="*/ 361950 h 3171825"/>
              <a:gd name="connsiteX2" fmla="*/ 685800 w 2038350"/>
              <a:gd name="connsiteY2" fmla="*/ 819150 h 3171825"/>
              <a:gd name="connsiteX3" fmla="*/ 0 w 2038350"/>
              <a:gd name="connsiteY3" fmla="*/ 1447800 h 3171825"/>
              <a:gd name="connsiteX4" fmla="*/ 2019300 w 2038350"/>
              <a:gd name="connsiteY4" fmla="*/ 1876425 h 3171825"/>
              <a:gd name="connsiteX5" fmla="*/ 2038350 w 2038350"/>
              <a:gd name="connsiteY5" fmla="*/ 2286000 h 3171825"/>
              <a:gd name="connsiteX6" fmla="*/ 2038350 w 2038350"/>
              <a:gd name="connsiteY6" fmla="*/ 2695575 h 3171825"/>
              <a:gd name="connsiteX7" fmla="*/ 466725 w 2038350"/>
              <a:gd name="connsiteY7" fmla="*/ 3162300 h 3171825"/>
              <a:gd name="connsiteX8" fmla="*/ 476250 w 2038350"/>
              <a:gd name="connsiteY8" fmla="*/ 3171825 h 3171825"/>
              <a:gd name="connsiteX0" fmla="*/ 533400 w 2038350"/>
              <a:gd name="connsiteY0" fmla="*/ 0 h 3067050"/>
              <a:gd name="connsiteX1" fmla="*/ 561975 w 2038350"/>
              <a:gd name="connsiteY1" fmla="*/ 25717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381000 w 2038350"/>
              <a:gd name="connsiteY2" fmla="*/ 84772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38300 w 1704975"/>
              <a:gd name="connsiteY4" fmla="*/ 177165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76400 w 1704975"/>
              <a:gd name="connsiteY4" fmla="*/ 186690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181225 w 2228850"/>
              <a:gd name="connsiteY6" fmla="*/ 25908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209800 w 2228850"/>
              <a:gd name="connsiteY6" fmla="*/ 27051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609600 w 2228850"/>
              <a:gd name="connsiteY7" fmla="*/ 3057525 h 3200400"/>
              <a:gd name="connsiteX8" fmla="*/ 781050 w 2228850"/>
              <a:gd name="connsiteY8" fmla="*/ 3200400 h 3200400"/>
              <a:gd name="connsiteX0" fmla="*/ 676275 w 2228850"/>
              <a:gd name="connsiteY0" fmla="*/ 0 h 3057525"/>
              <a:gd name="connsiteX1" fmla="*/ 1733550 w 2228850"/>
              <a:gd name="connsiteY1" fmla="*/ 390525 h 3057525"/>
              <a:gd name="connsiteX2" fmla="*/ 523875 w 2228850"/>
              <a:gd name="connsiteY2" fmla="*/ 847725 h 3057525"/>
              <a:gd name="connsiteX3" fmla="*/ 2228850 w 2228850"/>
              <a:gd name="connsiteY3" fmla="*/ 1457325 h 3057525"/>
              <a:gd name="connsiteX4" fmla="*/ 2200275 w 2228850"/>
              <a:gd name="connsiteY4" fmla="*/ 1866900 h 3057525"/>
              <a:gd name="connsiteX5" fmla="*/ 0 w 2228850"/>
              <a:gd name="connsiteY5" fmla="*/ 2314575 h 3057525"/>
              <a:gd name="connsiteX6" fmla="*/ 2209800 w 2228850"/>
              <a:gd name="connsiteY6" fmla="*/ 2705100 h 3057525"/>
              <a:gd name="connsiteX7" fmla="*/ 609600 w 2228850"/>
              <a:gd name="connsiteY7" fmla="*/ 3057525 h 3057525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857248 w 2409823"/>
              <a:gd name="connsiteY0" fmla="*/ 0 h 3200400"/>
              <a:gd name="connsiteX1" fmla="*/ 1914523 w 2409823"/>
              <a:gd name="connsiteY1" fmla="*/ 390525 h 3200400"/>
              <a:gd name="connsiteX2" fmla="*/ 0 w 2409823"/>
              <a:gd name="connsiteY2" fmla="*/ 1073466 h 3200400"/>
              <a:gd name="connsiteX3" fmla="*/ 2409823 w 2409823"/>
              <a:gd name="connsiteY3" fmla="*/ 1457325 h 3200400"/>
              <a:gd name="connsiteX4" fmla="*/ 2381248 w 2409823"/>
              <a:gd name="connsiteY4" fmla="*/ 1866900 h 3200400"/>
              <a:gd name="connsiteX5" fmla="*/ 180973 w 2409823"/>
              <a:gd name="connsiteY5" fmla="*/ 2314575 h 3200400"/>
              <a:gd name="connsiteX6" fmla="*/ 2390773 w 2409823"/>
              <a:gd name="connsiteY6" fmla="*/ 2705100 h 3200400"/>
              <a:gd name="connsiteX7" fmla="*/ 2343148 w 2409823"/>
              <a:gd name="connsiteY7" fmla="*/ 3200400 h 3200400"/>
              <a:gd name="connsiteX0" fmla="*/ 857248 w 3082632"/>
              <a:gd name="connsiteY0" fmla="*/ 0 h 3200400"/>
              <a:gd name="connsiteX1" fmla="*/ 1914523 w 3082632"/>
              <a:gd name="connsiteY1" fmla="*/ 390525 h 3200400"/>
              <a:gd name="connsiteX2" fmla="*/ 0 w 3082632"/>
              <a:gd name="connsiteY2" fmla="*/ 1073466 h 3200400"/>
              <a:gd name="connsiteX3" fmla="*/ 3082632 w 3082632"/>
              <a:gd name="connsiteY3" fmla="*/ 1661566 h 3200400"/>
              <a:gd name="connsiteX4" fmla="*/ 2381248 w 3082632"/>
              <a:gd name="connsiteY4" fmla="*/ 1866900 h 3200400"/>
              <a:gd name="connsiteX5" fmla="*/ 180973 w 3082632"/>
              <a:gd name="connsiteY5" fmla="*/ 2314575 h 3200400"/>
              <a:gd name="connsiteX6" fmla="*/ 2390773 w 3082632"/>
              <a:gd name="connsiteY6" fmla="*/ 2705100 h 3200400"/>
              <a:gd name="connsiteX7" fmla="*/ 2343148 w 3082632"/>
              <a:gd name="connsiteY7" fmla="*/ 3200400 h 3200400"/>
              <a:gd name="connsiteX0" fmla="*/ 857248 w 3082632"/>
              <a:gd name="connsiteY0" fmla="*/ 0 h 3200400"/>
              <a:gd name="connsiteX1" fmla="*/ 1914523 w 3082632"/>
              <a:gd name="connsiteY1" fmla="*/ 390525 h 3200400"/>
              <a:gd name="connsiteX2" fmla="*/ 0 w 3082632"/>
              <a:gd name="connsiteY2" fmla="*/ 1073466 h 3200400"/>
              <a:gd name="connsiteX3" fmla="*/ 3082632 w 3082632"/>
              <a:gd name="connsiteY3" fmla="*/ 1661566 h 3200400"/>
              <a:gd name="connsiteX4" fmla="*/ 3054058 w 3082632"/>
              <a:gd name="connsiteY4" fmla="*/ 2286133 h 3200400"/>
              <a:gd name="connsiteX5" fmla="*/ 180973 w 3082632"/>
              <a:gd name="connsiteY5" fmla="*/ 2314575 h 3200400"/>
              <a:gd name="connsiteX6" fmla="*/ 2390773 w 3082632"/>
              <a:gd name="connsiteY6" fmla="*/ 2705100 h 3200400"/>
              <a:gd name="connsiteX7" fmla="*/ 2343148 w 3082632"/>
              <a:gd name="connsiteY7" fmla="*/ 3200400 h 3200400"/>
              <a:gd name="connsiteX0" fmla="*/ 996660 w 3222044"/>
              <a:gd name="connsiteY0" fmla="*/ 0 h 3200400"/>
              <a:gd name="connsiteX1" fmla="*/ 2053935 w 3222044"/>
              <a:gd name="connsiteY1" fmla="*/ 390525 h 3200400"/>
              <a:gd name="connsiteX2" fmla="*/ 139412 w 3222044"/>
              <a:gd name="connsiteY2" fmla="*/ 1073466 h 3200400"/>
              <a:gd name="connsiteX3" fmla="*/ 3222044 w 3222044"/>
              <a:gd name="connsiteY3" fmla="*/ 1661566 h 3200400"/>
              <a:gd name="connsiteX4" fmla="*/ 3193470 w 3222044"/>
              <a:gd name="connsiteY4" fmla="*/ 2286133 h 3200400"/>
              <a:gd name="connsiteX5" fmla="*/ 0 w 3222044"/>
              <a:gd name="connsiteY5" fmla="*/ 2787555 h 3200400"/>
              <a:gd name="connsiteX6" fmla="*/ 2530185 w 3222044"/>
              <a:gd name="connsiteY6" fmla="*/ 2705100 h 3200400"/>
              <a:gd name="connsiteX7" fmla="*/ 2482560 w 3222044"/>
              <a:gd name="connsiteY7" fmla="*/ 3200400 h 3200400"/>
              <a:gd name="connsiteX0" fmla="*/ 996660 w 3222044"/>
              <a:gd name="connsiteY0" fmla="*/ 0 h 3200400"/>
              <a:gd name="connsiteX1" fmla="*/ 2053935 w 3222044"/>
              <a:gd name="connsiteY1" fmla="*/ 390525 h 3200400"/>
              <a:gd name="connsiteX2" fmla="*/ 139412 w 3222044"/>
              <a:gd name="connsiteY2" fmla="*/ 1073466 h 3200400"/>
              <a:gd name="connsiteX3" fmla="*/ 3222044 w 3222044"/>
              <a:gd name="connsiteY3" fmla="*/ 1661566 h 3200400"/>
              <a:gd name="connsiteX4" fmla="*/ 3193470 w 3222044"/>
              <a:gd name="connsiteY4" fmla="*/ 2286133 h 3200400"/>
              <a:gd name="connsiteX5" fmla="*/ 0 w 3222044"/>
              <a:gd name="connsiteY5" fmla="*/ 2787555 h 3200400"/>
              <a:gd name="connsiteX6" fmla="*/ 3170957 w 3222044"/>
              <a:gd name="connsiteY6" fmla="*/ 3145832 h 3200400"/>
              <a:gd name="connsiteX7" fmla="*/ 2482560 w 3222044"/>
              <a:gd name="connsiteY7" fmla="*/ 3200400 h 3200400"/>
              <a:gd name="connsiteX0" fmla="*/ 996660 w 3222044"/>
              <a:gd name="connsiteY0" fmla="*/ 0 h 3684130"/>
              <a:gd name="connsiteX1" fmla="*/ 2053935 w 3222044"/>
              <a:gd name="connsiteY1" fmla="*/ 390525 h 3684130"/>
              <a:gd name="connsiteX2" fmla="*/ 139412 w 3222044"/>
              <a:gd name="connsiteY2" fmla="*/ 1073466 h 3684130"/>
              <a:gd name="connsiteX3" fmla="*/ 3222044 w 3222044"/>
              <a:gd name="connsiteY3" fmla="*/ 1661566 h 3684130"/>
              <a:gd name="connsiteX4" fmla="*/ 3193470 w 3222044"/>
              <a:gd name="connsiteY4" fmla="*/ 2286133 h 3684130"/>
              <a:gd name="connsiteX5" fmla="*/ 0 w 3222044"/>
              <a:gd name="connsiteY5" fmla="*/ 2787555 h 3684130"/>
              <a:gd name="connsiteX6" fmla="*/ 3170957 w 3222044"/>
              <a:gd name="connsiteY6" fmla="*/ 3145832 h 3684130"/>
              <a:gd name="connsiteX7" fmla="*/ 3155370 w 3222044"/>
              <a:gd name="connsiteY7" fmla="*/ 3684130 h 368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044" h="3684130">
                <a:moveTo>
                  <a:pt x="996660" y="0"/>
                </a:moveTo>
                <a:lnTo>
                  <a:pt x="2053935" y="390525"/>
                </a:lnTo>
                <a:lnTo>
                  <a:pt x="139412" y="1073466"/>
                </a:lnTo>
                <a:lnTo>
                  <a:pt x="3222044" y="1661566"/>
                </a:lnTo>
                <a:lnTo>
                  <a:pt x="3193470" y="2286133"/>
                </a:lnTo>
                <a:lnTo>
                  <a:pt x="0" y="2787555"/>
                </a:lnTo>
                <a:lnTo>
                  <a:pt x="3170957" y="3145832"/>
                </a:lnTo>
                <a:lnTo>
                  <a:pt x="3155370" y="3684130"/>
                </a:ln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Test réalisé 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3 copies réelles (valeurs entre 8 et 12)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Correction de la partie 1 (P1-P7), sur 60 points, dans l’ordre suivant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(pour éviter l’influence de la première)</a:t>
            </a:r>
            <a:endParaRPr lang="fr-FR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avec la méthode « compétence »</a:t>
            </a: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avec la méthode « intermédiaire »</a:t>
            </a: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Avec la méthode « classique)</a:t>
            </a:r>
          </a:p>
          <a:p>
            <a:pPr marL="9715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1024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Est-ce si différent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sp>
        <p:nvSpPr>
          <p:cNvPr id="1638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smtClean="0"/>
              <a:t>Résultats sur 60 points (partie 1)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77838" y="2205038"/>
          <a:ext cx="7766051" cy="220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230"/>
                <a:gridCol w="1895537"/>
                <a:gridCol w="1895537"/>
                <a:gridCol w="1895537"/>
                <a:gridCol w="864210"/>
              </a:tblGrid>
              <a:tr h="9450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Étudiant</a:t>
                      </a:r>
                      <a:endParaRPr lang="fr-FR" sz="1800" dirty="0"/>
                    </a:p>
                  </a:txBody>
                  <a:tcPr marT="45727" marB="4572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Méthode « classique »</a:t>
                      </a:r>
                      <a:endParaRPr lang="fr-F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Méthode « Intermédiaire »</a:t>
                      </a:r>
                      <a:endParaRPr lang="fr-F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Méthode </a:t>
                      </a:r>
                      <a:r>
                        <a:rPr lang="fr-FR" sz="1800" dirty="0"/>
                        <a:t>«</a:t>
                      </a:r>
                      <a:r>
                        <a:rPr lang="fr-FR" sz="1800" dirty="0" smtClean="0"/>
                        <a:t> Compétences »</a:t>
                      </a:r>
                      <a:endParaRPr lang="fr-F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Note</a:t>
                      </a:r>
                      <a:r>
                        <a:rPr lang="fr-FR" sz="1400" baseline="0" dirty="0" smtClean="0"/>
                        <a:t> réelle BTS blanc</a:t>
                      </a:r>
                      <a:endParaRPr lang="fr-FR" sz="1400" dirty="0"/>
                    </a:p>
                  </a:txBody>
                  <a:tcPr marT="45727" marB="45727"/>
                </a:tc>
              </a:tr>
              <a:tr h="51823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n°1</a:t>
                      </a:r>
                      <a:endParaRPr lang="fr-FR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35</a:t>
                      </a:r>
                      <a:r>
                        <a:rPr lang="fr-FR" sz="1200" b="1" dirty="0" smtClean="0"/>
                        <a:t>/60</a:t>
                      </a:r>
                      <a:endParaRPr lang="fr-FR" sz="1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34.5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32.5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36/60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T="45727" marB="45727"/>
                </a:tc>
              </a:tr>
              <a:tr h="37089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n° 2</a:t>
                      </a:r>
                      <a:endParaRPr lang="fr-FR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29.75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30.5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31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32.5/60</a:t>
                      </a:r>
                    </a:p>
                  </a:txBody>
                  <a:tcPr marT="45727" marB="45727"/>
                </a:tc>
              </a:tr>
              <a:tr h="3708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n° 3</a:t>
                      </a:r>
                      <a:endParaRPr lang="fr-FR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15.5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15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/60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18.5/60</a:t>
                      </a:r>
                      <a:endParaRPr lang="fr-FR" sz="14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7088" y="4724400"/>
            <a:ext cx="69135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latin typeface="+mn-lt"/>
              </a:rPr>
              <a:t>NB 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n-lt"/>
              </a:rPr>
              <a:t>ce test, bien </a:t>
            </a:r>
            <a:r>
              <a:rPr lang="fr-FR">
                <a:latin typeface="+mn-lt"/>
              </a:rPr>
              <a:t>que </a:t>
            </a:r>
            <a:r>
              <a:rPr lang="fr-FR" smtClean="0">
                <a:latin typeface="+mn-lt"/>
              </a:rPr>
              <a:t>réalisé </a:t>
            </a:r>
            <a:r>
              <a:rPr lang="fr-FR" dirty="0">
                <a:latin typeface="+mn-lt"/>
              </a:rPr>
              <a:t>de façon rigoureuse, n’a pas de réelle valeur statistique,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n-lt"/>
              </a:rPr>
              <a:t>Cependant, on constate que les écarts sont minimes.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Ecrit – E41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168186749"/>
              </p:ext>
            </p:extLst>
          </p:nvPr>
        </p:nvGraphicFramePr>
        <p:xfrm>
          <a:off x="251520" y="1500174"/>
          <a:ext cx="8640960" cy="495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u="sng" dirty="0" smtClean="0">
                <a:solidFill>
                  <a:schemeClr val="accent1">
                    <a:lumMod val="75000"/>
                  </a:schemeClr>
                </a:solidFill>
              </a:rPr>
              <a:t>Confirmation de la tendance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Présentation du contexte : activité, organisation, répartition des tâches, plan de comptes…</a:t>
            </a: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4 parties pour 4 processus :</a:t>
            </a:r>
          </a:p>
          <a:p>
            <a:pPr lvl="1">
              <a:spcBef>
                <a:spcPts val="0"/>
              </a:spcBef>
            </a:pPr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MISSION 1 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Opérations courantes</a:t>
            </a:r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P1 + P7</a:t>
            </a:r>
          </a:p>
          <a:p>
            <a:pPr lvl="1">
              <a:spcBef>
                <a:spcPts val="0"/>
              </a:spcBef>
            </a:pP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MISSION 2 : Gestion fiscale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P3</a:t>
            </a:r>
          </a:p>
          <a:p>
            <a:pPr lvl="1">
              <a:spcBef>
                <a:spcPts val="0"/>
              </a:spcBef>
            </a:pP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MISSION 3 : Gestion sociale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P4</a:t>
            </a:r>
          </a:p>
          <a:p>
            <a:pPr lvl="1">
              <a:spcBef>
                <a:spcPts val="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MISSION 4 : Acquisition d'un logiciel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P2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Travail à faire peu guidant, mais détails des missions et du travail à faire à trouver dans les annexes.</a:t>
            </a:r>
          </a:p>
          <a:p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Annexdes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différenciées type A/type B…</a:t>
            </a:r>
          </a:p>
          <a:p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 « </a:t>
            </a:r>
            <a:r>
              <a:rPr lang="fr-FR" dirty="0" err="1" smtClean="0"/>
              <a:t>Infolight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16/02/2017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25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Sujet 0 « </a:t>
            </a:r>
            <a:r>
              <a:rPr lang="fr-FR" dirty="0" err="1" smtClean="0">
                <a:solidFill>
                  <a:srgbClr val="C00000"/>
                </a:solidFill>
              </a:rPr>
              <a:t>Infolight</a:t>
            </a:r>
            <a:r>
              <a:rPr lang="fr-FR" dirty="0" smtClean="0">
                <a:solidFill>
                  <a:srgbClr val="C00000"/>
                </a:solidFill>
              </a:rPr>
              <a:t> »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4328514"/>
          </a:xfrm>
        </p:spPr>
        <p:txBody>
          <a:bodyPr/>
          <a:lstStyle/>
          <a:p>
            <a:pPr marL="0" indent="0">
              <a:buNone/>
            </a:pPr>
            <a:r>
              <a:rPr lang="fr-FR" sz="2400" u="sng" dirty="0" smtClean="0">
                <a:solidFill>
                  <a:schemeClr val="accent1">
                    <a:lumMod val="75000"/>
                  </a:schemeClr>
                </a:solidFill>
              </a:rPr>
              <a:t>Des « inflexions » de tendance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Sujet plus abordable que les deux précédents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fr-FR" sz="1600" b="0" dirty="0" smtClean="0">
                <a:solidFill>
                  <a:schemeClr val="accent1">
                    <a:lumMod val="75000"/>
                  </a:schemeClr>
                </a:solidFill>
              </a:rPr>
              <a:t>organisation </a:t>
            </a:r>
            <a:r>
              <a:rPr lang="fr-FR" sz="1600" b="0" dirty="0">
                <a:solidFill>
                  <a:schemeClr val="accent1">
                    <a:lumMod val="75000"/>
                  </a:schemeClr>
                </a:solidFill>
              </a:rPr>
              <a:t>plus pratique pour les étudiants, </a:t>
            </a:r>
            <a:endParaRPr lang="fr-FR" sz="1600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600" b="0" dirty="0" smtClean="0">
                <a:solidFill>
                  <a:schemeClr val="accent1">
                    <a:lumMod val="75000"/>
                  </a:schemeClr>
                </a:solidFill>
              </a:rPr>
              <a:t>moins </a:t>
            </a:r>
            <a:r>
              <a:rPr lang="fr-FR" sz="1600" b="0" dirty="0">
                <a:solidFill>
                  <a:schemeClr val="accent1">
                    <a:lumMod val="75000"/>
                  </a:schemeClr>
                </a:solidFill>
              </a:rPr>
              <a:t>d‘annexes, </a:t>
            </a:r>
            <a:endParaRPr lang="fr-FR" sz="1600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600" b="0" dirty="0" smtClean="0">
                <a:solidFill>
                  <a:schemeClr val="accent1">
                    <a:lumMod val="75000"/>
                  </a:schemeClr>
                </a:solidFill>
              </a:rPr>
              <a:t>annexes de type B plus centrées sur le problème à résoudre (élimination d’informations parasites)</a:t>
            </a:r>
          </a:p>
          <a:p>
            <a:pPr lvl="1"/>
            <a:r>
              <a:rPr lang="fr-FR" sz="1600" b="0" dirty="0" smtClean="0">
                <a:solidFill>
                  <a:schemeClr val="accent1">
                    <a:lumMod val="75000"/>
                  </a:schemeClr>
                </a:solidFill>
              </a:rPr>
              <a:t>compétences </a:t>
            </a:r>
            <a:r>
              <a:rPr lang="fr-FR" sz="1600" b="0" dirty="0">
                <a:solidFill>
                  <a:schemeClr val="accent1">
                    <a:lumMod val="75000"/>
                  </a:schemeClr>
                </a:solidFill>
              </a:rPr>
              <a:t>plus </a:t>
            </a:r>
            <a:r>
              <a:rPr lang="fr-FR" sz="1600" b="0" dirty="0" smtClean="0">
                <a:solidFill>
                  <a:schemeClr val="accent1">
                    <a:lumMod val="75000"/>
                  </a:schemeClr>
                </a:solidFill>
              </a:rPr>
              <a:t>différenciées</a:t>
            </a:r>
            <a:endParaRPr lang="fr-FR" sz="1600" b="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0" dirty="0">
                <a:solidFill>
                  <a:schemeClr val="accent1">
                    <a:lumMod val="75000"/>
                  </a:schemeClr>
                </a:solidFill>
              </a:rPr>
              <a:t>pas d’annexe à rendre,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</a:rPr>
              <a:t>corrigé établi par compétence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5FCD0-49BD-4B1B-AD99-34B5B9AD3D05}" type="datetime1">
              <a:rPr lang="fr-FR" smtClean="0"/>
              <a:pPr>
                <a:defRPr/>
              </a:pPr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BTS CG</a:t>
            </a: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2489" t="35516" r="22359" b="21449"/>
          <a:stretch>
            <a:fillRect/>
          </a:stretch>
        </p:blipFill>
        <p:spPr bwMode="auto">
          <a:xfrm>
            <a:off x="457200" y="2644921"/>
            <a:ext cx="7978295" cy="35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611560" y="2644921"/>
            <a:ext cx="7776864" cy="215223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Ecrit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E41 – évaluation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3695453609"/>
              </p:ext>
            </p:extLst>
          </p:nvPr>
        </p:nvGraphicFramePr>
        <p:xfrm>
          <a:off x="251520" y="1546829"/>
          <a:ext cx="86409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44500" y="2849563"/>
          <a:ext cx="8318499" cy="32432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7140"/>
                <a:gridCol w="2418705"/>
                <a:gridCol w="2904398"/>
                <a:gridCol w="555635"/>
                <a:gridCol w="308473"/>
                <a:gridCol w="453537"/>
                <a:gridCol w="453537"/>
                <a:gridCol w="173060"/>
                <a:gridCol w="280477"/>
                <a:gridCol w="453537"/>
              </a:tblGrid>
              <a:tr h="26713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Compétence du référentiel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Résultats attendus de la mission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Barème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Évaluation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74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NT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TI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I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</a:rPr>
                        <a:t>TS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36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Traitement des opérations relatives à la TVA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(Appliquer les règles fiscales d’exigibilité, de déductibilité et de territorialité pour le calcul de la TVA due ou du crédit de TVA)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(Établir, contrôler les déclarations régulières de TVA)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Bases et TVA : présentation structurée tabulaire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24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7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Bases : montants et justifications des rectifications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36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TVA : montants et justifications des rectifications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46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Comptabilisation des rectifications (comptes de ventes, TVA collectée et comptes clients, comptes de charges, comptes de TVA déductible, TVA sur acquisition intracommunautaire)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Calcul de la TVA (détail des calculs du crédit de TVA, TVA collectée, déductible…)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062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Points - entre :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 et 5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 et 11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12 et 18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19 et 24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785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7139">
                <a:tc gridSpan="8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Nombre de points obtenus :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6" marR="388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95" marR="3889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23528" y="2780929"/>
            <a:ext cx="5841157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876256" y="2780929"/>
            <a:ext cx="194421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143470" y="3497635"/>
            <a:ext cx="1916362" cy="720080"/>
          </a:xfrm>
          <a:prstGeom prst="wedgeRoundRectCallout">
            <a:avLst>
              <a:gd name="adj1" fmla="val -43352"/>
              <a:gd name="adj2" fmla="val -8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ou des compétences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750228" y="3541267"/>
            <a:ext cx="1916362" cy="720080"/>
          </a:xfrm>
          <a:prstGeom prst="wedgeRoundRectCallout">
            <a:avLst>
              <a:gd name="adj1" fmla="val -43352"/>
              <a:gd name="adj2" fmla="val -8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« marqueurs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6"/>
                </a:solidFill>
              </a:rPr>
              <a:t>Quels scénario d’utilisation ?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323528" y="1628800"/>
          <a:ext cx="8208912" cy="47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57200" y="2916238"/>
            <a:ext cx="2441575" cy="2593975"/>
            <a:chOff x="387737" y="3284984"/>
            <a:chExt cx="2442316" cy="2593801"/>
          </a:xfrm>
        </p:grpSpPr>
        <p:pic>
          <p:nvPicPr>
            <p:cNvPr id="7181" name="Imag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63" y="3284984"/>
              <a:ext cx="2376264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ZoneTexte 9"/>
            <p:cNvSpPr txBox="1">
              <a:spLocks noChangeArrowheads="1"/>
            </p:cNvSpPr>
            <p:nvPr/>
          </p:nvSpPr>
          <p:spPr bwMode="auto">
            <a:xfrm>
              <a:off x="387737" y="5509453"/>
              <a:ext cx="2442316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Black" panose="020B0A04020102020204" pitchFamily="34" charset="0"/>
                </a:rPr>
                <a:t>Fini…?</a:t>
              </a:r>
            </a:p>
          </p:txBody>
        </p:sp>
      </p:grp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338513" y="2908300"/>
            <a:ext cx="2343150" cy="2601913"/>
            <a:chOff x="3275856" y="3092539"/>
            <a:chExt cx="2343238" cy="2601580"/>
          </a:xfrm>
        </p:grpSpPr>
        <p:pic>
          <p:nvPicPr>
            <p:cNvPr id="7179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225" y="3092539"/>
              <a:ext cx="2232248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ZoneTexte 11"/>
            <p:cNvSpPr txBox="1">
              <a:spLocks noChangeArrowheads="1"/>
            </p:cNvSpPr>
            <p:nvPr/>
          </p:nvSpPr>
          <p:spPr bwMode="auto">
            <a:xfrm>
              <a:off x="3275856" y="5324787"/>
              <a:ext cx="234323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Black" panose="020B0A04020102020204" pitchFamily="34" charset="0"/>
                </a:rPr>
                <a:t>possible…?</a:t>
              </a:r>
            </a:p>
          </p:txBody>
        </p: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6061075" y="2927350"/>
            <a:ext cx="2409825" cy="2582863"/>
            <a:chOff x="6000484" y="3277205"/>
            <a:chExt cx="2409732" cy="2581736"/>
          </a:xfrm>
        </p:grpSpPr>
        <p:sp>
          <p:nvSpPr>
            <p:cNvPr id="16" name="Rectangle 15"/>
            <p:cNvSpPr/>
            <p:nvPr/>
          </p:nvSpPr>
          <p:spPr>
            <a:xfrm>
              <a:off x="6000484" y="3277205"/>
              <a:ext cx="2409732" cy="22199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177" name="ZoneTexte 14"/>
            <p:cNvSpPr txBox="1">
              <a:spLocks noChangeArrowheads="1"/>
            </p:cNvSpPr>
            <p:nvPr/>
          </p:nvSpPr>
          <p:spPr bwMode="auto">
            <a:xfrm>
              <a:off x="6025695" y="5489609"/>
              <a:ext cx="234323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Arial Black" panose="020B0A04020102020204" pitchFamily="34" charset="0"/>
                </a:rPr>
                <a:t>Objectif !</a:t>
              </a:r>
            </a:p>
          </p:txBody>
        </p:sp>
        <p:pic>
          <p:nvPicPr>
            <p:cNvPr id="7178" name="Imag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204" y="3277205"/>
              <a:ext cx="2382220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Corrigeons…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28800"/>
            <a:ext cx="4742950" cy="4727550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pic>
        <p:nvPicPr>
          <p:cNvPr id="9222" name="Imag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1974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50454" y="1654247"/>
            <a:ext cx="4220521" cy="443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Scénario « Classique 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117475" y="1708150"/>
          <a:ext cx="6757988" cy="4670846"/>
        </p:xfrm>
        <a:graphic>
          <a:graphicData uri="http://schemas.openxmlformats.org/drawingml/2006/table">
            <a:tbl>
              <a:tblPr/>
              <a:tblGrid>
                <a:gridCol w="277365"/>
                <a:gridCol w="1152111"/>
                <a:gridCol w="2664256"/>
                <a:gridCol w="432042"/>
                <a:gridCol w="395856"/>
                <a:gridCol w="395856"/>
                <a:gridCol w="395856"/>
                <a:gridCol w="395856"/>
                <a:gridCol w="395856"/>
                <a:gridCol w="252934"/>
              </a:tblGrid>
              <a:tr h="1923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 du référentiel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attendus de la mission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Barème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0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79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Enregistrements et suivi des opérations relatives aux fournisseurs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d'un compte de tiers de façon appropriée (401 débit ou crédit) </a:t>
                      </a:r>
                      <a:r>
                        <a:rPr lang="fr-FR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montants corrects </a:t>
                      </a:r>
                      <a:r>
                        <a:rPr lang="fr-FR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3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charges appropriés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(au débit)  et montants corrects 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2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</a:t>
                      </a:r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éaliser et valider les enregistrements relatifs aux achats de biens et de services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TVA appropriés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(au débit ou au crédit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1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TVA déductible sur ABS, TVA sur les encaissements, …)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85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Autoliquidation TVA sur acquisition intracommunautaire (débit et crédit) 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montants corrects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du compte de tiers approprié pour l'acompte (au crédit)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Comptabilisation de la consignation et de la déconsignation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Respecter le principe de la partie double </a:t>
                      </a:r>
                      <a:r>
                        <a:rPr lang="fr-FR" sz="11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5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un bordereau utilisable, justifier les calculs, respecter les dates d'enregistrement, indiquer les libellés des opérations </a:t>
                      </a:r>
                      <a:r>
                        <a:rPr lang="fr-FR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03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- entre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et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et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et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et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03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obtenus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9" name="Arc 148"/>
          <p:cNvSpPr/>
          <p:nvPr/>
        </p:nvSpPr>
        <p:spPr>
          <a:xfrm rot="16200000" flipH="1">
            <a:off x="5126038" y="5280025"/>
            <a:ext cx="1162050" cy="1609725"/>
          </a:xfrm>
          <a:prstGeom prst="arc">
            <a:avLst>
              <a:gd name="adj1" fmla="val 15989523"/>
              <a:gd name="adj2" fmla="val 4206742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27" name="Groupe 126"/>
          <p:cNvGrpSpPr>
            <a:grpSpLocks/>
          </p:cNvGrpSpPr>
          <p:nvPr/>
        </p:nvGrpSpPr>
        <p:grpSpPr bwMode="auto">
          <a:xfrm>
            <a:off x="5849938" y="5411788"/>
            <a:ext cx="2682875" cy="1216025"/>
            <a:chOff x="5849501" y="5412121"/>
            <a:chExt cx="2682938" cy="1215080"/>
          </a:xfrm>
        </p:grpSpPr>
        <p:sp>
          <p:nvSpPr>
            <p:cNvPr id="147" name="Légende à une bordure 1 146"/>
            <p:cNvSpPr/>
            <p:nvPr/>
          </p:nvSpPr>
          <p:spPr>
            <a:xfrm>
              <a:off x="6906801" y="5412121"/>
              <a:ext cx="1625638" cy="559952"/>
            </a:xfrm>
            <a:prstGeom prst="accentCallout1">
              <a:avLst>
                <a:gd name="adj1" fmla="val 28815"/>
                <a:gd name="adj2" fmla="val -2072"/>
                <a:gd name="adj3" fmla="val 166215"/>
                <a:gd name="adj4" fmla="val -5028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solidFill>
                    <a:schemeClr val="tx1"/>
                  </a:solidFill>
                </a:rPr>
                <a:t>Enfin</a:t>
              </a:r>
              <a:r>
                <a:rPr lang="fr-FR" b="1" dirty="0" smtClean="0">
                  <a:solidFill>
                    <a:srgbClr val="FF0000"/>
                  </a:solidFill>
                </a:rPr>
                <a:t>, éventuellement</a:t>
              </a:r>
              <a:r>
                <a:rPr lang="fr-FR" b="1" dirty="0">
                  <a:solidFill>
                    <a:schemeClr val="tx2"/>
                  </a:solidFill>
                </a:rPr>
                <a:t>, on trace le profil </a:t>
              </a:r>
              <a:r>
                <a:rPr lang="fr-FR" b="1" dirty="0" err="1">
                  <a:solidFill>
                    <a:schemeClr val="tx2"/>
                  </a:solidFill>
                </a:rPr>
                <a:t>correpondant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grpSp>
          <p:nvGrpSpPr>
            <p:cNvPr id="11406" name="Groupe 125"/>
            <p:cNvGrpSpPr>
              <a:grpSpLocks/>
            </p:cNvGrpSpPr>
            <p:nvPr/>
          </p:nvGrpSpPr>
          <p:grpSpPr bwMode="auto">
            <a:xfrm>
              <a:off x="5849501" y="6107394"/>
              <a:ext cx="439341" cy="519807"/>
              <a:chOff x="5849501" y="6107394"/>
              <a:chExt cx="439341" cy="519807"/>
            </a:xfrm>
          </p:grpSpPr>
          <p:sp>
            <p:nvSpPr>
              <p:cNvPr id="144" name="Octogone 143"/>
              <p:cNvSpPr/>
              <p:nvPr/>
            </p:nvSpPr>
            <p:spPr>
              <a:xfrm>
                <a:off x="5849501" y="6319465"/>
                <a:ext cx="269881" cy="307736"/>
              </a:xfrm>
              <a:prstGeom prst="oc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  <p:cxnSp>
            <p:nvCxnSpPr>
              <p:cNvPr id="145" name="Connecteur droit avec flèche 144"/>
              <p:cNvCxnSpPr>
                <a:stCxn id="144" idx="3"/>
              </p:cNvCxnSpPr>
              <p:nvPr/>
            </p:nvCxnSpPr>
            <p:spPr>
              <a:xfrm flipV="1">
                <a:off x="6119382" y="6333741"/>
                <a:ext cx="169866" cy="6345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avec flèche 149"/>
              <p:cNvCxnSpPr>
                <a:stCxn id="144" idx="0"/>
              </p:cNvCxnSpPr>
              <p:nvPr/>
            </p:nvCxnSpPr>
            <p:spPr>
              <a:xfrm flipV="1">
                <a:off x="5928878" y="6106905"/>
                <a:ext cx="12700" cy="21256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e 128"/>
          <p:cNvGrpSpPr>
            <a:grpSpLocks/>
          </p:cNvGrpSpPr>
          <p:nvPr/>
        </p:nvGrpSpPr>
        <p:grpSpPr bwMode="auto">
          <a:xfrm>
            <a:off x="3492500" y="2482850"/>
            <a:ext cx="1214438" cy="1589088"/>
            <a:chOff x="3491880" y="2483517"/>
            <a:chExt cx="1215399" cy="1588821"/>
          </a:xfrm>
        </p:grpSpPr>
        <p:cxnSp>
          <p:nvCxnSpPr>
            <p:cNvPr id="141" name="Connecteur droit avec flèche 140"/>
            <p:cNvCxnSpPr/>
            <p:nvPr/>
          </p:nvCxnSpPr>
          <p:spPr>
            <a:xfrm>
              <a:off x="4505506" y="3502521"/>
              <a:ext cx="131867" cy="5698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99" name="Groupe 120"/>
            <p:cNvGrpSpPr>
              <a:grpSpLocks/>
            </p:cNvGrpSpPr>
            <p:nvPr/>
          </p:nvGrpSpPr>
          <p:grpSpPr bwMode="auto">
            <a:xfrm>
              <a:off x="3491880" y="2483517"/>
              <a:ext cx="1215399" cy="1025142"/>
              <a:chOff x="3491880" y="2483517"/>
              <a:chExt cx="1215399" cy="1025142"/>
            </a:xfrm>
          </p:grpSpPr>
          <p:sp>
            <p:nvSpPr>
              <p:cNvPr id="138" name="Octogone 137"/>
              <p:cNvSpPr/>
              <p:nvPr/>
            </p:nvSpPr>
            <p:spPr>
              <a:xfrm>
                <a:off x="4284670" y="3189836"/>
                <a:ext cx="270089" cy="319033"/>
              </a:xfrm>
              <a:prstGeom prst="oc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139" name="Connecteur droit avec flèche 138"/>
              <p:cNvCxnSpPr>
                <a:stCxn id="138" idx="0"/>
              </p:cNvCxnSpPr>
              <p:nvPr/>
            </p:nvCxnSpPr>
            <p:spPr>
              <a:xfrm flipV="1">
                <a:off x="4489619" y="2483517"/>
                <a:ext cx="173175" cy="70631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avec flèche 139"/>
              <p:cNvCxnSpPr>
                <a:stCxn id="138" idx="3"/>
              </p:cNvCxnSpPr>
              <p:nvPr/>
            </p:nvCxnSpPr>
            <p:spPr>
              <a:xfrm>
                <a:off x="4554758" y="3415224"/>
                <a:ext cx="152521" cy="317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avec flèche 141"/>
              <p:cNvCxnSpPr>
                <a:endCxn id="138" idx="1"/>
              </p:cNvCxnSpPr>
              <p:nvPr/>
            </p:nvCxnSpPr>
            <p:spPr>
              <a:xfrm>
                <a:off x="3491880" y="2483517"/>
                <a:ext cx="792790" cy="78568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avec flèche 150"/>
              <p:cNvCxnSpPr>
                <a:endCxn id="138" idx="1"/>
              </p:cNvCxnSpPr>
              <p:nvPr/>
            </p:nvCxnSpPr>
            <p:spPr>
              <a:xfrm>
                <a:off x="3563375" y="2997781"/>
                <a:ext cx="721295" cy="4317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" name="Flèche droite rayée 151"/>
          <p:cNvSpPr/>
          <p:nvPr/>
        </p:nvSpPr>
        <p:spPr>
          <a:xfrm rot="5400000">
            <a:off x="3052763" y="3973513"/>
            <a:ext cx="3819525" cy="282575"/>
          </a:xfrm>
          <a:prstGeom prst="stripedRightArrow">
            <a:avLst>
              <a:gd name="adj1" fmla="val 43357"/>
              <a:gd name="adj2" fmla="val 9239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" name="Forme libre 152"/>
          <p:cNvSpPr/>
          <p:nvPr/>
        </p:nvSpPr>
        <p:spPr>
          <a:xfrm>
            <a:off x="5227638" y="2492375"/>
            <a:ext cx="1250950" cy="3259138"/>
          </a:xfrm>
          <a:custGeom>
            <a:avLst/>
            <a:gdLst>
              <a:gd name="connsiteX0" fmla="*/ 2028825 w 2038350"/>
              <a:gd name="connsiteY0" fmla="*/ 0 h 3171825"/>
              <a:gd name="connsiteX1" fmla="*/ 561975 w 2038350"/>
              <a:gd name="connsiteY1" fmla="*/ 361950 h 3171825"/>
              <a:gd name="connsiteX2" fmla="*/ 685800 w 2038350"/>
              <a:gd name="connsiteY2" fmla="*/ 819150 h 3171825"/>
              <a:gd name="connsiteX3" fmla="*/ 0 w 2038350"/>
              <a:gd name="connsiteY3" fmla="*/ 1447800 h 3171825"/>
              <a:gd name="connsiteX4" fmla="*/ 2019300 w 2038350"/>
              <a:gd name="connsiteY4" fmla="*/ 1876425 h 3171825"/>
              <a:gd name="connsiteX5" fmla="*/ 2038350 w 2038350"/>
              <a:gd name="connsiteY5" fmla="*/ 2286000 h 3171825"/>
              <a:gd name="connsiteX6" fmla="*/ 2038350 w 2038350"/>
              <a:gd name="connsiteY6" fmla="*/ 2695575 h 3171825"/>
              <a:gd name="connsiteX7" fmla="*/ 466725 w 2038350"/>
              <a:gd name="connsiteY7" fmla="*/ 3162300 h 3171825"/>
              <a:gd name="connsiteX8" fmla="*/ 476250 w 2038350"/>
              <a:gd name="connsiteY8" fmla="*/ 3171825 h 3171825"/>
              <a:gd name="connsiteX0" fmla="*/ 533400 w 2038350"/>
              <a:gd name="connsiteY0" fmla="*/ 0 h 3067050"/>
              <a:gd name="connsiteX1" fmla="*/ 561975 w 2038350"/>
              <a:gd name="connsiteY1" fmla="*/ 25717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381000 w 2038350"/>
              <a:gd name="connsiteY2" fmla="*/ 84772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38300 w 1704975"/>
              <a:gd name="connsiteY4" fmla="*/ 177165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76400 w 1704975"/>
              <a:gd name="connsiteY4" fmla="*/ 186690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181225 w 2228850"/>
              <a:gd name="connsiteY6" fmla="*/ 25908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209800 w 2228850"/>
              <a:gd name="connsiteY6" fmla="*/ 27051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609600 w 2228850"/>
              <a:gd name="connsiteY7" fmla="*/ 3057525 h 3200400"/>
              <a:gd name="connsiteX8" fmla="*/ 781050 w 2228850"/>
              <a:gd name="connsiteY8" fmla="*/ 3200400 h 3200400"/>
              <a:gd name="connsiteX0" fmla="*/ 676275 w 2228850"/>
              <a:gd name="connsiteY0" fmla="*/ 0 h 3057525"/>
              <a:gd name="connsiteX1" fmla="*/ 1733550 w 2228850"/>
              <a:gd name="connsiteY1" fmla="*/ 390525 h 3057525"/>
              <a:gd name="connsiteX2" fmla="*/ 523875 w 2228850"/>
              <a:gd name="connsiteY2" fmla="*/ 847725 h 3057525"/>
              <a:gd name="connsiteX3" fmla="*/ 2228850 w 2228850"/>
              <a:gd name="connsiteY3" fmla="*/ 1457325 h 3057525"/>
              <a:gd name="connsiteX4" fmla="*/ 2200275 w 2228850"/>
              <a:gd name="connsiteY4" fmla="*/ 1866900 h 3057525"/>
              <a:gd name="connsiteX5" fmla="*/ 0 w 2228850"/>
              <a:gd name="connsiteY5" fmla="*/ 2314575 h 3057525"/>
              <a:gd name="connsiteX6" fmla="*/ 2209800 w 2228850"/>
              <a:gd name="connsiteY6" fmla="*/ 2705100 h 3057525"/>
              <a:gd name="connsiteX7" fmla="*/ 609600 w 2228850"/>
              <a:gd name="connsiteY7" fmla="*/ 3057525 h 3057525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857250 w 2228850"/>
              <a:gd name="connsiteY2" fmla="*/ 837847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676275 w 2228850"/>
              <a:gd name="connsiteY0" fmla="*/ 0 h 3200400"/>
              <a:gd name="connsiteX1" fmla="*/ 1600200 w 2228850"/>
              <a:gd name="connsiteY1" fmla="*/ 331259 h 3200400"/>
              <a:gd name="connsiteX2" fmla="*/ 857250 w 2228850"/>
              <a:gd name="connsiteY2" fmla="*/ 837847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552450 w 2228850"/>
              <a:gd name="connsiteY0" fmla="*/ 0 h 3259667"/>
              <a:gd name="connsiteX1" fmla="*/ 1600200 w 2228850"/>
              <a:gd name="connsiteY1" fmla="*/ 390526 h 3259667"/>
              <a:gd name="connsiteX2" fmla="*/ 857250 w 2228850"/>
              <a:gd name="connsiteY2" fmla="*/ 897114 h 3259667"/>
              <a:gd name="connsiteX3" fmla="*/ 2228850 w 2228850"/>
              <a:gd name="connsiteY3" fmla="*/ 1516592 h 3259667"/>
              <a:gd name="connsiteX4" fmla="*/ 2200275 w 2228850"/>
              <a:gd name="connsiteY4" fmla="*/ 1926167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  <a:gd name="connsiteX0" fmla="*/ 552450 w 2228850"/>
              <a:gd name="connsiteY0" fmla="*/ 0 h 3259667"/>
              <a:gd name="connsiteX1" fmla="*/ 1600200 w 2228850"/>
              <a:gd name="connsiteY1" fmla="*/ 390526 h 3259667"/>
              <a:gd name="connsiteX2" fmla="*/ 857250 w 2228850"/>
              <a:gd name="connsiteY2" fmla="*/ 897114 h 3259667"/>
              <a:gd name="connsiteX3" fmla="*/ 2228850 w 2228850"/>
              <a:gd name="connsiteY3" fmla="*/ 1516592 h 3259667"/>
              <a:gd name="connsiteX4" fmla="*/ 2219325 w 2228850"/>
              <a:gd name="connsiteY4" fmla="*/ 1985434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850" h="3259667">
                <a:moveTo>
                  <a:pt x="552450" y="0"/>
                </a:moveTo>
                <a:lnTo>
                  <a:pt x="1600200" y="390526"/>
                </a:lnTo>
                <a:lnTo>
                  <a:pt x="857250" y="897114"/>
                </a:lnTo>
                <a:lnTo>
                  <a:pt x="2228850" y="1516592"/>
                </a:lnTo>
                <a:lnTo>
                  <a:pt x="2219325" y="1985434"/>
                </a:lnTo>
                <a:lnTo>
                  <a:pt x="0" y="2373842"/>
                </a:lnTo>
                <a:lnTo>
                  <a:pt x="2209800" y="2764367"/>
                </a:lnTo>
                <a:lnTo>
                  <a:pt x="2162175" y="3259667"/>
                </a:ln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28" name="Groupe 127"/>
          <p:cNvGrpSpPr>
            <a:grpSpLocks/>
          </p:cNvGrpSpPr>
          <p:nvPr/>
        </p:nvGrpSpPr>
        <p:grpSpPr bwMode="auto">
          <a:xfrm>
            <a:off x="5772150" y="5751513"/>
            <a:ext cx="668338" cy="430212"/>
            <a:chOff x="5771455" y="5751947"/>
            <a:chExt cx="669796" cy="428999"/>
          </a:xfrm>
        </p:grpSpPr>
        <p:cxnSp>
          <p:nvCxnSpPr>
            <p:cNvPr id="154" name="Connecteur droit avec flèche 153"/>
            <p:cNvCxnSpPr>
              <a:stCxn id="155" idx="0"/>
              <a:endCxn id="153" idx="7"/>
            </p:cNvCxnSpPr>
            <p:nvPr/>
          </p:nvCxnSpPr>
          <p:spPr>
            <a:xfrm flipV="1">
              <a:off x="6022827" y="5751947"/>
              <a:ext cx="418424" cy="22004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à coins arrondis 154"/>
            <p:cNvSpPr/>
            <p:nvPr/>
          </p:nvSpPr>
          <p:spPr>
            <a:xfrm>
              <a:off x="5771455" y="5971987"/>
              <a:ext cx="504336" cy="2089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4000"/>
              </a:schemeClr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4643438" y="2112963"/>
            <a:ext cx="400050" cy="3910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6" name="Légende à une bordure 1 145"/>
          <p:cNvSpPr/>
          <p:nvPr/>
        </p:nvSpPr>
        <p:spPr>
          <a:xfrm>
            <a:off x="7000875" y="3133725"/>
            <a:ext cx="1524000" cy="563563"/>
          </a:xfrm>
          <a:prstGeom prst="accentCallout1">
            <a:avLst>
              <a:gd name="adj1" fmla="val 53605"/>
              <a:gd name="adj2" fmla="val -3714"/>
              <a:gd name="adj3" fmla="val 28709"/>
              <a:gd name="adj4" fmla="val -15944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barème détaillé par résultat attendu qui donne les points</a:t>
            </a:r>
          </a:p>
        </p:txBody>
      </p:sp>
      <p:grpSp>
        <p:nvGrpSpPr>
          <p:cNvPr id="124" name="Groupe 123"/>
          <p:cNvGrpSpPr>
            <a:grpSpLocks/>
          </p:cNvGrpSpPr>
          <p:nvPr/>
        </p:nvGrpSpPr>
        <p:grpSpPr bwMode="auto">
          <a:xfrm>
            <a:off x="3055938" y="5751513"/>
            <a:ext cx="1757362" cy="844550"/>
            <a:chOff x="3055608" y="5751947"/>
            <a:chExt cx="1757548" cy="844473"/>
          </a:xfrm>
        </p:grpSpPr>
        <p:sp>
          <p:nvSpPr>
            <p:cNvPr id="148" name="Légende à une bordure 1 147"/>
            <p:cNvSpPr/>
            <p:nvPr/>
          </p:nvSpPr>
          <p:spPr>
            <a:xfrm flipH="1">
              <a:off x="3055608" y="6159897"/>
              <a:ext cx="1060562" cy="436523"/>
            </a:xfrm>
            <a:prstGeom prst="accentCallout1">
              <a:avLst>
                <a:gd name="adj1" fmla="val 74625"/>
                <a:gd name="adj2" fmla="val -1492"/>
                <a:gd name="adj3" fmla="val -31611"/>
                <a:gd name="adj4" fmla="val -4235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chemeClr val="tx2"/>
                  </a:solidFill>
                </a:rPr>
                <a:t>on totalise les points</a:t>
              </a:r>
            </a:p>
          </p:txBody>
        </p:sp>
        <p:sp>
          <p:nvSpPr>
            <p:cNvPr id="143" name="Octogone 142"/>
            <p:cNvSpPr/>
            <p:nvPr/>
          </p:nvSpPr>
          <p:spPr>
            <a:xfrm>
              <a:off x="4514674" y="5751947"/>
              <a:ext cx="298482" cy="311122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5" name="Ellipse 4"/>
          <p:cNvSpPr/>
          <p:nvPr/>
        </p:nvSpPr>
        <p:spPr>
          <a:xfrm>
            <a:off x="3348038" y="2276475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011363" y="2476500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440113" y="2836863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481138" y="2836863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894138" y="3054350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croll Bar 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370138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Scroll Bar 2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762250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Scroll Bar 2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346575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croll Bar 2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779963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croll Bar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38738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Scroll Bar 27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695950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Scroll Bar 28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411538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Scroll Bar 29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987800"/>
            <a:ext cx="15478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itr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Scénario « Intermédiaire »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16/02/2017</a:t>
            </a: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117475" y="1708150"/>
          <a:ext cx="6757988" cy="4670846"/>
        </p:xfrm>
        <a:graphic>
          <a:graphicData uri="http://schemas.openxmlformats.org/drawingml/2006/table">
            <a:tbl>
              <a:tblPr/>
              <a:tblGrid>
                <a:gridCol w="277365"/>
                <a:gridCol w="1152111"/>
                <a:gridCol w="2664256"/>
                <a:gridCol w="432042"/>
                <a:gridCol w="395856"/>
                <a:gridCol w="395856"/>
                <a:gridCol w="395856"/>
                <a:gridCol w="395856"/>
                <a:gridCol w="395856"/>
                <a:gridCol w="252934"/>
              </a:tblGrid>
              <a:tr h="1923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 du référentiel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attendus de la mission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Barème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0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79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Enregistrements et suivi des opérations relatives aux fournisseurs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d'un compte de tiers de façon appropriée (401 débit ou crédit)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3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charges appropriés (au débit)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2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</a:t>
                      </a:r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éaliser et valider les enregistrements relatifs aux achats de biens et de services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des comptes de TVA appropriés (au débit ou au crédit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1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TVA déductible sur ABS, TVA sur les encaissements, …)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85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Autoliquidation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TVA sur acquisition intracommunautaire (débit et crédit) et montants corrects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du compte de tiers approprié pour l'acompte (au crédit)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Comptabilisation de la consignation et de la déconsignation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Respecter le principe de la partie double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5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un bordereau utilisable, justifier les calculs, respecter les dates d'enregistrement, indiquer les libellés des opérations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03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- entre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et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et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et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et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03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obtenus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1" name="Forme libre 90"/>
          <p:cNvSpPr/>
          <p:nvPr/>
        </p:nvSpPr>
        <p:spPr>
          <a:xfrm>
            <a:off x="5284788" y="2370138"/>
            <a:ext cx="1220787" cy="3270250"/>
          </a:xfrm>
          <a:custGeom>
            <a:avLst/>
            <a:gdLst>
              <a:gd name="connsiteX0" fmla="*/ 2028825 w 2038350"/>
              <a:gd name="connsiteY0" fmla="*/ 0 h 3171825"/>
              <a:gd name="connsiteX1" fmla="*/ 561975 w 2038350"/>
              <a:gd name="connsiteY1" fmla="*/ 361950 h 3171825"/>
              <a:gd name="connsiteX2" fmla="*/ 685800 w 2038350"/>
              <a:gd name="connsiteY2" fmla="*/ 819150 h 3171825"/>
              <a:gd name="connsiteX3" fmla="*/ 0 w 2038350"/>
              <a:gd name="connsiteY3" fmla="*/ 1447800 h 3171825"/>
              <a:gd name="connsiteX4" fmla="*/ 2019300 w 2038350"/>
              <a:gd name="connsiteY4" fmla="*/ 1876425 h 3171825"/>
              <a:gd name="connsiteX5" fmla="*/ 2038350 w 2038350"/>
              <a:gd name="connsiteY5" fmla="*/ 2286000 h 3171825"/>
              <a:gd name="connsiteX6" fmla="*/ 2038350 w 2038350"/>
              <a:gd name="connsiteY6" fmla="*/ 2695575 h 3171825"/>
              <a:gd name="connsiteX7" fmla="*/ 466725 w 2038350"/>
              <a:gd name="connsiteY7" fmla="*/ 3162300 h 3171825"/>
              <a:gd name="connsiteX8" fmla="*/ 476250 w 2038350"/>
              <a:gd name="connsiteY8" fmla="*/ 3171825 h 3171825"/>
              <a:gd name="connsiteX0" fmla="*/ 533400 w 2038350"/>
              <a:gd name="connsiteY0" fmla="*/ 0 h 3067050"/>
              <a:gd name="connsiteX1" fmla="*/ 561975 w 2038350"/>
              <a:gd name="connsiteY1" fmla="*/ 25717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685800 w 2038350"/>
              <a:gd name="connsiteY2" fmla="*/ 71437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533400 w 2038350"/>
              <a:gd name="connsiteY0" fmla="*/ 0 h 3067050"/>
              <a:gd name="connsiteX1" fmla="*/ 1590675 w 2038350"/>
              <a:gd name="connsiteY1" fmla="*/ 390525 h 3067050"/>
              <a:gd name="connsiteX2" fmla="*/ 381000 w 2038350"/>
              <a:gd name="connsiteY2" fmla="*/ 847725 h 3067050"/>
              <a:gd name="connsiteX3" fmla="*/ 0 w 2038350"/>
              <a:gd name="connsiteY3" fmla="*/ 1343025 h 3067050"/>
              <a:gd name="connsiteX4" fmla="*/ 2019300 w 2038350"/>
              <a:gd name="connsiteY4" fmla="*/ 1771650 h 3067050"/>
              <a:gd name="connsiteX5" fmla="*/ 2038350 w 2038350"/>
              <a:gd name="connsiteY5" fmla="*/ 2181225 h 3067050"/>
              <a:gd name="connsiteX6" fmla="*/ 2038350 w 2038350"/>
              <a:gd name="connsiteY6" fmla="*/ 2590800 h 3067050"/>
              <a:gd name="connsiteX7" fmla="*/ 466725 w 2038350"/>
              <a:gd name="connsiteY7" fmla="*/ 3057525 h 3067050"/>
              <a:gd name="connsiteX8" fmla="*/ 476250 w 2038350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38300 w 1704975"/>
              <a:gd name="connsiteY4" fmla="*/ 177165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152400 w 1704975"/>
              <a:gd name="connsiteY0" fmla="*/ 0 h 3067050"/>
              <a:gd name="connsiteX1" fmla="*/ 1209675 w 1704975"/>
              <a:gd name="connsiteY1" fmla="*/ 390525 h 3067050"/>
              <a:gd name="connsiteX2" fmla="*/ 0 w 1704975"/>
              <a:gd name="connsiteY2" fmla="*/ 847725 h 3067050"/>
              <a:gd name="connsiteX3" fmla="*/ 1704975 w 1704975"/>
              <a:gd name="connsiteY3" fmla="*/ 1457325 h 3067050"/>
              <a:gd name="connsiteX4" fmla="*/ 1676400 w 1704975"/>
              <a:gd name="connsiteY4" fmla="*/ 1866900 h 3067050"/>
              <a:gd name="connsiteX5" fmla="*/ 1657350 w 1704975"/>
              <a:gd name="connsiteY5" fmla="*/ 2181225 h 3067050"/>
              <a:gd name="connsiteX6" fmla="*/ 1657350 w 1704975"/>
              <a:gd name="connsiteY6" fmla="*/ 2590800 h 3067050"/>
              <a:gd name="connsiteX7" fmla="*/ 85725 w 1704975"/>
              <a:gd name="connsiteY7" fmla="*/ 3057525 h 3067050"/>
              <a:gd name="connsiteX8" fmla="*/ 95250 w 1704975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181225 w 2228850"/>
              <a:gd name="connsiteY6" fmla="*/ 25908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067050"/>
              <a:gd name="connsiteX1" fmla="*/ 1733550 w 2228850"/>
              <a:gd name="connsiteY1" fmla="*/ 390525 h 3067050"/>
              <a:gd name="connsiteX2" fmla="*/ 523875 w 2228850"/>
              <a:gd name="connsiteY2" fmla="*/ 847725 h 3067050"/>
              <a:gd name="connsiteX3" fmla="*/ 2228850 w 2228850"/>
              <a:gd name="connsiteY3" fmla="*/ 1457325 h 3067050"/>
              <a:gd name="connsiteX4" fmla="*/ 2200275 w 2228850"/>
              <a:gd name="connsiteY4" fmla="*/ 1866900 h 3067050"/>
              <a:gd name="connsiteX5" fmla="*/ 0 w 2228850"/>
              <a:gd name="connsiteY5" fmla="*/ 2314575 h 3067050"/>
              <a:gd name="connsiteX6" fmla="*/ 2209800 w 2228850"/>
              <a:gd name="connsiteY6" fmla="*/ 2705100 h 3067050"/>
              <a:gd name="connsiteX7" fmla="*/ 609600 w 2228850"/>
              <a:gd name="connsiteY7" fmla="*/ 3057525 h 3067050"/>
              <a:gd name="connsiteX8" fmla="*/ 619125 w 2228850"/>
              <a:gd name="connsiteY8" fmla="*/ 3067050 h 3067050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609600 w 2228850"/>
              <a:gd name="connsiteY7" fmla="*/ 3057525 h 3200400"/>
              <a:gd name="connsiteX8" fmla="*/ 781050 w 2228850"/>
              <a:gd name="connsiteY8" fmla="*/ 3200400 h 3200400"/>
              <a:gd name="connsiteX0" fmla="*/ 676275 w 2228850"/>
              <a:gd name="connsiteY0" fmla="*/ 0 h 3057525"/>
              <a:gd name="connsiteX1" fmla="*/ 1733550 w 2228850"/>
              <a:gd name="connsiteY1" fmla="*/ 390525 h 3057525"/>
              <a:gd name="connsiteX2" fmla="*/ 523875 w 2228850"/>
              <a:gd name="connsiteY2" fmla="*/ 847725 h 3057525"/>
              <a:gd name="connsiteX3" fmla="*/ 2228850 w 2228850"/>
              <a:gd name="connsiteY3" fmla="*/ 1457325 h 3057525"/>
              <a:gd name="connsiteX4" fmla="*/ 2200275 w 2228850"/>
              <a:gd name="connsiteY4" fmla="*/ 1866900 h 3057525"/>
              <a:gd name="connsiteX5" fmla="*/ 0 w 2228850"/>
              <a:gd name="connsiteY5" fmla="*/ 2314575 h 3057525"/>
              <a:gd name="connsiteX6" fmla="*/ 2209800 w 2228850"/>
              <a:gd name="connsiteY6" fmla="*/ 2705100 h 3057525"/>
              <a:gd name="connsiteX7" fmla="*/ 609600 w 2228850"/>
              <a:gd name="connsiteY7" fmla="*/ 3057525 h 3057525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523875 w 2228850"/>
              <a:gd name="connsiteY2" fmla="*/ 847725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676275 w 2228850"/>
              <a:gd name="connsiteY0" fmla="*/ 0 h 3200400"/>
              <a:gd name="connsiteX1" fmla="*/ 1733550 w 2228850"/>
              <a:gd name="connsiteY1" fmla="*/ 390525 h 3200400"/>
              <a:gd name="connsiteX2" fmla="*/ 857250 w 2228850"/>
              <a:gd name="connsiteY2" fmla="*/ 837847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676275 w 2228850"/>
              <a:gd name="connsiteY0" fmla="*/ 0 h 3200400"/>
              <a:gd name="connsiteX1" fmla="*/ 1600200 w 2228850"/>
              <a:gd name="connsiteY1" fmla="*/ 331259 h 3200400"/>
              <a:gd name="connsiteX2" fmla="*/ 857250 w 2228850"/>
              <a:gd name="connsiteY2" fmla="*/ 837847 h 3200400"/>
              <a:gd name="connsiteX3" fmla="*/ 2228850 w 2228850"/>
              <a:gd name="connsiteY3" fmla="*/ 1457325 h 3200400"/>
              <a:gd name="connsiteX4" fmla="*/ 2200275 w 2228850"/>
              <a:gd name="connsiteY4" fmla="*/ 1866900 h 3200400"/>
              <a:gd name="connsiteX5" fmla="*/ 0 w 2228850"/>
              <a:gd name="connsiteY5" fmla="*/ 2314575 h 3200400"/>
              <a:gd name="connsiteX6" fmla="*/ 2209800 w 2228850"/>
              <a:gd name="connsiteY6" fmla="*/ 2705100 h 3200400"/>
              <a:gd name="connsiteX7" fmla="*/ 2162175 w 2228850"/>
              <a:gd name="connsiteY7" fmla="*/ 3200400 h 3200400"/>
              <a:gd name="connsiteX0" fmla="*/ 552450 w 2228850"/>
              <a:gd name="connsiteY0" fmla="*/ 0 h 3259667"/>
              <a:gd name="connsiteX1" fmla="*/ 1600200 w 2228850"/>
              <a:gd name="connsiteY1" fmla="*/ 390526 h 3259667"/>
              <a:gd name="connsiteX2" fmla="*/ 857250 w 2228850"/>
              <a:gd name="connsiteY2" fmla="*/ 897114 h 3259667"/>
              <a:gd name="connsiteX3" fmla="*/ 2228850 w 2228850"/>
              <a:gd name="connsiteY3" fmla="*/ 1516592 h 3259667"/>
              <a:gd name="connsiteX4" fmla="*/ 2200275 w 2228850"/>
              <a:gd name="connsiteY4" fmla="*/ 1926167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  <a:gd name="connsiteX0" fmla="*/ 552450 w 2228850"/>
              <a:gd name="connsiteY0" fmla="*/ 0 h 3259667"/>
              <a:gd name="connsiteX1" fmla="*/ 1600200 w 2228850"/>
              <a:gd name="connsiteY1" fmla="*/ 390526 h 3259667"/>
              <a:gd name="connsiteX2" fmla="*/ 857250 w 2228850"/>
              <a:gd name="connsiteY2" fmla="*/ 897114 h 3259667"/>
              <a:gd name="connsiteX3" fmla="*/ 2228850 w 2228850"/>
              <a:gd name="connsiteY3" fmla="*/ 1516592 h 3259667"/>
              <a:gd name="connsiteX4" fmla="*/ 2219325 w 2228850"/>
              <a:gd name="connsiteY4" fmla="*/ 1985434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  <a:gd name="connsiteX0" fmla="*/ 552450 w 2228850"/>
              <a:gd name="connsiteY0" fmla="*/ 0 h 3259667"/>
              <a:gd name="connsiteX1" fmla="*/ 1448627 w 2228850"/>
              <a:gd name="connsiteY1" fmla="*/ 390526 h 3259667"/>
              <a:gd name="connsiteX2" fmla="*/ 857250 w 2228850"/>
              <a:gd name="connsiteY2" fmla="*/ 897114 h 3259667"/>
              <a:gd name="connsiteX3" fmla="*/ 2228850 w 2228850"/>
              <a:gd name="connsiteY3" fmla="*/ 1516592 h 3259667"/>
              <a:gd name="connsiteX4" fmla="*/ 2219325 w 2228850"/>
              <a:gd name="connsiteY4" fmla="*/ 1985434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  <a:gd name="connsiteX0" fmla="*/ 552450 w 2228850"/>
              <a:gd name="connsiteY0" fmla="*/ 0 h 3259667"/>
              <a:gd name="connsiteX1" fmla="*/ 1448627 w 2228850"/>
              <a:gd name="connsiteY1" fmla="*/ 390526 h 3259667"/>
              <a:gd name="connsiteX2" fmla="*/ 735992 w 2228850"/>
              <a:gd name="connsiteY2" fmla="*/ 964496 h 3259667"/>
              <a:gd name="connsiteX3" fmla="*/ 2228850 w 2228850"/>
              <a:gd name="connsiteY3" fmla="*/ 1516592 h 3259667"/>
              <a:gd name="connsiteX4" fmla="*/ 2219325 w 2228850"/>
              <a:gd name="connsiteY4" fmla="*/ 1985434 h 3259667"/>
              <a:gd name="connsiteX5" fmla="*/ 0 w 2228850"/>
              <a:gd name="connsiteY5" fmla="*/ 2373842 h 3259667"/>
              <a:gd name="connsiteX6" fmla="*/ 2209800 w 2228850"/>
              <a:gd name="connsiteY6" fmla="*/ 2764367 h 3259667"/>
              <a:gd name="connsiteX7" fmla="*/ 2162175 w 2228850"/>
              <a:gd name="connsiteY7" fmla="*/ 3259667 h 3259667"/>
              <a:gd name="connsiteX0" fmla="*/ 552450 w 2219324"/>
              <a:gd name="connsiteY0" fmla="*/ 0 h 3259667"/>
              <a:gd name="connsiteX1" fmla="*/ 1448627 w 2219324"/>
              <a:gd name="connsiteY1" fmla="*/ 390526 h 3259667"/>
              <a:gd name="connsiteX2" fmla="*/ 735992 w 2219324"/>
              <a:gd name="connsiteY2" fmla="*/ 964496 h 3259667"/>
              <a:gd name="connsiteX3" fmla="*/ 2031805 w 2219324"/>
              <a:gd name="connsiteY3" fmla="*/ 1487715 h 3259667"/>
              <a:gd name="connsiteX4" fmla="*/ 2219325 w 2219324"/>
              <a:gd name="connsiteY4" fmla="*/ 1985434 h 3259667"/>
              <a:gd name="connsiteX5" fmla="*/ 0 w 2219324"/>
              <a:gd name="connsiteY5" fmla="*/ 2373842 h 3259667"/>
              <a:gd name="connsiteX6" fmla="*/ 2209800 w 2219324"/>
              <a:gd name="connsiteY6" fmla="*/ 2764367 h 3259667"/>
              <a:gd name="connsiteX7" fmla="*/ 2162175 w 2219324"/>
              <a:gd name="connsiteY7" fmla="*/ 3259667 h 3259667"/>
              <a:gd name="connsiteX0" fmla="*/ 552450 w 2209800"/>
              <a:gd name="connsiteY0" fmla="*/ 0 h 3259667"/>
              <a:gd name="connsiteX1" fmla="*/ 1448627 w 2209800"/>
              <a:gd name="connsiteY1" fmla="*/ 390526 h 3259667"/>
              <a:gd name="connsiteX2" fmla="*/ 735992 w 2209800"/>
              <a:gd name="connsiteY2" fmla="*/ 964496 h 3259667"/>
              <a:gd name="connsiteX3" fmla="*/ 2031805 w 2209800"/>
              <a:gd name="connsiteY3" fmla="*/ 1487715 h 3259667"/>
              <a:gd name="connsiteX4" fmla="*/ 2022280 w 2209800"/>
              <a:gd name="connsiteY4" fmla="*/ 1995060 h 3259667"/>
              <a:gd name="connsiteX5" fmla="*/ 0 w 2209800"/>
              <a:gd name="connsiteY5" fmla="*/ 2373842 h 3259667"/>
              <a:gd name="connsiteX6" fmla="*/ 2209800 w 2209800"/>
              <a:gd name="connsiteY6" fmla="*/ 2764367 h 3259667"/>
              <a:gd name="connsiteX7" fmla="*/ 2162175 w 2209800"/>
              <a:gd name="connsiteY7" fmla="*/ 3259667 h 3259667"/>
              <a:gd name="connsiteX0" fmla="*/ 431192 w 2088542"/>
              <a:gd name="connsiteY0" fmla="*/ 0 h 3259667"/>
              <a:gd name="connsiteX1" fmla="*/ 1327369 w 2088542"/>
              <a:gd name="connsiteY1" fmla="*/ 390526 h 3259667"/>
              <a:gd name="connsiteX2" fmla="*/ 614734 w 2088542"/>
              <a:gd name="connsiteY2" fmla="*/ 964496 h 3259667"/>
              <a:gd name="connsiteX3" fmla="*/ 1910547 w 2088542"/>
              <a:gd name="connsiteY3" fmla="*/ 1487715 h 3259667"/>
              <a:gd name="connsiteX4" fmla="*/ 1901022 w 2088542"/>
              <a:gd name="connsiteY4" fmla="*/ 1995060 h 3259667"/>
              <a:gd name="connsiteX5" fmla="*/ 0 w 2088542"/>
              <a:gd name="connsiteY5" fmla="*/ 2373842 h 3259667"/>
              <a:gd name="connsiteX6" fmla="*/ 2088542 w 2088542"/>
              <a:gd name="connsiteY6" fmla="*/ 2764367 h 3259667"/>
              <a:gd name="connsiteX7" fmla="*/ 2040917 w 2088542"/>
              <a:gd name="connsiteY7" fmla="*/ 3259667 h 3259667"/>
              <a:gd name="connsiteX0" fmla="*/ 431192 w 2040917"/>
              <a:gd name="connsiteY0" fmla="*/ 0 h 3259667"/>
              <a:gd name="connsiteX1" fmla="*/ 1327369 w 2040917"/>
              <a:gd name="connsiteY1" fmla="*/ 390526 h 3259667"/>
              <a:gd name="connsiteX2" fmla="*/ 614734 w 2040917"/>
              <a:gd name="connsiteY2" fmla="*/ 964496 h 3259667"/>
              <a:gd name="connsiteX3" fmla="*/ 1910547 w 2040917"/>
              <a:gd name="connsiteY3" fmla="*/ 1487715 h 3259667"/>
              <a:gd name="connsiteX4" fmla="*/ 1901022 w 2040917"/>
              <a:gd name="connsiteY4" fmla="*/ 1995060 h 3259667"/>
              <a:gd name="connsiteX5" fmla="*/ 0 w 2040917"/>
              <a:gd name="connsiteY5" fmla="*/ 2373842 h 3259667"/>
              <a:gd name="connsiteX6" fmla="*/ 1921812 w 2040917"/>
              <a:gd name="connsiteY6" fmla="*/ 2754742 h 3259667"/>
              <a:gd name="connsiteX7" fmla="*/ 2040917 w 2040917"/>
              <a:gd name="connsiteY7" fmla="*/ 3259667 h 3259667"/>
              <a:gd name="connsiteX0" fmla="*/ 431192 w 1921812"/>
              <a:gd name="connsiteY0" fmla="*/ 0 h 3269293"/>
              <a:gd name="connsiteX1" fmla="*/ 1327369 w 1921812"/>
              <a:gd name="connsiteY1" fmla="*/ 390526 h 3269293"/>
              <a:gd name="connsiteX2" fmla="*/ 614734 w 1921812"/>
              <a:gd name="connsiteY2" fmla="*/ 964496 h 3269293"/>
              <a:gd name="connsiteX3" fmla="*/ 1910547 w 1921812"/>
              <a:gd name="connsiteY3" fmla="*/ 1487715 h 3269293"/>
              <a:gd name="connsiteX4" fmla="*/ 1901022 w 1921812"/>
              <a:gd name="connsiteY4" fmla="*/ 1995060 h 3269293"/>
              <a:gd name="connsiteX5" fmla="*/ 0 w 1921812"/>
              <a:gd name="connsiteY5" fmla="*/ 2373842 h 3269293"/>
              <a:gd name="connsiteX6" fmla="*/ 1921812 w 1921812"/>
              <a:gd name="connsiteY6" fmla="*/ 2754742 h 3269293"/>
              <a:gd name="connsiteX7" fmla="*/ 1843872 w 1921812"/>
              <a:gd name="connsiteY7" fmla="*/ 3269293 h 3269293"/>
              <a:gd name="connsiteX0" fmla="*/ 431192 w 1921812"/>
              <a:gd name="connsiteY0" fmla="*/ 0 h 3269293"/>
              <a:gd name="connsiteX1" fmla="*/ 1327369 w 1921812"/>
              <a:gd name="connsiteY1" fmla="*/ 390526 h 3269293"/>
              <a:gd name="connsiteX2" fmla="*/ 614734 w 1921812"/>
              <a:gd name="connsiteY2" fmla="*/ 964496 h 3269293"/>
              <a:gd name="connsiteX3" fmla="*/ 1910547 w 1921812"/>
              <a:gd name="connsiteY3" fmla="*/ 1487715 h 3269293"/>
              <a:gd name="connsiteX4" fmla="*/ 1901022 w 1921812"/>
              <a:gd name="connsiteY4" fmla="*/ 1995060 h 3269293"/>
              <a:gd name="connsiteX5" fmla="*/ 0 w 1921812"/>
              <a:gd name="connsiteY5" fmla="*/ 2373842 h 3269293"/>
              <a:gd name="connsiteX6" fmla="*/ 1921812 w 1921812"/>
              <a:gd name="connsiteY6" fmla="*/ 2754742 h 3269293"/>
              <a:gd name="connsiteX7" fmla="*/ 1843872 w 1921812"/>
              <a:gd name="connsiteY7" fmla="*/ 3269293 h 326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1812" h="3269293">
                <a:moveTo>
                  <a:pt x="431192" y="0"/>
                </a:moveTo>
                <a:lnTo>
                  <a:pt x="1327369" y="390526"/>
                </a:lnTo>
                <a:lnTo>
                  <a:pt x="614734" y="964496"/>
                </a:lnTo>
                <a:lnTo>
                  <a:pt x="1910547" y="1487715"/>
                </a:lnTo>
                <a:lnTo>
                  <a:pt x="1901022" y="1995060"/>
                </a:lnTo>
                <a:lnTo>
                  <a:pt x="0" y="2373842"/>
                </a:lnTo>
                <a:lnTo>
                  <a:pt x="1921812" y="2754742"/>
                </a:lnTo>
                <a:lnTo>
                  <a:pt x="1843872" y="3269293"/>
                </a:lnTo>
              </a:path>
            </a:pathLst>
          </a:cu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3" name="Flèche droite rayée 92"/>
          <p:cNvSpPr/>
          <p:nvPr/>
        </p:nvSpPr>
        <p:spPr>
          <a:xfrm rot="5400000">
            <a:off x="2850356" y="3931444"/>
            <a:ext cx="3697288" cy="241300"/>
          </a:xfrm>
          <a:prstGeom prst="stripedRightArrow">
            <a:avLst>
              <a:gd name="adj1" fmla="val 43357"/>
              <a:gd name="adj2" fmla="val 11066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81" name="Groupe 80"/>
          <p:cNvGrpSpPr>
            <a:grpSpLocks/>
          </p:cNvGrpSpPr>
          <p:nvPr/>
        </p:nvGrpSpPr>
        <p:grpSpPr bwMode="auto">
          <a:xfrm>
            <a:off x="6084888" y="1498600"/>
            <a:ext cx="2914650" cy="2279650"/>
            <a:chOff x="6084168" y="1499144"/>
            <a:chExt cx="2915092" cy="2279221"/>
          </a:xfrm>
        </p:grpSpPr>
        <p:grpSp>
          <p:nvGrpSpPr>
            <p:cNvPr id="13451" name="Groupe 96"/>
            <p:cNvGrpSpPr>
              <a:grpSpLocks/>
            </p:cNvGrpSpPr>
            <p:nvPr/>
          </p:nvGrpSpPr>
          <p:grpSpPr bwMode="auto">
            <a:xfrm>
              <a:off x="6084168" y="2301991"/>
              <a:ext cx="969962" cy="1476374"/>
              <a:chOff x="4924427" y="876301"/>
              <a:chExt cx="969962" cy="1476374"/>
            </a:xfrm>
          </p:grpSpPr>
          <p:sp>
            <p:nvSpPr>
              <p:cNvPr id="108" name="Octogone 107"/>
              <p:cNvSpPr/>
              <p:nvPr/>
            </p:nvSpPr>
            <p:spPr>
              <a:xfrm>
                <a:off x="5484899" y="1151164"/>
                <a:ext cx="409637" cy="333312"/>
              </a:xfrm>
              <a:prstGeom prst="oc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109" name="Connecteur droit avec flèche 108"/>
              <p:cNvCxnSpPr>
                <a:stCxn id="108" idx="0"/>
              </p:cNvCxnSpPr>
              <p:nvPr/>
            </p:nvCxnSpPr>
            <p:spPr>
              <a:xfrm flipH="1" flipV="1">
                <a:off x="5448381" y="876578"/>
                <a:ext cx="134957" cy="27458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 flipH="1" flipV="1">
                <a:off x="5162588" y="1238460"/>
                <a:ext cx="344539" cy="1428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/>
              <p:cNvCxnSpPr/>
              <p:nvPr/>
            </p:nvCxnSpPr>
            <p:spPr>
              <a:xfrm flipH="1">
                <a:off x="4924427" y="1420988"/>
                <a:ext cx="581113" cy="26506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>
                <a:stCxn id="108" idx="2"/>
              </p:cNvCxnSpPr>
              <p:nvPr/>
            </p:nvCxnSpPr>
            <p:spPr>
              <a:xfrm flipH="1">
                <a:off x="5134009" y="1484476"/>
                <a:ext cx="449330" cy="86819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Légende à une bordure 1 102"/>
            <p:cNvSpPr/>
            <p:nvPr/>
          </p:nvSpPr>
          <p:spPr>
            <a:xfrm>
              <a:off x="7146366" y="1499144"/>
              <a:ext cx="1852894" cy="739636"/>
            </a:xfrm>
            <a:prstGeom prst="accentCallout1">
              <a:avLst>
                <a:gd name="adj1" fmla="val 50383"/>
                <a:gd name="adj2" fmla="val -1537"/>
                <a:gd name="adj3" fmla="val 143796"/>
                <a:gd name="adj4" fmla="val -137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chemeClr val="tx2"/>
                  </a:solidFill>
                </a:rPr>
                <a:t>Choix du niveau atteint </a:t>
              </a:r>
              <a:r>
                <a:rPr lang="fr-FR" b="1">
                  <a:solidFill>
                    <a:srgbClr val="FF0000"/>
                  </a:solidFill>
                </a:rPr>
                <a:t>qui donne une note </a:t>
              </a:r>
              <a:r>
                <a:rPr lang="fr-FR" b="1">
                  <a:solidFill>
                    <a:schemeClr val="tx2"/>
                  </a:solidFill>
                </a:rPr>
                <a:t>pour chaque résultat attendu</a:t>
              </a:r>
            </a:p>
          </p:txBody>
        </p:sp>
      </p:grpSp>
      <p:grpSp>
        <p:nvGrpSpPr>
          <p:cNvPr id="119" name="Groupe 118"/>
          <p:cNvGrpSpPr>
            <a:grpSpLocks/>
          </p:cNvGrpSpPr>
          <p:nvPr/>
        </p:nvGrpSpPr>
        <p:grpSpPr bwMode="auto">
          <a:xfrm>
            <a:off x="1908175" y="5891213"/>
            <a:ext cx="2735263" cy="593725"/>
            <a:chOff x="1907704" y="5891794"/>
            <a:chExt cx="2736304" cy="592830"/>
          </a:xfrm>
        </p:grpSpPr>
        <p:cxnSp>
          <p:nvCxnSpPr>
            <p:cNvPr id="99" name="Connecteur droit avec flèche 98"/>
            <p:cNvCxnSpPr>
              <a:stCxn id="100" idx="3"/>
            </p:cNvCxnSpPr>
            <p:nvPr/>
          </p:nvCxnSpPr>
          <p:spPr>
            <a:xfrm flipV="1">
              <a:off x="4300977" y="5891794"/>
              <a:ext cx="343031" cy="48662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ctogone 99"/>
            <p:cNvSpPr/>
            <p:nvPr/>
          </p:nvSpPr>
          <p:spPr>
            <a:xfrm>
              <a:off x="3861072" y="6121634"/>
              <a:ext cx="439905" cy="362990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4" name="Légende à une bordure 1 103"/>
            <p:cNvSpPr/>
            <p:nvPr/>
          </p:nvSpPr>
          <p:spPr>
            <a:xfrm flipH="1">
              <a:off x="1907704" y="5891794"/>
              <a:ext cx="1532521" cy="592830"/>
            </a:xfrm>
            <a:prstGeom prst="accentCallout1">
              <a:avLst>
                <a:gd name="adj1" fmla="val 28815"/>
                <a:gd name="adj2" fmla="val -2072"/>
                <a:gd name="adj3" fmla="val 42268"/>
                <a:gd name="adj4" fmla="val -332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solidFill>
                    <a:schemeClr val="tx2"/>
                  </a:solidFill>
                </a:rPr>
                <a:t>Total des points par </a:t>
              </a:r>
              <a:r>
                <a:rPr lang="fr-FR" b="1" dirty="0">
                  <a:solidFill>
                    <a:schemeClr val="tx2"/>
                  </a:solidFill>
                </a:rPr>
                <a:t>résultats pour donner la note totale</a:t>
              </a:r>
            </a:p>
          </p:txBody>
        </p:sp>
      </p:grpSp>
      <p:sp>
        <p:nvSpPr>
          <p:cNvPr id="106" name="Arc 105"/>
          <p:cNvSpPr/>
          <p:nvPr/>
        </p:nvSpPr>
        <p:spPr>
          <a:xfrm rot="5400000" flipH="1">
            <a:off x="4961732" y="1399381"/>
            <a:ext cx="1682750" cy="2093913"/>
          </a:xfrm>
          <a:prstGeom prst="arc">
            <a:avLst>
              <a:gd name="adj1" fmla="val 15801283"/>
              <a:gd name="adj2" fmla="val 4712162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20" name="Groupe 119"/>
          <p:cNvGrpSpPr>
            <a:grpSpLocks/>
          </p:cNvGrpSpPr>
          <p:nvPr/>
        </p:nvGrpSpPr>
        <p:grpSpPr bwMode="auto">
          <a:xfrm>
            <a:off x="6494463" y="4881563"/>
            <a:ext cx="2309812" cy="1360487"/>
            <a:chOff x="6494310" y="4881519"/>
            <a:chExt cx="2309933" cy="1359937"/>
          </a:xfrm>
        </p:grpSpPr>
        <p:sp>
          <p:nvSpPr>
            <p:cNvPr id="101" name="Octogone 100"/>
            <p:cNvSpPr/>
            <p:nvPr/>
          </p:nvSpPr>
          <p:spPr>
            <a:xfrm>
              <a:off x="7027738" y="5516262"/>
              <a:ext cx="423884" cy="406236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02" name="Connecteur droit avec flèche 101"/>
            <p:cNvCxnSpPr>
              <a:stCxn id="101" idx="1"/>
            </p:cNvCxnSpPr>
            <p:nvPr/>
          </p:nvCxnSpPr>
          <p:spPr>
            <a:xfrm flipH="1">
              <a:off x="6518123" y="5803483"/>
              <a:ext cx="509615" cy="43797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Légende à une bordure 1 104"/>
            <p:cNvSpPr/>
            <p:nvPr/>
          </p:nvSpPr>
          <p:spPr>
            <a:xfrm>
              <a:off x="7054726" y="4881519"/>
              <a:ext cx="1749517" cy="476057"/>
            </a:xfrm>
            <a:prstGeom prst="accentCallout1">
              <a:avLst>
                <a:gd name="adj1" fmla="val 74625"/>
                <a:gd name="adj2" fmla="val -1492"/>
                <a:gd name="adj3" fmla="val 132042"/>
                <a:gd name="adj4" fmla="val 1252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2"/>
                  </a:solidFill>
                </a:rPr>
                <a:t>le profil et les points </a:t>
              </a:r>
              <a:r>
                <a:rPr lang="fr-FR" b="1" dirty="0" smtClean="0">
                  <a:solidFill>
                    <a:schemeClr val="tx2"/>
                  </a:solidFill>
                </a:rPr>
                <a:t>correspondent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cxnSp>
          <p:nvCxnSpPr>
            <p:cNvPr id="107" name="Connecteur droit avec flèche 106"/>
            <p:cNvCxnSpPr>
              <a:stCxn id="101" idx="1"/>
            </p:cNvCxnSpPr>
            <p:nvPr/>
          </p:nvCxnSpPr>
          <p:spPr>
            <a:xfrm flipH="1" flipV="1">
              <a:off x="6494310" y="5484525"/>
              <a:ext cx="533428" cy="15075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Arc 95"/>
          <p:cNvSpPr/>
          <p:nvPr/>
        </p:nvSpPr>
        <p:spPr>
          <a:xfrm rot="5400000" flipV="1">
            <a:off x="4983163" y="4929188"/>
            <a:ext cx="1381125" cy="1933575"/>
          </a:xfrm>
          <a:prstGeom prst="arc">
            <a:avLst>
              <a:gd name="adj1" fmla="val 16214286"/>
              <a:gd name="adj2" fmla="val 3562415"/>
            </a:avLst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4643438" y="2112963"/>
            <a:ext cx="400050" cy="3910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theme/theme1.xml><?xml version="1.0" encoding="utf-8"?>
<a:theme xmlns:a="http://schemas.openxmlformats.org/drawingml/2006/main" name="Thème1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539</TotalTime>
  <Words>1180</Words>
  <Application>Microsoft Office PowerPoint</Application>
  <PresentationFormat>Affichage à l'écran (4:3)</PresentationFormat>
  <Paragraphs>400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Thème1</vt:lpstr>
      <vt:lpstr>Épreuve écrite E4.1 BTS CG</vt:lpstr>
      <vt:lpstr>Ecrit – E41</vt:lpstr>
      <vt:lpstr>Sujet 0 « Infolight »</vt:lpstr>
      <vt:lpstr>Sujet 0 « Infolight »</vt:lpstr>
      <vt:lpstr>Ecrit E41 – évaluation </vt:lpstr>
      <vt:lpstr>Quels scénario d’utilisation ?</vt:lpstr>
      <vt:lpstr>Corrigeons…</vt:lpstr>
      <vt:lpstr>Scénario « Classique »</vt:lpstr>
      <vt:lpstr>Scénario « Intermédiaire »</vt:lpstr>
      <vt:lpstr>Scénario « Compétences »</vt:lpstr>
      <vt:lpstr>Est-ce si différent ?</vt:lpstr>
      <vt:lpstr>Résultats sur 60 points (partie 1)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examen BTS CG</dc:title>
  <dc:creator>Util</dc:creator>
  <cp:lastModifiedBy>agent</cp:lastModifiedBy>
  <cp:revision>62</cp:revision>
  <dcterms:created xsi:type="dcterms:W3CDTF">2017-01-30T15:36:34Z</dcterms:created>
  <dcterms:modified xsi:type="dcterms:W3CDTF">2017-02-16T09:06:14Z</dcterms:modified>
</cp:coreProperties>
</file>