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900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536" autoAdjust="0"/>
  </p:normalViewPr>
  <p:slideViewPr>
    <p:cSldViewPr>
      <p:cViewPr>
        <p:scale>
          <a:sx n="74" d="100"/>
          <a:sy n="74" d="100"/>
        </p:scale>
        <p:origin x="-121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792608-871D-4ACA-81C8-B564D25CD5B0}" type="doc">
      <dgm:prSet loTypeId="urn:microsoft.com/office/officeart/2009/3/layout/SubStepProcess" loCatId="process" qsTypeId="urn:microsoft.com/office/officeart/2005/8/quickstyle/simple1" qsCatId="simple" csTypeId="urn:microsoft.com/office/officeart/2005/8/colors/colorful1#1" csCatId="colorful" phldr="1"/>
      <dgm:spPr/>
    </dgm:pt>
    <dgm:pt modelId="{1D4DA4C2-07AC-4460-8CF4-CE7CFBF238F0}">
      <dgm:prSet phldrT="[Texte]"/>
      <dgm:spPr/>
      <dgm:t>
        <a:bodyPr/>
        <a:lstStyle/>
        <a:p>
          <a:r>
            <a:rPr lang="fr-FR" dirty="0" smtClean="0"/>
            <a:t>TD</a:t>
          </a:r>
          <a:endParaRPr lang="fr-FR" dirty="0"/>
        </a:p>
      </dgm:t>
    </dgm:pt>
    <dgm:pt modelId="{E49B2EC0-B9AD-448B-849A-06D9B2341346}" type="parTrans" cxnId="{6240CE75-AE77-43E9-96A3-47BBDF953AFA}">
      <dgm:prSet/>
      <dgm:spPr/>
      <dgm:t>
        <a:bodyPr/>
        <a:lstStyle/>
        <a:p>
          <a:endParaRPr lang="fr-FR"/>
        </a:p>
      </dgm:t>
    </dgm:pt>
    <dgm:pt modelId="{3294A3A9-87C3-4FAD-9544-587D1702465A}" type="sibTrans" cxnId="{6240CE75-AE77-43E9-96A3-47BBDF953AFA}">
      <dgm:prSet/>
      <dgm:spPr/>
      <dgm:t>
        <a:bodyPr/>
        <a:lstStyle/>
        <a:p>
          <a:endParaRPr lang="fr-FR"/>
        </a:p>
      </dgm:t>
    </dgm:pt>
    <dgm:pt modelId="{F313339F-1A53-401B-9ED6-5C91A9E7281F}">
      <dgm:prSet phldrT="[Texte]"/>
      <dgm:spPr/>
      <dgm:t>
        <a:bodyPr/>
        <a:lstStyle/>
        <a:p>
          <a:r>
            <a:rPr lang="fr-FR" dirty="0" err="1" smtClean="0"/>
            <a:t>AtPro</a:t>
          </a:r>
          <a:endParaRPr lang="fr-FR" dirty="0"/>
        </a:p>
      </dgm:t>
    </dgm:pt>
    <dgm:pt modelId="{AB931758-25B9-405F-B917-5C65C7413C46}" type="parTrans" cxnId="{44C13480-BCBD-445C-81E1-5E2FF868ECFE}">
      <dgm:prSet/>
      <dgm:spPr/>
      <dgm:t>
        <a:bodyPr/>
        <a:lstStyle/>
        <a:p>
          <a:endParaRPr lang="fr-FR"/>
        </a:p>
      </dgm:t>
    </dgm:pt>
    <dgm:pt modelId="{A7E34DF0-10FB-4E7D-A9DB-B947928627E2}" type="sibTrans" cxnId="{44C13480-BCBD-445C-81E1-5E2FF868ECFE}">
      <dgm:prSet/>
      <dgm:spPr/>
      <dgm:t>
        <a:bodyPr/>
        <a:lstStyle/>
        <a:p>
          <a:endParaRPr lang="fr-FR"/>
        </a:p>
      </dgm:t>
    </dgm:pt>
    <dgm:pt modelId="{7CD000CE-61C3-4E30-A880-5004F60863E2}">
      <dgm:prSet phldrT="[Texte]"/>
      <dgm:spPr/>
      <dgm:t>
        <a:bodyPr/>
        <a:lstStyle/>
        <a:p>
          <a:r>
            <a:rPr lang="fr-FR" dirty="0" smtClean="0"/>
            <a:t>Cours</a:t>
          </a:r>
          <a:endParaRPr lang="fr-FR" dirty="0"/>
        </a:p>
      </dgm:t>
    </dgm:pt>
    <dgm:pt modelId="{D8408FE7-6C11-49C1-BD10-B364FEF9DE9B}" type="parTrans" cxnId="{591E0D23-A030-4888-91C9-A984B46DA0B5}">
      <dgm:prSet/>
      <dgm:spPr/>
      <dgm:t>
        <a:bodyPr/>
        <a:lstStyle/>
        <a:p>
          <a:endParaRPr lang="fr-FR"/>
        </a:p>
      </dgm:t>
    </dgm:pt>
    <dgm:pt modelId="{3DCB9FC9-E79C-4F96-8ACA-7DC798E1A31A}" type="sibTrans" cxnId="{591E0D23-A030-4888-91C9-A984B46DA0B5}">
      <dgm:prSet/>
      <dgm:spPr/>
      <dgm:t>
        <a:bodyPr/>
        <a:lstStyle/>
        <a:p>
          <a:endParaRPr lang="fr-FR"/>
        </a:p>
      </dgm:t>
    </dgm:pt>
    <dgm:pt modelId="{908070C0-78A2-4FC2-9B15-0AC688021B69}" type="pres">
      <dgm:prSet presAssocID="{4C792608-871D-4ACA-81C8-B564D25CD5B0}" presName="Name0" presStyleCnt="0">
        <dgm:presLayoutVars>
          <dgm:chMax val="7"/>
          <dgm:dir/>
          <dgm:animOne val="branch"/>
        </dgm:presLayoutVars>
      </dgm:prSet>
      <dgm:spPr/>
    </dgm:pt>
    <dgm:pt modelId="{50A6CFE3-C07A-436F-8F15-C28DCE8D1955}" type="pres">
      <dgm:prSet presAssocID="{1D4DA4C2-07AC-4460-8CF4-CE7CFBF238F0}" presName="parTx1" presStyleLbl="node1" presStyleIdx="0" presStyleCnt="3" custLinFactNeighborY="-3177"/>
      <dgm:spPr/>
      <dgm:t>
        <a:bodyPr/>
        <a:lstStyle/>
        <a:p>
          <a:endParaRPr lang="fr-FR"/>
        </a:p>
      </dgm:t>
    </dgm:pt>
    <dgm:pt modelId="{AA0527BF-6CC6-4412-9171-C3C9E9901491}" type="pres">
      <dgm:prSet presAssocID="{F313339F-1A53-401B-9ED6-5C91A9E7281F}" presName="parTx2" presStyleLbl="node1" presStyleIdx="1" presStyleCnt="3" custLinFactNeighborX="76721" custLinFactNeighborY="3079"/>
      <dgm:spPr/>
      <dgm:t>
        <a:bodyPr/>
        <a:lstStyle/>
        <a:p>
          <a:endParaRPr lang="fr-FR"/>
        </a:p>
      </dgm:t>
    </dgm:pt>
    <dgm:pt modelId="{9C3B0D80-67BA-4397-8EBC-C66A30F9E9B8}" type="pres">
      <dgm:prSet presAssocID="{7CD000CE-61C3-4E30-A880-5004F60863E2}" presName="parTx3" presStyleLbl="node1" presStyleIdx="2" presStyleCnt="3" custScaleX="97629" custScaleY="80783" custLinFactX="-31232" custLinFactNeighborX="-100000" custLinFactNeighborY="9384"/>
      <dgm:spPr/>
      <dgm:t>
        <a:bodyPr/>
        <a:lstStyle/>
        <a:p>
          <a:endParaRPr lang="fr-FR"/>
        </a:p>
      </dgm:t>
    </dgm:pt>
  </dgm:ptLst>
  <dgm:cxnLst>
    <dgm:cxn modelId="{18957F73-F556-44FE-B74F-EE6A0424BB91}" type="presOf" srcId="{1D4DA4C2-07AC-4460-8CF4-CE7CFBF238F0}" destId="{50A6CFE3-C07A-436F-8F15-C28DCE8D1955}" srcOrd="0" destOrd="0" presId="urn:microsoft.com/office/officeart/2009/3/layout/SubStepProcess"/>
    <dgm:cxn modelId="{6240CE75-AE77-43E9-96A3-47BBDF953AFA}" srcId="{4C792608-871D-4ACA-81C8-B564D25CD5B0}" destId="{1D4DA4C2-07AC-4460-8CF4-CE7CFBF238F0}" srcOrd="0" destOrd="0" parTransId="{E49B2EC0-B9AD-448B-849A-06D9B2341346}" sibTransId="{3294A3A9-87C3-4FAD-9544-587D1702465A}"/>
    <dgm:cxn modelId="{D5C839C7-3767-4D9E-BCA0-5EBF6DBD81CD}" type="presOf" srcId="{4C792608-871D-4ACA-81C8-B564D25CD5B0}" destId="{908070C0-78A2-4FC2-9B15-0AC688021B69}" srcOrd="0" destOrd="0" presId="urn:microsoft.com/office/officeart/2009/3/layout/SubStepProcess"/>
    <dgm:cxn modelId="{9DD43D1B-2CC3-4EBE-89C3-A6611A393199}" type="presOf" srcId="{7CD000CE-61C3-4E30-A880-5004F60863E2}" destId="{9C3B0D80-67BA-4397-8EBC-C66A30F9E9B8}" srcOrd="0" destOrd="0" presId="urn:microsoft.com/office/officeart/2009/3/layout/SubStepProcess"/>
    <dgm:cxn modelId="{591E0D23-A030-4888-91C9-A984B46DA0B5}" srcId="{4C792608-871D-4ACA-81C8-B564D25CD5B0}" destId="{7CD000CE-61C3-4E30-A880-5004F60863E2}" srcOrd="2" destOrd="0" parTransId="{D8408FE7-6C11-49C1-BD10-B364FEF9DE9B}" sibTransId="{3DCB9FC9-E79C-4F96-8ACA-7DC798E1A31A}"/>
    <dgm:cxn modelId="{66CE6B05-F96D-4401-9022-18990B0B45A6}" type="presOf" srcId="{F313339F-1A53-401B-9ED6-5C91A9E7281F}" destId="{AA0527BF-6CC6-4412-9171-C3C9E9901491}" srcOrd="0" destOrd="0" presId="urn:microsoft.com/office/officeart/2009/3/layout/SubStepProcess"/>
    <dgm:cxn modelId="{44C13480-BCBD-445C-81E1-5E2FF868ECFE}" srcId="{4C792608-871D-4ACA-81C8-B564D25CD5B0}" destId="{F313339F-1A53-401B-9ED6-5C91A9E7281F}" srcOrd="1" destOrd="0" parTransId="{AB931758-25B9-405F-B917-5C65C7413C46}" sibTransId="{A7E34DF0-10FB-4E7D-A9DB-B947928627E2}"/>
    <dgm:cxn modelId="{85C7BD7D-8D57-4B8A-9346-F9D641A54688}" type="presParOf" srcId="{908070C0-78A2-4FC2-9B15-0AC688021B69}" destId="{50A6CFE3-C07A-436F-8F15-C28DCE8D1955}" srcOrd="0" destOrd="0" presId="urn:microsoft.com/office/officeart/2009/3/layout/SubStepProcess"/>
    <dgm:cxn modelId="{CEAB3518-CAAE-463C-9068-9BC3FE31714C}" type="presParOf" srcId="{908070C0-78A2-4FC2-9B15-0AC688021B69}" destId="{AA0527BF-6CC6-4412-9171-C3C9E9901491}" srcOrd="1" destOrd="0" presId="urn:microsoft.com/office/officeart/2009/3/layout/SubStepProcess"/>
    <dgm:cxn modelId="{AD1DBA22-9626-4416-AE7B-095A2C9D1220}" type="presParOf" srcId="{908070C0-78A2-4FC2-9B15-0AC688021B69}" destId="{9C3B0D80-67BA-4397-8EBC-C66A30F9E9B8}" srcOrd="2" destOrd="0" presId="urn:microsoft.com/office/officeart/2009/3/layout/SubStep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5EDEDD1-94F2-4A04-B943-72E1061DB29C}" type="doc">
      <dgm:prSet loTypeId="urn:microsoft.com/office/officeart/2008/layout/IncreasingCircleProces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CBC1B532-777D-496D-9735-1484EE0C582D}">
      <dgm:prSet phldrT="[Texte]"/>
      <dgm:spPr/>
      <dgm:t>
        <a:bodyPr/>
        <a:lstStyle/>
        <a:p>
          <a:r>
            <a:rPr lang="fr-FR" dirty="0" smtClean="0"/>
            <a:t>Questionnement</a:t>
          </a:r>
          <a:endParaRPr lang="fr-FR" dirty="0"/>
        </a:p>
      </dgm:t>
    </dgm:pt>
    <dgm:pt modelId="{869AD0FA-93BB-496B-96AB-9145EB0185B4}" type="parTrans" cxnId="{68C63337-EE65-4CB6-A8EE-141E99AFF84C}">
      <dgm:prSet/>
      <dgm:spPr/>
      <dgm:t>
        <a:bodyPr/>
        <a:lstStyle/>
        <a:p>
          <a:endParaRPr lang="fr-FR"/>
        </a:p>
      </dgm:t>
    </dgm:pt>
    <dgm:pt modelId="{84CA03A4-A520-42F6-BA00-D804CA69A7CA}" type="sibTrans" cxnId="{68C63337-EE65-4CB6-A8EE-141E99AFF84C}">
      <dgm:prSet/>
      <dgm:spPr/>
      <dgm:t>
        <a:bodyPr/>
        <a:lstStyle/>
        <a:p>
          <a:endParaRPr lang="fr-FR"/>
        </a:p>
      </dgm:t>
    </dgm:pt>
    <dgm:pt modelId="{D4392E7F-E5E6-466A-B717-320921600D02}">
      <dgm:prSet phldrT="[Texte]"/>
      <dgm:spPr/>
      <dgm:t>
        <a:bodyPr/>
        <a:lstStyle/>
        <a:p>
          <a:r>
            <a:rPr lang="fr-FR" dirty="0" smtClean="0"/>
            <a:t>Sollicitation d’un étudiant</a:t>
          </a:r>
          <a:endParaRPr lang="fr-FR" dirty="0"/>
        </a:p>
      </dgm:t>
    </dgm:pt>
    <dgm:pt modelId="{306F57B9-2263-49B4-92F3-B780A53D58E3}" type="parTrans" cxnId="{4CD06E70-B232-4F4A-9246-39AB75122B8B}">
      <dgm:prSet/>
      <dgm:spPr/>
      <dgm:t>
        <a:bodyPr/>
        <a:lstStyle/>
        <a:p>
          <a:endParaRPr lang="fr-FR"/>
        </a:p>
      </dgm:t>
    </dgm:pt>
    <dgm:pt modelId="{680C7786-AC8C-4C66-B876-94536A217A56}" type="sibTrans" cxnId="{4CD06E70-B232-4F4A-9246-39AB75122B8B}">
      <dgm:prSet/>
      <dgm:spPr/>
      <dgm:t>
        <a:bodyPr/>
        <a:lstStyle/>
        <a:p>
          <a:endParaRPr lang="fr-FR"/>
        </a:p>
      </dgm:t>
    </dgm:pt>
    <dgm:pt modelId="{D7AED0DB-EAFE-4320-ADF0-2ED7DA5A5C62}">
      <dgm:prSet phldrT="[Texte]"/>
      <dgm:spPr/>
      <dgm:t>
        <a:bodyPr/>
        <a:lstStyle/>
        <a:p>
          <a:r>
            <a:rPr lang="fr-FR" dirty="0" smtClean="0"/>
            <a:t>Travail individuel</a:t>
          </a:r>
          <a:endParaRPr lang="fr-FR" dirty="0"/>
        </a:p>
      </dgm:t>
    </dgm:pt>
    <dgm:pt modelId="{DA2653CC-6C32-496D-9D01-AF0B2D98B93E}" type="parTrans" cxnId="{7FD8E5AC-4930-4661-963B-53ED913EF271}">
      <dgm:prSet/>
      <dgm:spPr/>
      <dgm:t>
        <a:bodyPr/>
        <a:lstStyle/>
        <a:p>
          <a:endParaRPr lang="fr-FR"/>
        </a:p>
      </dgm:t>
    </dgm:pt>
    <dgm:pt modelId="{48A90438-AA08-45BF-A467-F00B9B934B98}" type="sibTrans" cxnId="{7FD8E5AC-4930-4661-963B-53ED913EF271}">
      <dgm:prSet/>
      <dgm:spPr/>
      <dgm:t>
        <a:bodyPr/>
        <a:lstStyle/>
        <a:p>
          <a:endParaRPr lang="fr-FR"/>
        </a:p>
      </dgm:t>
    </dgm:pt>
    <dgm:pt modelId="{C6583107-5047-441C-90C8-0CB903490610}">
      <dgm:prSet phldrT="[Texte]"/>
      <dgm:spPr/>
      <dgm:t>
        <a:bodyPr/>
        <a:lstStyle/>
        <a:p>
          <a:r>
            <a:rPr lang="fr-FR" dirty="0" smtClean="0"/>
            <a:t>Contribution collective</a:t>
          </a:r>
          <a:endParaRPr lang="fr-FR" dirty="0"/>
        </a:p>
      </dgm:t>
    </dgm:pt>
    <dgm:pt modelId="{666E70D2-78C7-4892-B313-69B8D7B20C17}" type="parTrans" cxnId="{59AC2433-ECFE-46D9-A068-1A1678C1DE34}">
      <dgm:prSet/>
      <dgm:spPr/>
      <dgm:t>
        <a:bodyPr/>
        <a:lstStyle/>
        <a:p>
          <a:endParaRPr lang="fr-FR"/>
        </a:p>
      </dgm:t>
    </dgm:pt>
    <dgm:pt modelId="{03DEB747-4869-4188-B34E-FACBD701CAF4}" type="sibTrans" cxnId="{59AC2433-ECFE-46D9-A068-1A1678C1DE34}">
      <dgm:prSet/>
      <dgm:spPr/>
      <dgm:t>
        <a:bodyPr/>
        <a:lstStyle/>
        <a:p>
          <a:endParaRPr lang="fr-FR"/>
        </a:p>
      </dgm:t>
    </dgm:pt>
    <dgm:pt modelId="{0E380C9F-FBD0-4605-9403-3C64FDDD8239}">
      <dgm:prSet phldrT="[Texte]"/>
      <dgm:spPr/>
      <dgm:t>
        <a:bodyPr/>
        <a:lstStyle/>
        <a:p>
          <a:r>
            <a:rPr lang="fr-FR" dirty="0" smtClean="0"/>
            <a:t>Retour de stages</a:t>
          </a:r>
          <a:endParaRPr lang="fr-FR" dirty="0"/>
        </a:p>
      </dgm:t>
    </dgm:pt>
    <dgm:pt modelId="{5E82C06E-1E75-46AA-B9D8-B0E6796787BC}" type="parTrans" cxnId="{B059F1CD-A8AE-4ED9-83E6-61032AA7B1B8}">
      <dgm:prSet/>
      <dgm:spPr/>
      <dgm:t>
        <a:bodyPr/>
        <a:lstStyle/>
        <a:p>
          <a:endParaRPr lang="fr-FR"/>
        </a:p>
      </dgm:t>
    </dgm:pt>
    <dgm:pt modelId="{32F36731-5198-4E1A-8CFF-8A97E0BCC676}" type="sibTrans" cxnId="{B059F1CD-A8AE-4ED9-83E6-61032AA7B1B8}">
      <dgm:prSet/>
      <dgm:spPr/>
      <dgm:t>
        <a:bodyPr/>
        <a:lstStyle/>
        <a:p>
          <a:endParaRPr lang="fr-FR"/>
        </a:p>
      </dgm:t>
    </dgm:pt>
    <dgm:pt modelId="{9BD39F7B-E3CF-4A25-A96F-B88ECAA28A62}">
      <dgm:prSet phldrT="[Texte]"/>
      <dgm:spPr/>
      <dgm:t>
        <a:bodyPr/>
        <a:lstStyle/>
        <a:p>
          <a:r>
            <a:rPr lang="fr-FR" dirty="0" smtClean="0"/>
            <a:t>Productions écrites et </a:t>
          </a:r>
          <a:r>
            <a:rPr lang="fr-FR" dirty="0" err="1" smtClean="0"/>
            <a:t>cptes</a:t>
          </a:r>
          <a:r>
            <a:rPr lang="fr-FR" dirty="0" smtClean="0"/>
            <a:t> rendus oraux…</a:t>
          </a:r>
          <a:endParaRPr lang="fr-FR" dirty="0"/>
        </a:p>
      </dgm:t>
    </dgm:pt>
    <dgm:pt modelId="{1D7A04A9-EF72-426B-860F-82FA01C1A707}" type="parTrans" cxnId="{1861D5FF-E99D-4283-8DFF-6716DD96FE6B}">
      <dgm:prSet/>
      <dgm:spPr/>
      <dgm:t>
        <a:bodyPr/>
        <a:lstStyle/>
        <a:p>
          <a:endParaRPr lang="fr-FR"/>
        </a:p>
      </dgm:t>
    </dgm:pt>
    <dgm:pt modelId="{0C5860CA-138E-456C-90B5-ADF5A6622278}" type="sibTrans" cxnId="{1861D5FF-E99D-4283-8DFF-6716DD96FE6B}">
      <dgm:prSet/>
      <dgm:spPr/>
      <dgm:t>
        <a:bodyPr/>
        <a:lstStyle/>
        <a:p>
          <a:endParaRPr lang="fr-FR"/>
        </a:p>
      </dgm:t>
    </dgm:pt>
    <dgm:pt modelId="{624D3064-3A71-450A-AED5-5CB3F97CDDA3}" type="pres">
      <dgm:prSet presAssocID="{05EDEDD1-94F2-4A04-B943-72E1061DB29C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  <dgm:t>
        <a:bodyPr/>
        <a:lstStyle/>
        <a:p>
          <a:endParaRPr lang="fr-FR"/>
        </a:p>
      </dgm:t>
    </dgm:pt>
    <dgm:pt modelId="{15A3453E-0E94-4F51-BFEA-EA92B62097CA}" type="pres">
      <dgm:prSet presAssocID="{CBC1B532-777D-496D-9735-1484EE0C582D}" presName="composite" presStyleCnt="0"/>
      <dgm:spPr/>
    </dgm:pt>
    <dgm:pt modelId="{0992C6BC-F73D-43D8-ABDE-258075653ED1}" type="pres">
      <dgm:prSet presAssocID="{CBC1B532-777D-496D-9735-1484EE0C582D}" presName="BackAccent" presStyleLbl="bgShp" presStyleIdx="0" presStyleCnt="3"/>
      <dgm:spPr/>
      <dgm:t>
        <a:bodyPr/>
        <a:lstStyle/>
        <a:p>
          <a:endParaRPr lang="fr-FR"/>
        </a:p>
      </dgm:t>
    </dgm:pt>
    <dgm:pt modelId="{2DA57118-37D6-4310-9C20-22FB4044185E}" type="pres">
      <dgm:prSet presAssocID="{CBC1B532-777D-496D-9735-1484EE0C582D}" presName="Accent" presStyleLbl="alignNode1" presStyleIdx="0" presStyleCnt="3"/>
      <dgm:spPr/>
    </dgm:pt>
    <dgm:pt modelId="{369CF1E9-750E-454D-A130-E6030E9263A9}" type="pres">
      <dgm:prSet presAssocID="{CBC1B532-777D-496D-9735-1484EE0C582D}" presName="Child" presStyleLbl="revTx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CAD8162-A9F8-45AC-BA98-427E94C6B4F8}" type="pres">
      <dgm:prSet presAssocID="{CBC1B532-777D-496D-9735-1484EE0C582D}" presName="Parent" presStyleLbl="revTx" presStyleIdx="1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DE948F4-5392-4123-9F84-F387368E19EB}" type="pres">
      <dgm:prSet presAssocID="{84CA03A4-A520-42F6-BA00-D804CA69A7CA}" presName="sibTrans" presStyleCnt="0"/>
      <dgm:spPr/>
    </dgm:pt>
    <dgm:pt modelId="{7C3CB9BF-90E1-4034-A213-2093EE6E9148}" type="pres">
      <dgm:prSet presAssocID="{D7AED0DB-EAFE-4320-ADF0-2ED7DA5A5C62}" presName="composite" presStyleCnt="0"/>
      <dgm:spPr/>
    </dgm:pt>
    <dgm:pt modelId="{D67D8943-2851-4C84-AD31-634CCADE6215}" type="pres">
      <dgm:prSet presAssocID="{D7AED0DB-EAFE-4320-ADF0-2ED7DA5A5C62}" presName="BackAccent" presStyleLbl="bgShp" presStyleIdx="1" presStyleCnt="3"/>
      <dgm:spPr/>
    </dgm:pt>
    <dgm:pt modelId="{CFD128FC-3D31-4BD5-AFAC-0076561A2A9A}" type="pres">
      <dgm:prSet presAssocID="{D7AED0DB-EAFE-4320-ADF0-2ED7DA5A5C62}" presName="Accent" presStyleLbl="alignNode1" presStyleIdx="1" presStyleCnt="3"/>
      <dgm:spPr/>
    </dgm:pt>
    <dgm:pt modelId="{3D7D7F63-802D-47B9-9B9E-DD554516B880}" type="pres">
      <dgm:prSet presAssocID="{D7AED0DB-EAFE-4320-ADF0-2ED7DA5A5C62}" presName="Child" presStyleLbl="revTx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3009975-30DD-438A-8426-31121B872DFB}" type="pres">
      <dgm:prSet presAssocID="{D7AED0DB-EAFE-4320-ADF0-2ED7DA5A5C62}" presName="Parent" presStyleLbl="revTx" presStyleIdx="3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DB057BC-CD2A-438E-ACE5-7A13BEC7B4EB}" type="pres">
      <dgm:prSet presAssocID="{48A90438-AA08-45BF-A467-F00B9B934B98}" presName="sibTrans" presStyleCnt="0"/>
      <dgm:spPr/>
    </dgm:pt>
    <dgm:pt modelId="{D6C52DBD-A264-460B-9011-2C71F55126E5}" type="pres">
      <dgm:prSet presAssocID="{0E380C9F-FBD0-4605-9403-3C64FDDD8239}" presName="composite" presStyleCnt="0"/>
      <dgm:spPr/>
    </dgm:pt>
    <dgm:pt modelId="{5EC5D959-952E-4467-83F8-9F9BE3E04EDF}" type="pres">
      <dgm:prSet presAssocID="{0E380C9F-FBD0-4605-9403-3C64FDDD8239}" presName="BackAccent" presStyleLbl="bgShp" presStyleIdx="2" presStyleCnt="3"/>
      <dgm:spPr/>
    </dgm:pt>
    <dgm:pt modelId="{83700C12-29F3-4804-8549-6ABF340A86B3}" type="pres">
      <dgm:prSet presAssocID="{0E380C9F-FBD0-4605-9403-3C64FDDD8239}" presName="Accent" presStyleLbl="alignNode1" presStyleIdx="2" presStyleCnt="3"/>
      <dgm:spPr/>
    </dgm:pt>
    <dgm:pt modelId="{3D1204E1-574E-4830-BECE-74DF78DA16AE}" type="pres">
      <dgm:prSet presAssocID="{0E380C9F-FBD0-4605-9403-3C64FDDD8239}" presName="Child" presStyleLbl="revTx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AF2630E-BD63-4E81-9262-DAEE6A738A48}" type="pres">
      <dgm:prSet presAssocID="{0E380C9F-FBD0-4605-9403-3C64FDDD8239}" presName="Parent" presStyleLbl="revTx" presStyleIdx="5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8AEDE4F-A55B-42EA-A200-D6B1C4D16B26}" type="presOf" srcId="{05EDEDD1-94F2-4A04-B943-72E1061DB29C}" destId="{624D3064-3A71-450A-AED5-5CB3F97CDDA3}" srcOrd="0" destOrd="0" presId="urn:microsoft.com/office/officeart/2008/layout/IncreasingCircleProcess"/>
    <dgm:cxn modelId="{09665E22-4CA1-4568-B4E5-4F9C011F8B84}" type="presOf" srcId="{0E380C9F-FBD0-4605-9403-3C64FDDD8239}" destId="{8AF2630E-BD63-4E81-9262-DAEE6A738A48}" srcOrd="0" destOrd="0" presId="urn:microsoft.com/office/officeart/2008/layout/IncreasingCircleProcess"/>
    <dgm:cxn modelId="{1861D5FF-E99D-4283-8DFF-6716DD96FE6B}" srcId="{0E380C9F-FBD0-4605-9403-3C64FDDD8239}" destId="{9BD39F7B-E3CF-4A25-A96F-B88ECAA28A62}" srcOrd="0" destOrd="0" parTransId="{1D7A04A9-EF72-426B-860F-82FA01C1A707}" sibTransId="{0C5860CA-138E-456C-90B5-ADF5A6622278}"/>
    <dgm:cxn modelId="{89DB046B-A966-4FA2-9031-6AC82A8FB4BD}" type="presOf" srcId="{C6583107-5047-441C-90C8-0CB903490610}" destId="{3D7D7F63-802D-47B9-9B9E-DD554516B880}" srcOrd="0" destOrd="0" presId="urn:microsoft.com/office/officeart/2008/layout/IncreasingCircleProcess"/>
    <dgm:cxn modelId="{426B179F-EC51-4721-A09E-B2D55793E64E}" type="presOf" srcId="{D4392E7F-E5E6-466A-B717-320921600D02}" destId="{369CF1E9-750E-454D-A130-E6030E9263A9}" srcOrd="0" destOrd="0" presId="urn:microsoft.com/office/officeart/2008/layout/IncreasingCircleProcess"/>
    <dgm:cxn modelId="{59AC2433-ECFE-46D9-A068-1A1678C1DE34}" srcId="{D7AED0DB-EAFE-4320-ADF0-2ED7DA5A5C62}" destId="{C6583107-5047-441C-90C8-0CB903490610}" srcOrd="0" destOrd="0" parTransId="{666E70D2-78C7-4892-B313-69B8D7B20C17}" sibTransId="{03DEB747-4869-4188-B34E-FACBD701CAF4}"/>
    <dgm:cxn modelId="{68C63337-EE65-4CB6-A8EE-141E99AFF84C}" srcId="{05EDEDD1-94F2-4A04-B943-72E1061DB29C}" destId="{CBC1B532-777D-496D-9735-1484EE0C582D}" srcOrd="0" destOrd="0" parTransId="{869AD0FA-93BB-496B-96AB-9145EB0185B4}" sibTransId="{84CA03A4-A520-42F6-BA00-D804CA69A7CA}"/>
    <dgm:cxn modelId="{7FD8E5AC-4930-4661-963B-53ED913EF271}" srcId="{05EDEDD1-94F2-4A04-B943-72E1061DB29C}" destId="{D7AED0DB-EAFE-4320-ADF0-2ED7DA5A5C62}" srcOrd="1" destOrd="0" parTransId="{DA2653CC-6C32-496D-9D01-AF0B2D98B93E}" sibTransId="{48A90438-AA08-45BF-A467-F00B9B934B98}"/>
    <dgm:cxn modelId="{855428F3-9963-4FC4-891E-9D98544A5C9E}" type="presOf" srcId="{D7AED0DB-EAFE-4320-ADF0-2ED7DA5A5C62}" destId="{F3009975-30DD-438A-8426-31121B872DFB}" srcOrd="0" destOrd="0" presId="urn:microsoft.com/office/officeart/2008/layout/IncreasingCircleProcess"/>
    <dgm:cxn modelId="{DA5CF6F9-BD5B-4DC2-ADE7-5EB61CCFED06}" type="presOf" srcId="{9BD39F7B-E3CF-4A25-A96F-B88ECAA28A62}" destId="{3D1204E1-574E-4830-BECE-74DF78DA16AE}" srcOrd="0" destOrd="0" presId="urn:microsoft.com/office/officeart/2008/layout/IncreasingCircleProcess"/>
    <dgm:cxn modelId="{4CD06E70-B232-4F4A-9246-39AB75122B8B}" srcId="{CBC1B532-777D-496D-9735-1484EE0C582D}" destId="{D4392E7F-E5E6-466A-B717-320921600D02}" srcOrd="0" destOrd="0" parTransId="{306F57B9-2263-49B4-92F3-B780A53D58E3}" sibTransId="{680C7786-AC8C-4C66-B876-94536A217A56}"/>
    <dgm:cxn modelId="{B059F1CD-A8AE-4ED9-83E6-61032AA7B1B8}" srcId="{05EDEDD1-94F2-4A04-B943-72E1061DB29C}" destId="{0E380C9F-FBD0-4605-9403-3C64FDDD8239}" srcOrd="2" destOrd="0" parTransId="{5E82C06E-1E75-46AA-B9D8-B0E6796787BC}" sibTransId="{32F36731-5198-4E1A-8CFF-8A97E0BCC676}"/>
    <dgm:cxn modelId="{FE0E3662-CE6A-4F3C-9141-048A14607D4F}" type="presOf" srcId="{CBC1B532-777D-496D-9735-1484EE0C582D}" destId="{FCAD8162-A9F8-45AC-BA98-427E94C6B4F8}" srcOrd="0" destOrd="0" presId="urn:microsoft.com/office/officeart/2008/layout/IncreasingCircleProcess"/>
    <dgm:cxn modelId="{6AAEB74E-DB85-4D52-B137-1914E3B77BEF}" type="presParOf" srcId="{624D3064-3A71-450A-AED5-5CB3F97CDDA3}" destId="{15A3453E-0E94-4F51-BFEA-EA92B62097CA}" srcOrd="0" destOrd="0" presId="urn:microsoft.com/office/officeart/2008/layout/IncreasingCircleProcess"/>
    <dgm:cxn modelId="{D1E1421D-2835-46FB-A84A-0801E55841C1}" type="presParOf" srcId="{15A3453E-0E94-4F51-BFEA-EA92B62097CA}" destId="{0992C6BC-F73D-43D8-ABDE-258075653ED1}" srcOrd="0" destOrd="0" presId="urn:microsoft.com/office/officeart/2008/layout/IncreasingCircleProcess"/>
    <dgm:cxn modelId="{04D4F0F5-72D6-4DDB-BCFE-E920AC2DD820}" type="presParOf" srcId="{15A3453E-0E94-4F51-BFEA-EA92B62097CA}" destId="{2DA57118-37D6-4310-9C20-22FB4044185E}" srcOrd="1" destOrd="0" presId="urn:microsoft.com/office/officeart/2008/layout/IncreasingCircleProcess"/>
    <dgm:cxn modelId="{0CE56612-4B3E-442E-AA81-AF34D87190D3}" type="presParOf" srcId="{15A3453E-0E94-4F51-BFEA-EA92B62097CA}" destId="{369CF1E9-750E-454D-A130-E6030E9263A9}" srcOrd="2" destOrd="0" presId="urn:microsoft.com/office/officeart/2008/layout/IncreasingCircleProcess"/>
    <dgm:cxn modelId="{9825F00F-E260-494A-B813-A022387418CD}" type="presParOf" srcId="{15A3453E-0E94-4F51-BFEA-EA92B62097CA}" destId="{FCAD8162-A9F8-45AC-BA98-427E94C6B4F8}" srcOrd="3" destOrd="0" presId="urn:microsoft.com/office/officeart/2008/layout/IncreasingCircleProcess"/>
    <dgm:cxn modelId="{5DF18B1A-856C-49F9-843C-8C14CA1C445F}" type="presParOf" srcId="{624D3064-3A71-450A-AED5-5CB3F97CDDA3}" destId="{1DE948F4-5392-4123-9F84-F387368E19EB}" srcOrd="1" destOrd="0" presId="urn:microsoft.com/office/officeart/2008/layout/IncreasingCircleProcess"/>
    <dgm:cxn modelId="{231E6325-5A0E-47D1-981B-1653E07F5410}" type="presParOf" srcId="{624D3064-3A71-450A-AED5-5CB3F97CDDA3}" destId="{7C3CB9BF-90E1-4034-A213-2093EE6E9148}" srcOrd="2" destOrd="0" presId="urn:microsoft.com/office/officeart/2008/layout/IncreasingCircleProcess"/>
    <dgm:cxn modelId="{52AE0C7C-9151-49BA-B292-E28247BAD1C7}" type="presParOf" srcId="{7C3CB9BF-90E1-4034-A213-2093EE6E9148}" destId="{D67D8943-2851-4C84-AD31-634CCADE6215}" srcOrd="0" destOrd="0" presId="urn:microsoft.com/office/officeart/2008/layout/IncreasingCircleProcess"/>
    <dgm:cxn modelId="{C229D4C6-221B-4DC5-848D-C7118CAD7F73}" type="presParOf" srcId="{7C3CB9BF-90E1-4034-A213-2093EE6E9148}" destId="{CFD128FC-3D31-4BD5-AFAC-0076561A2A9A}" srcOrd="1" destOrd="0" presId="urn:microsoft.com/office/officeart/2008/layout/IncreasingCircleProcess"/>
    <dgm:cxn modelId="{55A613CC-B8D3-4ACB-9CA9-0ACC2CC73397}" type="presParOf" srcId="{7C3CB9BF-90E1-4034-A213-2093EE6E9148}" destId="{3D7D7F63-802D-47B9-9B9E-DD554516B880}" srcOrd="2" destOrd="0" presId="urn:microsoft.com/office/officeart/2008/layout/IncreasingCircleProcess"/>
    <dgm:cxn modelId="{42D915B1-A3A4-4C07-A8E1-4A126BC93180}" type="presParOf" srcId="{7C3CB9BF-90E1-4034-A213-2093EE6E9148}" destId="{F3009975-30DD-438A-8426-31121B872DFB}" srcOrd="3" destOrd="0" presId="urn:microsoft.com/office/officeart/2008/layout/IncreasingCircleProcess"/>
    <dgm:cxn modelId="{CC593E8E-8354-4124-96EA-B2A8FF62FA46}" type="presParOf" srcId="{624D3064-3A71-450A-AED5-5CB3F97CDDA3}" destId="{0DB057BC-CD2A-438E-ACE5-7A13BEC7B4EB}" srcOrd="3" destOrd="0" presId="urn:microsoft.com/office/officeart/2008/layout/IncreasingCircleProcess"/>
    <dgm:cxn modelId="{C68C0620-51DE-4DAC-8439-36E00D755C49}" type="presParOf" srcId="{624D3064-3A71-450A-AED5-5CB3F97CDDA3}" destId="{D6C52DBD-A264-460B-9011-2C71F55126E5}" srcOrd="4" destOrd="0" presId="urn:microsoft.com/office/officeart/2008/layout/IncreasingCircleProcess"/>
    <dgm:cxn modelId="{CA1BED15-71A2-434F-B551-3E1A51726702}" type="presParOf" srcId="{D6C52DBD-A264-460B-9011-2C71F55126E5}" destId="{5EC5D959-952E-4467-83F8-9F9BE3E04EDF}" srcOrd="0" destOrd="0" presId="urn:microsoft.com/office/officeart/2008/layout/IncreasingCircleProcess"/>
    <dgm:cxn modelId="{FE629E53-6653-4BFB-8037-B016338F9BDC}" type="presParOf" srcId="{D6C52DBD-A264-460B-9011-2C71F55126E5}" destId="{83700C12-29F3-4804-8549-6ABF340A86B3}" srcOrd="1" destOrd="0" presId="urn:microsoft.com/office/officeart/2008/layout/IncreasingCircleProcess"/>
    <dgm:cxn modelId="{D849DE30-83E9-46A2-97AD-344C174A92C7}" type="presParOf" srcId="{D6C52DBD-A264-460B-9011-2C71F55126E5}" destId="{3D1204E1-574E-4830-BECE-74DF78DA16AE}" srcOrd="2" destOrd="0" presId="urn:microsoft.com/office/officeart/2008/layout/IncreasingCircleProcess"/>
    <dgm:cxn modelId="{079FA128-F2C8-46F1-8B42-9CCEC573803F}" type="presParOf" srcId="{D6C52DBD-A264-460B-9011-2C71F55126E5}" destId="{8AF2630E-BD63-4E81-9262-DAEE6A738A48}" srcOrd="3" destOrd="0" presId="urn:microsoft.com/office/officeart/2008/layout/IncreasingCircleProcess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40D61B4-3A20-4DBD-AAB0-B53A9ED2645B}" type="doc">
      <dgm:prSet loTypeId="urn:microsoft.com/office/officeart/2005/8/layout/chevron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C44A980C-A071-431F-A58B-54391F2D260F}">
      <dgm:prSet phldrT="[Texte]"/>
      <dgm:spPr/>
      <dgm:t>
        <a:bodyPr/>
        <a:lstStyle/>
        <a:p>
          <a:r>
            <a:rPr lang="fr-FR" dirty="0" smtClean="0">
              <a:solidFill>
                <a:schemeClr val="tx1"/>
              </a:solidFill>
            </a:rPr>
            <a:t>Critère</a:t>
          </a:r>
          <a:r>
            <a:rPr lang="fr-FR" dirty="0" smtClean="0"/>
            <a:t> </a:t>
          </a:r>
          <a:r>
            <a:rPr lang="fr-FR" dirty="0" smtClean="0">
              <a:solidFill>
                <a:schemeClr val="tx1"/>
              </a:solidFill>
            </a:rPr>
            <a:t>1</a:t>
          </a:r>
          <a:endParaRPr lang="fr-FR" dirty="0">
            <a:solidFill>
              <a:schemeClr val="tx1"/>
            </a:solidFill>
          </a:endParaRPr>
        </a:p>
      </dgm:t>
    </dgm:pt>
    <dgm:pt modelId="{83A7AB9F-8EB7-45AA-B380-37B103465D92}" type="parTrans" cxnId="{4AD80200-74BA-4434-BBDF-DACCD84AFD73}">
      <dgm:prSet/>
      <dgm:spPr/>
      <dgm:t>
        <a:bodyPr/>
        <a:lstStyle/>
        <a:p>
          <a:endParaRPr lang="fr-FR"/>
        </a:p>
      </dgm:t>
    </dgm:pt>
    <dgm:pt modelId="{AB28BC12-F6D6-42DD-912C-4D1073A4BEBA}" type="sibTrans" cxnId="{4AD80200-74BA-4434-BBDF-DACCD84AFD73}">
      <dgm:prSet/>
      <dgm:spPr/>
      <dgm:t>
        <a:bodyPr/>
        <a:lstStyle/>
        <a:p>
          <a:endParaRPr lang="fr-FR"/>
        </a:p>
      </dgm:t>
    </dgm:pt>
    <dgm:pt modelId="{A3D4794F-0396-43DE-A2B9-052E6776FA9A}">
      <dgm:prSet phldrT="[Texte]"/>
      <dgm:spPr/>
      <dgm:t>
        <a:bodyPr/>
        <a:lstStyle/>
        <a:p>
          <a:r>
            <a:rPr lang="fr-FR" b="1" dirty="0" smtClean="0"/>
            <a:t>Pour E42 p. 102 du référentiel</a:t>
          </a:r>
          <a:endParaRPr lang="fr-FR" b="1" dirty="0"/>
        </a:p>
      </dgm:t>
    </dgm:pt>
    <dgm:pt modelId="{F2BD8BF7-9888-44CD-AFED-B4647D415550}" type="parTrans" cxnId="{0B835A77-A2E3-4F9C-B719-494CFC3F9256}">
      <dgm:prSet/>
      <dgm:spPr/>
      <dgm:t>
        <a:bodyPr/>
        <a:lstStyle/>
        <a:p>
          <a:endParaRPr lang="fr-FR"/>
        </a:p>
      </dgm:t>
    </dgm:pt>
    <dgm:pt modelId="{9A7542D9-C0A3-43E3-95F4-E4BDFD7CD6B4}" type="sibTrans" cxnId="{0B835A77-A2E3-4F9C-B719-494CFC3F9256}">
      <dgm:prSet/>
      <dgm:spPr/>
      <dgm:t>
        <a:bodyPr/>
        <a:lstStyle/>
        <a:p>
          <a:endParaRPr lang="fr-FR"/>
        </a:p>
      </dgm:t>
    </dgm:pt>
    <dgm:pt modelId="{0F9DEC94-F36A-41E6-A4F1-56EA7A1CAE74}">
      <dgm:prSet phldrT="[Texte]"/>
      <dgm:spPr/>
      <dgm:t>
        <a:bodyPr/>
        <a:lstStyle/>
        <a:p>
          <a:r>
            <a:rPr lang="fr-FR" b="1" dirty="0" smtClean="0"/>
            <a:t>Pour E5 p. 106 du référentiel</a:t>
          </a:r>
          <a:endParaRPr lang="fr-FR" b="1" dirty="0"/>
        </a:p>
      </dgm:t>
    </dgm:pt>
    <dgm:pt modelId="{B60067BA-DE45-46E9-AE78-451A515ECF88}" type="parTrans" cxnId="{CE48A49B-E4C8-47F9-8B78-B00E55B8BA9B}">
      <dgm:prSet/>
      <dgm:spPr/>
      <dgm:t>
        <a:bodyPr/>
        <a:lstStyle/>
        <a:p>
          <a:endParaRPr lang="fr-FR"/>
        </a:p>
      </dgm:t>
    </dgm:pt>
    <dgm:pt modelId="{30941DC3-6488-4903-BDBA-7DB1484655B6}" type="sibTrans" cxnId="{CE48A49B-E4C8-47F9-8B78-B00E55B8BA9B}">
      <dgm:prSet/>
      <dgm:spPr/>
      <dgm:t>
        <a:bodyPr/>
        <a:lstStyle/>
        <a:p>
          <a:endParaRPr lang="fr-FR"/>
        </a:p>
      </dgm:t>
    </dgm:pt>
    <dgm:pt modelId="{BCF82B80-88CC-4D2C-8A33-DF16EF149A47}">
      <dgm:prSet phldrT="[Texte]"/>
      <dgm:spPr/>
      <dgm:t>
        <a:bodyPr/>
        <a:lstStyle/>
        <a:p>
          <a:r>
            <a:rPr lang="fr-FR" dirty="0" smtClean="0">
              <a:solidFill>
                <a:schemeClr val="tx1"/>
              </a:solidFill>
            </a:rPr>
            <a:t>Critère 2</a:t>
          </a:r>
          <a:endParaRPr lang="fr-FR" dirty="0">
            <a:solidFill>
              <a:schemeClr val="tx1"/>
            </a:solidFill>
          </a:endParaRPr>
        </a:p>
      </dgm:t>
    </dgm:pt>
    <dgm:pt modelId="{0F802571-AEA4-4921-9144-C441C529FE87}" type="parTrans" cxnId="{FE73E561-76C0-428C-9A6A-4550E866ADF5}">
      <dgm:prSet/>
      <dgm:spPr/>
      <dgm:t>
        <a:bodyPr/>
        <a:lstStyle/>
        <a:p>
          <a:endParaRPr lang="fr-FR"/>
        </a:p>
      </dgm:t>
    </dgm:pt>
    <dgm:pt modelId="{00CFDC76-4237-4FD8-AC56-460AF8B25E9B}" type="sibTrans" cxnId="{FE73E561-76C0-428C-9A6A-4550E866ADF5}">
      <dgm:prSet/>
      <dgm:spPr/>
      <dgm:t>
        <a:bodyPr/>
        <a:lstStyle/>
        <a:p>
          <a:endParaRPr lang="fr-FR"/>
        </a:p>
      </dgm:t>
    </dgm:pt>
    <dgm:pt modelId="{9D435A48-3CBC-41A1-B185-69B08AFC7A9F}">
      <dgm:prSet phldrT="[Texte]"/>
      <dgm:spPr/>
      <dgm:t>
        <a:bodyPr/>
        <a:lstStyle/>
        <a:p>
          <a:r>
            <a:rPr lang="fr-FR" dirty="0" smtClean="0">
              <a:solidFill>
                <a:schemeClr val="tx1"/>
              </a:solidFill>
            </a:rPr>
            <a:t>Critère 3</a:t>
          </a:r>
          <a:endParaRPr lang="fr-FR" dirty="0">
            <a:solidFill>
              <a:schemeClr val="tx1"/>
            </a:solidFill>
          </a:endParaRPr>
        </a:p>
      </dgm:t>
    </dgm:pt>
    <dgm:pt modelId="{ADA41C9E-2D18-4A63-B25A-550F3FFD4801}" type="parTrans" cxnId="{AE28C6CE-4CE9-4218-8CD5-A24587BD1AD3}">
      <dgm:prSet/>
      <dgm:spPr/>
      <dgm:t>
        <a:bodyPr/>
        <a:lstStyle/>
        <a:p>
          <a:endParaRPr lang="fr-FR"/>
        </a:p>
      </dgm:t>
    </dgm:pt>
    <dgm:pt modelId="{9DDB1634-AB17-4804-A246-790736BC5F01}" type="sibTrans" cxnId="{AE28C6CE-4CE9-4218-8CD5-A24587BD1AD3}">
      <dgm:prSet/>
      <dgm:spPr/>
      <dgm:t>
        <a:bodyPr/>
        <a:lstStyle/>
        <a:p>
          <a:endParaRPr lang="fr-FR"/>
        </a:p>
      </dgm:t>
    </dgm:pt>
    <dgm:pt modelId="{EF616F47-2E5C-41DB-AD3A-DF52FCCCA81D}">
      <dgm:prSet phldrT="[Texte]"/>
      <dgm:spPr/>
      <dgm:t>
        <a:bodyPr/>
        <a:lstStyle/>
        <a:p>
          <a:endParaRPr lang="fr-FR" dirty="0"/>
        </a:p>
      </dgm:t>
    </dgm:pt>
    <dgm:pt modelId="{325F5D79-57F5-4F4B-B738-DE23E355FA78}" type="parTrans" cxnId="{750C6A64-B8B1-4A0C-BF50-BEB3F854CF4B}">
      <dgm:prSet/>
      <dgm:spPr/>
      <dgm:t>
        <a:bodyPr/>
        <a:lstStyle/>
        <a:p>
          <a:endParaRPr lang="fr-FR"/>
        </a:p>
      </dgm:t>
    </dgm:pt>
    <dgm:pt modelId="{D5814B5B-A57A-4077-8EA0-90E4F64AA839}" type="sibTrans" cxnId="{750C6A64-B8B1-4A0C-BF50-BEB3F854CF4B}">
      <dgm:prSet/>
      <dgm:spPr/>
      <dgm:t>
        <a:bodyPr/>
        <a:lstStyle/>
        <a:p>
          <a:endParaRPr lang="fr-FR"/>
        </a:p>
      </dgm:t>
    </dgm:pt>
    <dgm:pt modelId="{5F0C23FD-4FE5-43A5-A6F2-2DCD225D64B1}">
      <dgm:prSet phldrT="[Texte]"/>
      <dgm:spPr/>
      <dgm:t>
        <a:bodyPr/>
        <a:lstStyle/>
        <a:p>
          <a:r>
            <a:rPr lang="fr-FR" dirty="0" smtClean="0">
              <a:solidFill>
                <a:schemeClr val="tx1"/>
              </a:solidFill>
            </a:rPr>
            <a:t>Critère n</a:t>
          </a:r>
          <a:endParaRPr lang="fr-FR" dirty="0">
            <a:solidFill>
              <a:schemeClr val="tx1"/>
            </a:solidFill>
          </a:endParaRPr>
        </a:p>
      </dgm:t>
    </dgm:pt>
    <dgm:pt modelId="{4187EC18-D203-4721-BA21-83A3F8ED21A2}" type="parTrans" cxnId="{6F54D10B-9683-4AE6-8836-C6A07D1590CA}">
      <dgm:prSet/>
      <dgm:spPr/>
      <dgm:t>
        <a:bodyPr/>
        <a:lstStyle/>
        <a:p>
          <a:endParaRPr lang="fr-FR"/>
        </a:p>
      </dgm:t>
    </dgm:pt>
    <dgm:pt modelId="{9FECC3D5-7C69-4901-9CC9-3C1207B56FB6}" type="sibTrans" cxnId="{6F54D10B-9683-4AE6-8836-C6A07D1590CA}">
      <dgm:prSet/>
      <dgm:spPr/>
      <dgm:t>
        <a:bodyPr/>
        <a:lstStyle/>
        <a:p>
          <a:endParaRPr lang="fr-FR"/>
        </a:p>
      </dgm:t>
    </dgm:pt>
    <dgm:pt modelId="{F365FBC7-7CD9-47BB-91B5-68323C89F684}" type="pres">
      <dgm:prSet presAssocID="{E40D61B4-3A20-4DBD-AAB0-B53A9ED2645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48804B1-EBE2-44DD-8E8E-DDF0391E8C78}" type="pres">
      <dgm:prSet presAssocID="{C44A980C-A071-431F-A58B-54391F2D260F}" presName="composite" presStyleCnt="0"/>
      <dgm:spPr/>
    </dgm:pt>
    <dgm:pt modelId="{E22DE5D5-BD20-43EE-8649-B3F2E8FAD742}" type="pres">
      <dgm:prSet presAssocID="{C44A980C-A071-431F-A58B-54391F2D260F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BD00BA6-F20E-48AF-A891-6FFD453E5D1E}" type="pres">
      <dgm:prSet presAssocID="{C44A980C-A071-431F-A58B-54391F2D260F}" presName="descendantText" presStyleLbl="alignAcc1" presStyleIdx="0" presStyleCnt="5" custScaleX="57586" custScaleY="1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7A8B8C9-8B0B-4E8F-884A-DBEB1489E4EE}" type="pres">
      <dgm:prSet presAssocID="{AB28BC12-F6D6-42DD-912C-4D1073A4BEBA}" presName="sp" presStyleCnt="0"/>
      <dgm:spPr/>
    </dgm:pt>
    <dgm:pt modelId="{17309816-F5F9-4AA1-B817-7107F7FC26C1}" type="pres">
      <dgm:prSet presAssocID="{BCF82B80-88CC-4D2C-8A33-DF16EF149A47}" presName="composite" presStyleCnt="0"/>
      <dgm:spPr/>
    </dgm:pt>
    <dgm:pt modelId="{5667EF0C-2902-4E7D-BD63-28F40AB1FAC4}" type="pres">
      <dgm:prSet presAssocID="{BCF82B80-88CC-4D2C-8A33-DF16EF149A47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E86F507-DD4E-4FA8-8818-2C0B65E39BA9}" type="pres">
      <dgm:prSet presAssocID="{BCF82B80-88CC-4D2C-8A33-DF16EF149A47}" presName="descendantText" presStyleLbl="alignAcc1" presStyleIdx="1" presStyleCnt="5" custScaleX="4068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D2F2539-FC19-4F2E-A06E-371795727376}" type="pres">
      <dgm:prSet presAssocID="{00CFDC76-4237-4FD8-AC56-460AF8B25E9B}" presName="sp" presStyleCnt="0"/>
      <dgm:spPr/>
    </dgm:pt>
    <dgm:pt modelId="{A90B7284-8285-4219-9CBC-514666CB9690}" type="pres">
      <dgm:prSet presAssocID="{9D435A48-3CBC-41A1-B185-69B08AFC7A9F}" presName="composite" presStyleCnt="0"/>
      <dgm:spPr/>
    </dgm:pt>
    <dgm:pt modelId="{46C3D9A1-F906-49FC-9534-ED28D2CF1BBB}" type="pres">
      <dgm:prSet presAssocID="{9D435A48-3CBC-41A1-B185-69B08AFC7A9F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1CE1366-0A29-475B-9AE7-461010A0BAA3}" type="pres">
      <dgm:prSet presAssocID="{9D435A48-3CBC-41A1-B185-69B08AFC7A9F}" presName="descendantText" presStyleLbl="alignAcc1" presStyleIdx="2" presStyleCnt="5" custScaleX="4068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3E8C2F1-A8A3-4D9F-926E-7B370E1D2114}" type="pres">
      <dgm:prSet presAssocID="{9DDB1634-AB17-4804-A246-790736BC5F01}" presName="sp" presStyleCnt="0"/>
      <dgm:spPr/>
    </dgm:pt>
    <dgm:pt modelId="{412F0724-2C67-4266-9F58-D272844B8EE2}" type="pres">
      <dgm:prSet presAssocID="{EF616F47-2E5C-41DB-AD3A-DF52FCCCA81D}" presName="composite" presStyleCnt="0"/>
      <dgm:spPr/>
    </dgm:pt>
    <dgm:pt modelId="{D24E04A1-A278-4E84-A4CC-D76D39C9FAED}" type="pres">
      <dgm:prSet presAssocID="{EF616F47-2E5C-41DB-AD3A-DF52FCCCA81D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37D827F-FB84-4E43-BD61-71777A608C6E}" type="pres">
      <dgm:prSet presAssocID="{EF616F47-2E5C-41DB-AD3A-DF52FCCCA81D}" presName="descendantText" presStyleLbl="alignAcc1" presStyleIdx="3" presStyleCnt="5" custScaleX="40688">
        <dgm:presLayoutVars>
          <dgm:bulletEnabled val="1"/>
        </dgm:presLayoutVars>
      </dgm:prSet>
      <dgm:spPr/>
    </dgm:pt>
    <dgm:pt modelId="{0CF93FC9-3061-413E-BD6B-47BB3F2EEA17}" type="pres">
      <dgm:prSet presAssocID="{D5814B5B-A57A-4077-8EA0-90E4F64AA839}" presName="sp" presStyleCnt="0"/>
      <dgm:spPr/>
    </dgm:pt>
    <dgm:pt modelId="{D0E51AE4-4A45-4910-8032-4A8A53EC5300}" type="pres">
      <dgm:prSet presAssocID="{5F0C23FD-4FE5-43A5-A6F2-2DCD225D64B1}" presName="composite" presStyleCnt="0"/>
      <dgm:spPr/>
    </dgm:pt>
    <dgm:pt modelId="{D8DEC484-3FBB-457F-A293-81BC66FCD51A}" type="pres">
      <dgm:prSet presAssocID="{5F0C23FD-4FE5-43A5-A6F2-2DCD225D64B1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5B36253-2FA1-4D8D-8B1F-47D320D2BAB4}" type="pres">
      <dgm:prSet presAssocID="{5F0C23FD-4FE5-43A5-A6F2-2DCD225D64B1}" presName="descendantText" presStyleLbl="alignAcc1" presStyleIdx="4" presStyleCnt="5" custScaleX="40688">
        <dgm:presLayoutVars>
          <dgm:bulletEnabled val="1"/>
        </dgm:presLayoutVars>
      </dgm:prSet>
      <dgm:spPr/>
    </dgm:pt>
  </dgm:ptLst>
  <dgm:cxnLst>
    <dgm:cxn modelId="{E96B01CE-9060-4C80-981C-756655D5A431}" type="presOf" srcId="{5F0C23FD-4FE5-43A5-A6F2-2DCD225D64B1}" destId="{D8DEC484-3FBB-457F-A293-81BC66FCD51A}" srcOrd="0" destOrd="0" presId="urn:microsoft.com/office/officeart/2005/8/layout/chevron2"/>
    <dgm:cxn modelId="{98E450D8-BA62-40EF-9F54-1CA5B4FCF3F3}" type="presOf" srcId="{BCF82B80-88CC-4D2C-8A33-DF16EF149A47}" destId="{5667EF0C-2902-4E7D-BD63-28F40AB1FAC4}" srcOrd="0" destOrd="0" presId="urn:microsoft.com/office/officeart/2005/8/layout/chevron2"/>
    <dgm:cxn modelId="{4AD80200-74BA-4434-BBDF-DACCD84AFD73}" srcId="{E40D61B4-3A20-4DBD-AAB0-B53A9ED2645B}" destId="{C44A980C-A071-431F-A58B-54391F2D260F}" srcOrd="0" destOrd="0" parTransId="{83A7AB9F-8EB7-45AA-B380-37B103465D92}" sibTransId="{AB28BC12-F6D6-42DD-912C-4D1073A4BEBA}"/>
    <dgm:cxn modelId="{750C6A64-B8B1-4A0C-BF50-BEB3F854CF4B}" srcId="{E40D61B4-3A20-4DBD-AAB0-B53A9ED2645B}" destId="{EF616F47-2E5C-41DB-AD3A-DF52FCCCA81D}" srcOrd="3" destOrd="0" parTransId="{325F5D79-57F5-4F4B-B738-DE23E355FA78}" sibTransId="{D5814B5B-A57A-4077-8EA0-90E4F64AA839}"/>
    <dgm:cxn modelId="{54EFE385-F3F1-4728-BC9F-157722EEC2EE}" type="presOf" srcId="{E40D61B4-3A20-4DBD-AAB0-B53A9ED2645B}" destId="{F365FBC7-7CD9-47BB-91B5-68323C89F684}" srcOrd="0" destOrd="0" presId="urn:microsoft.com/office/officeart/2005/8/layout/chevron2"/>
    <dgm:cxn modelId="{6F54D10B-9683-4AE6-8836-C6A07D1590CA}" srcId="{E40D61B4-3A20-4DBD-AAB0-B53A9ED2645B}" destId="{5F0C23FD-4FE5-43A5-A6F2-2DCD225D64B1}" srcOrd="4" destOrd="0" parTransId="{4187EC18-D203-4721-BA21-83A3F8ED21A2}" sibTransId="{9FECC3D5-7C69-4901-9CC9-3C1207B56FB6}"/>
    <dgm:cxn modelId="{A4B71FE4-C101-467F-9177-2CE9058815CB}" type="presOf" srcId="{0F9DEC94-F36A-41E6-A4F1-56EA7A1CAE74}" destId="{5BD00BA6-F20E-48AF-A891-6FFD453E5D1E}" srcOrd="0" destOrd="1" presId="urn:microsoft.com/office/officeart/2005/8/layout/chevron2"/>
    <dgm:cxn modelId="{F338CB1D-80A2-4949-9C4F-B16EAD01545B}" type="presOf" srcId="{A3D4794F-0396-43DE-A2B9-052E6776FA9A}" destId="{5BD00BA6-F20E-48AF-A891-6FFD453E5D1E}" srcOrd="0" destOrd="0" presId="urn:microsoft.com/office/officeart/2005/8/layout/chevron2"/>
    <dgm:cxn modelId="{0B835A77-A2E3-4F9C-B719-494CFC3F9256}" srcId="{C44A980C-A071-431F-A58B-54391F2D260F}" destId="{A3D4794F-0396-43DE-A2B9-052E6776FA9A}" srcOrd="0" destOrd="0" parTransId="{F2BD8BF7-9888-44CD-AFED-B4647D415550}" sibTransId="{9A7542D9-C0A3-43E3-95F4-E4BDFD7CD6B4}"/>
    <dgm:cxn modelId="{3009639E-5D54-4CE8-B7A3-366DF7410205}" type="presOf" srcId="{9D435A48-3CBC-41A1-B185-69B08AFC7A9F}" destId="{46C3D9A1-F906-49FC-9534-ED28D2CF1BBB}" srcOrd="0" destOrd="0" presId="urn:microsoft.com/office/officeart/2005/8/layout/chevron2"/>
    <dgm:cxn modelId="{8C5799E5-3C8C-4B73-A50C-D826A33B0452}" type="presOf" srcId="{C44A980C-A071-431F-A58B-54391F2D260F}" destId="{E22DE5D5-BD20-43EE-8649-B3F2E8FAD742}" srcOrd="0" destOrd="0" presId="urn:microsoft.com/office/officeart/2005/8/layout/chevron2"/>
    <dgm:cxn modelId="{CE48A49B-E4C8-47F9-8B78-B00E55B8BA9B}" srcId="{C44A980C-A071-431F-A58B-54391F2D260F}" destId="{0F9DEC94-F36A-41E6-A4F1-56EA7A1CAE74}" srcOrd="1" destOrd="0" parTransId="{B60067BA-DE45-46E9-AE78-451A515ECF88}" sibTransId="{30941DC3-6488-4903-BDBA-7DB1484655B6}"/>
    <dgm:cxn modelId="{AE28C6CE-4CE9-4218-8CD5-A24587BD1AD3}" srcId="{E40D61B4-3A20-4DBD-AAB0-B53A9ED2645B}" destId="{9D435A48-3CBC-41A1-B185-69B08AFC7A9F}" srcOrd="2" destOrd="0" parTransId="{ADA41C9E-2D18-4A63-B25A-550F3FFD4801}" sibTransId="{9DDB1634-AB17-4804-A246-790736BC5F01}"/>
    <dgm:cxn modelId="{FE73E561-76C0-428C-9A6A-4550E866ADF5}" srcId="{E40D61B4-3A20-4DBD-AAB0-B53A9ED2645B}" destId="{BCF82B80-88CC-4D2C-8A33-DF16EF149A47}" srcOrd="1" destOrd="0" parTransId="{0F802571-AEA4-4921-9144-C441C529FE87}" sibTransId="{00CFDC76-4237-4FD8-AC56-460AF8B25E9B}"/>
    <dgm:cxn modelId="{12916940-4DCE-4E31-9076-B04D3C08A5A7}" type="presOf" srcId="{EF616F47-2E5C-41DB-AD3A-DF52FCCCA81D}" destId="{D24E04A1-A278-4E84-A4CC-D76D39C9FAED}" srcOrd="0" destOrd="0" presId="urn:microsoft.com/office/officeart/2005/8/layout/chevron2"/>
    <dgm:cxn modelId="{1CCF5142-CDF8-4EE5-94B7-5F4740D794F1}" type="presParOf" srcId="{F365FBC7-7CD9-47BB-91B5-68323C89F684}" destId="{E48804B1-EBE2-44DD-8E8E-DDF0391E8C78}" srcOrd="0" destOrd="0" presId="urn:microsoft.com/office/officeart/2005/8/layout/chevron2"/>
    <dgm:cxn modelId="{6FA028FD-38BA-47C3-93BB-482413386D18}" type="presParOf" srcId="{E48804B1-EBE2-44DD-8E8E-DDF0391E8C78}" destId="{E22DE5D5-BD20-43EE-8649-B3F2E8FAD742}" srcOrd="0" destOrd="0" presId="urn:microsoft.com/office/officeart/2005/8/layout/chevron2"/>
    <dgm:cxn modelId="{7ACF7F2A-2C22-45D6-8534-CA3410C6F856}" type="presParOf" srcId="{E48804B1-EBE2-44DD-8E8E-DDF0391E8C78}" destId="{5BD00BA6-F20E-48AF-A891-6FFD453E5D1E}" srcOrd="1" destOrd="0" presId="urn:microsoft.com/office/officeart/2005/8/layout/chevron2"/>
    <dgm:cxn modelId="{4E85FF08-0FBE-43CB-90DB-7F7DC9F7A4BF}" type="presParOf" srcId="{F365FBC7-7CD9-47BB-91B5-68323C89F684}" destId="{D7A8B8C9-8B0B-4E8F-884A-DBEB1489E4EE}" srcOrd="1" destOrd="0" presId="urn:microsoft.com/office/officeart/2005/8/layout/chevron2"/>
    <dgm:cxn modelId="{FC1B12F1-520F-47C6-814D-6A779EAB7434}" type="presParOf" srcId="{F365FBC7-7CD9-47BB-91B5-68323C89F684}" destId="{17309816-F5F9-4AA1-B817-7107F7FC26C1}" srcOrd="2" destOrd="0" presId="urn:microsoft.com/office/officeart/2005/8/layout/chevron2"/>
    <dgm:cxn modelId="{B4F35C88-2378-4DBB-AA8E-65506D0879CD}" type="presParOf" srcId="{17309816-F5F9-4AA1-B817-7107F7FC26C1}" destId="{5667EF0C-2902-4E7D-BD63-28F40AB1FAC4}" srcOrd="0" destOrd="0" presId="urn:microsoft.com/office/officeart/2005/8/layout/chevron2"/>
    <dgm:cxn modelId="{85157AFB-6E0C-4F6F-8780-B0C5CC5683A4}" type="presParOf" srcId="{17309816-F5F9-4AA1-B817-7107F7FC26C1}" destId="{4E86F507-DD4E-4FA8-8818-2C0B65E39BA9}" srcOrd="1" destOrd="0" presId="urn:microsoft.com/office/officeart/2005/8/layout/chevron2"/>
    <dgm:cxn modelId="{F305744D-B924-4E96-9BF2-F1743786F3C6}" type="presParOf" srcId="{F365FBC7-7CD9-47BB-91B5-68323C89F684}" destId="{7D2F2539-FC19-4F2E-A06E-371795727376}" srcOrd="3" destOrd="0" presId="urn:microsoft.com/office/officeart/2005/8/layout/chevron2"/>
    <dgm:cxn modelId="{1D16C610-F7E6-4023-8C8A-A0143E4E05ED}" type="presParOf" srcId="{F365FBC7-7CD9-47BB-91B5-68323C89F684}" destId="{A90B7284-8285-4219-9CBC-514666CB9690}" srcOrd="4" destOrd="0" presId="urn:microsoft.com/office/officeart/2005/8/layout/chevron2"/>
    <dgm:cxn modelId="{B5A5B9E4-17F3-4F60-872D-547018487672}" type="presParOf" srcId="{A90B7284-8285-4219-9CBC-514666CB9690}" destId="{46C3D9A1-F906-49FC-9534-ED28D2CF1BBB}" srcOrd="0" destOrd="0" presId="urn:microsoft.com/office/officeart/2005/8/layout/chevron2"/>
    <dgm:cxn modelId="{F34DA62E-7378-4251-A52D-C2F28059186A}" type="presParOf" srcId="{A90B7284-8285-4219-9CBC-514666CB9690}" destId="{61CE1366-0A29-475B-9AE7-461010A0BAA3}" srcOrd="1" destOrd="0" presId="urn:microsoft.com/office/officeart/2005/8/layout/chevron2"/>
    <dgm:cxn modelId="{8CD59189-D951-4B9F-BB49-924F6A70DFB6}" type="presParOf" srcId="{F365FBC7-7CD9-47BB-91B5-68323C89F684}" destId="{43E8C2F1-A8A3-4D9F-926E-7B370E1D2114}" srcOrd="5" destOrd="0" presId="urn:microsoft.com/office/officeart/2005/8/layout/chevron2"/>
    <dgm:cxn modelId="{D4710A94-2F95-43AB-90DB-4A9EB6466334}" type="presParOf" srcId="{F365FBC7-7CD9-47BB-91B5-68323C89F684}" destId="{412F0724-2C67-4266-9F58-D272844B8EE2}" srcOrd="6" destOrd="0" presId="urn:microsoft.com/office/officeart/2005/8/layout/chevron2"/>
    <dgm:cxn modelId="{47E2A188-0542-4250-BC02-6A7B95748237}" type="presParOf" srcId="{412F0724-2C67-4266-9F58-D272844B8EE2}" destId="{D24E04A1-A278-4E84-A4CC-D76D39C9FAED}" srcOrd="0" destOrd="0" presId="urn:microsoft.com/office/officeart/2005/8/layout/chevron2"/>
    <dgm:cxn modelId="{28B43F7A-49C1-4C42-A845-DDBE454D0DD3}" type="presParOf" srcId="{412F0724-2C67-4266-9F58-D272844B8EE2}" destId="{A37D827F-FB84-4E43-BD61-71777A608C6E}" srcOrd="1" destOrd="0" presId="urn:microsoft.com/office/officeart/2005/8/layout/chevron2"/>
    <dgm:cxn modelId="{C0FBF5D9-1E6C-4E34-AB7B-F9125053832F}" type="presParOf" srcId="{F365FBC7-7CD9-47BB-91B5-68323C89F684}" destId="{0CF93FC9-3061-413E-BD6B-47BB3F2EEA17}" srcOrd="7" destOrd="0" presId="urn:microsoft.com/office/officeart/2005/8/layout/chevron2"/>
    <dgm:cxn modelId="{A4414E40-12AD-4F8B-BCA6-219F3F7EB833}" type="presParOf" srcId="{F365FBC7-7CD9-47BB-91B5-68323C89F684}" destId="{D0E51AE4-4A45-4910-8032-4A8A53EC5300}" srcOrd="8" destOrd="0" presId="urn:microsoft.com/office/officeart/2005/8/layout/chevron2"/>
    <dgm:cxn modelId="{89DB3F4A-4936-49F4-AA91-B12A05D70DDD}" type="presParOf" srcId="{D0E51AE4-4A45-4910-8032-4A8A53EC5300}" destId="{D8DEC484-3FBB-457F-A293-81BC66FCD51A}" srcOrd="0" destOrd="0" presId="urn:microsoft.com/office/officeart/2005/8/layout/chevron2"/>
    <dgm:cxn modelId="{DFE78DBE-7AF0-4CA9-8DE3-D2D3D8EC87C2}" type="presParOf" srcId="{D0E51AE4-4A45-4910-8032-4A8A53EC5300}" destId="{05B36253-2FA1-4D8D-8B1F-47D320D2BAB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0A6CFE3-C07A-436F-8F15-C28DCE8D1955}">
      <dsp:nvSpPr>
        <dsp:cNvPr id="0" name=""/>
        <dsp:cNvSpPr/>
      </dsp:nvSpPr>
      <dsp:spPr>
        <a:xfrm>
          <a:off x="527" y="205252"/>
          <a:ext cx="2322258" cy="232225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5400" kern="1200" dirty="0" smtClean="0"/>
            <a:t>TD</a:t>
          </a:r>
          <a:endParaRPr lang="fr-FR" sz="5400" kern="1200" dirty="0"/>
        </a:p>
      </dsp:txBody>
      <dsp:txXfrm>
        <a:off x="527" y="205252"/>
        <a:ext cx="2322258" cy="2322258"/>
      </dsp:txXfrm>
    </dsp:sp>
    <dsp:sp modelId="{AA0527BF-6CC6-4412-9171-C3C9E9901491}">
      <dsp:nvSpPr>
        <dsp:cNvPr id="0" name=""/>
        <dsp:cNvSpPr/>
      </dsp:nvSpPr>
      <dsp:spPr>
        <a:xfrm>
          <a:off x="4104444" y="350533"/>
          <a:ext cx="2322258" cy="232225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5400" kern="1200" dirty="0" err="1" smtClean="0"/>
            <a:t>AtPro</a:t>
          </a:r>
          <a:endParaRPr lang="fr-FR" sz="5400" kern="1200" dirty="0"/>
        </a:p>
      </dsp:txBody>
      <dsp:txXfrm>
        <a:off x="4104444" y="350533"/>
        <a:ext cx="2322258" cy="2322258"/>
      </dsp:txXfrm>
    </dsp:sp>
    <dsp:sp modelId="{9C3B0D80-67BA-4397-8EBC-C66A30F9E9B8}">
      <dsp:nvSpPr>
        <dsp:cNvPr id="0" name=""/>
        <dsp:cNvSpPr/>
      </dsp:nvSpPr>
      <dsp:spPr>
        <a:xfrm>
          <a:off x="1597497" y="720085"/>
          <a:ext cx="2267197" cy="187598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5400" kern="1200" dirty="0" smtClean="0"/>
            <a:t>Cours</a:t>
          </a:r>
          <a:endParaRPr lang="fr-FR" sz="5400" kern="1200" dirty="0"/>
        </a:p>
      </dsp:txBody>
      <dsp:txXfrm>
        <a:off x="1597497" y="720085"/>
        <a:ext cx="2267197" cy="187598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992C6BC-F73D-43D8-ABDE-258075653ED1}">
      <dsp:nvSpPr>
        <dsp:cNvPr id="0" name=""/>
        <dsp:cNvSpPr/>
      </dsp:nvSpPr>
      <dsp:spPr>
        <a:xfrm>
          <a:off x="1606" y="0"/>
          <a:ext cx="678247" cy="678247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A57118-37D6-4310-9C20-22FB4044185E}">
      <dsp:nvSpPr>
        <dsp:cNvPr id="0" name=""/>
        <dsp:cNvSpPr/>
      </dsp:nvSpPr>
      <dsp:spPr>
        <a:xfrm>
          <a:off x="69431" y="67824"/>
          <a:ext cx="542598" cy="542598"/>
        </a:xfrm>
        <a:prstGeom prst="chord">
          <a:avLst>
            <a:gd name="adj1" fmla="val 1168272"/>
            <a:gd name="adj2" fmla="val 963172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9CF1E9-750E-454D-A130-E6030E9263A9}">
      <dsp:nvSpPr>
        <dsp:cNvPr id="0" name=""/>
        <dsp:cNvSpPr/>
      </dsp:nvSpPr>
      <dsp:spPr>
        <a:xfrm>
          <a:off x="821156" y="678247"/>
          <a:ext cx="2006483" cy="28542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Sollicitation d’un étudiant</a:t>
          </a:r>
          <a:endParaRPr lang="fr-FR" sz="2100" kern="1200" dirty="0"/>
        </a:p>
      </dsp:txBody>
      <dsp:txXfrm>
        <a:off x="821156" y="678247"/>
        <a:ext cx="2006483" cy="2854293"/>
      </dsp:txXfrm>
    </dsp:sp>
    <dsp:sp modelId="{FCAD8162-A9F8-45AC-BA98-427E94C6B4F8}">
      <dsp:nvSpPr>
        <dsp:cNvPr id="0" name=""/>
        <dsp:cNvSpPr/>
      </dsp:nvSpPr>
      <dsp:spPr>
        <a:xfrm>
          <a:off x="821156" y="0"/>
          <a:ext cx="2006483" cy="6782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Questionnement</a:t>
          </a:r>
          <a:endParaRPr lang="fr-FR" sz="2100" kern="1200" dirty="0"/>
        </a:p>
      </dsp:txBody>
      <dsp:txXfrm>
        <a:off x="821156" y="0"/>
        <a:ext cx="2006483" cy="678247"/>
      </dsp:txXfrm>
    </dsp:sp>
    <dsp:sp modelId="{D67D8943-2851-4C84-AD31-634CCADE6215}">
      <dsp:nvSpPr>
        <dsp:cNvPr id="0" name=""/>
        <dsp:cNvSpPr/>
      </dsp:nvSpPr>
      <dsp:spPr>
        <a:xfrm>
          <a:off x="2968941" y="0"/>
          <a:ext cx="678247" cy="678247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D128FC-3D31-4BD5-AFAC-0076561A2A9A}">
      <dsp:nvSpPr>
        <dsp:cNvPr id="0" name=""/>
        <dsp:cNvSpPr/>
      </dsp:nvSpPr>
      <dsp:spPr>
        <a:xfrm>
          <a:off x="3036765" y="67824"/>
          <a:ext cx="542598" cy="542598"/>
        </a:xfrm>
        <a:prstGeom prst="chord">
          <a:avLst>
            <a:gd name="adj1" fmla="val 20431728"/>
            <a:gd name="adj2" fmla="val 1196827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7D7F63-802D-47B9-9B9E-DD554516B880}">
      <dsp:nvSpPr>
        <dsp:cNvPr id="0" name=""/>
        <dsp:cNvSpPr/>
      </dsp:nvSpPr>
      <dsp:spPr>
        <a:xfrm>
          <a:off x="3788490" y="678247"/>
          <a:ext cx="2006483" cy="28542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Contribution collective</a:t>
          </a:r>
          <a:endParaRPr lang="fr-FR" sz="2100" kern="1200" dirty="0"/>
        </a:p>
      </dsp:txBody>
      <dsp:txXfrm>
        <a:off x="3788490" y="678247"/>
        <a:ext cx="2006483" cy="2854293"/>
      </dsp:txXfrm>
    </dsp:sp>
    <dsp:sp modelId="{F3009975-30DD-438A-8426-31121B872DFB}">
      <dsp:nvSpPr>
        <dsp:cNvPr id="0" name=""/>
        <dsp:cNvSpPr/>
      </dsp:nvSpPr>
      <dsp:spPr>
        <a:xfrm>
          <a:off x="3788490" y="0"/>
          <a:ext cx="2006483" cy="6782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Travail individuel</a:t>
          </a:r>
          <a:endParaRPr lang="fr-FR" sz="2100" kern="1200" dirty="0"/>
        </a:p>
      </dsp:txBody>
      <dsp:txXfrm>
        <a:off x="3788490" y="0"/>
        <a:ext cx="2006483" cy="678247"/>
      </dsp:txXfrm>
    </dsp:sp>
    <dsp:sp modelId="{5EC5D959-952E-4467-83F8-9F9BE3E04EDF}">
      <dsp:nvSpPr>
        <dsp:cNvPr id="0" name=""/>
        <dsp:cNvSpPr/>
      </dsp:nvSpPr>
      <dsp:spPr>
        <a:xfrm>
          <a:off x="5936275" y="0"/>
          <a:ext cx="678247" cy="678247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700C12-29F3-4804-8549-6ABF340A86B3}">
      <dsp:nvSpPr>
        <dsp:cNvPr id="0" name=""/>
        <dsp:cNvSpPr/>
      </dsp:nvSpPr>
      <dsp:spPr>
        <a:xfrm>
          <a:off x="6004100" y="67824"/>
          <a:ext cx="542598" cy="542598"/>
        </a:xfrm>
        <a:prstGeom prst="chord">
          <a:avLst>
            <a:gd name="adj1" fmla="val 162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1204E1-574E-4830-BECE-74DF78DA16AE}">
      <dsp:nvSpPr>
        <dsp:cNvPr id="0" name=""/>
        <dsp:cNvSpPr/>
      </dsp:nvSpPr>
      <dsp:spPr>
        <a:xfrm>
          <a:off x="6755824" y="678247"/>
          <a:ext cx="2006483" cy="28542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Productions écrites et </a:t>
          </a:r>
          <a:r>
            <a:rPr lang="fr-FR" sz="2100" kern="1200" dirty="0" err="1" smtClean="0"/>
            <a:t>cptes</a:t>
          </a:r>
          <a:r>
            <a:rPr lang="fr-FR" sz="2100" kern="1200" dirty="0" smtClean="0"/>
            <a:t> rendus oraux…</a:t>
          </a:r>
          <a:endParaRPr lang="fr-FR" sz="2100" kern="1200" dirty="0"/>
        </a:p>
      </dsp:txBody>
      <dsp:txXfrm>
        <a:off x="6755824" y="678247"/>
        <a:ext cx="2006483" cy="2854293"/>
      </dsp:txXfrm>
    </dsp:sp>
    <dsp:sp modelId="{8AF2630E-BD63-4E81-9262-DAEE6A738A48}">
      <dsp:nvSpPr>
        <dsp:cNvPr id="0" name=""/>
        <dsp:cNvSpPr/>
      </dsp:nvSpPr>
      <dsp:spPr>
        <a:xfrm>
          <a:off x="6755824" y="0"/>
          <a:ext cx="2006483" cy="6782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Retour de stages</a:t>
          </a:r>
          <a:endParaRPr lang="fr-FR" sz="2100" kern="1200" dirty="0"/>
        </a:p>
      </dsp:txBody>
      <dsp:txXfrm>
        <a:off x="6755824" y="0"/>
        <a:ext cx="2006483" cy="67824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2DE5D5-BD20-43EE-8649-B3F2E8FAD742}">
      <dsp:nvSpPr>
        <dsp:cNvPr id="0" name=""/>
        <dsp:cNvSpPr/>
      </dsp:nvSpPr>
      <dsp:spPr>
        <a:xfrm rot="5400000">
          <a:off x="1165280" y="126278"/>
          <a:ext cx="838014" cy="586609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chemeClr val="tx1"/>
              </a:solidFill>
            </a:rPr>
            <a:t>Critère</a:t>
          </a:r>
          <a:r>
            <a:rPr lang="fr-FR" sz="1200" kern="1200" dirty="0" smtClean="0"/>
            <a:t> </a:t>
          </a:r>
          <a:r>
            <a:rPr lang="fr-FR" sz="1200" kern="1200" dirty="0" smtClean="0">
              <a:solidFill>
                <a:schemeClr val="tx1"/>
              </a:solidFill>
            </a:rPr>
            <a:t>1</a:t>
          </a:r>
          <a:endParaRPr lang="fr-FR" sz="1200" kern="1200" dirty="0">
            <a:solidFill>
              <a:schemeClr val="tx1"/>
            </a:solidFill>
          </a:endParaRPr>
        </a:p>
      </dsp:txBody>
      <dsp:txXfrm rot="5400000">
        <a:off x="1165280" y="126278"/>
        <a:ext cx="838014" cy="586609"/>
      </dsp:txXfrm>
    </dsp:sp>
    <dsp:sp modelId="{5BD00BA6-F20E-48AF-A891-6FFD453E5D1E}">
      <dsp:nvSpPr>
        <dsp:cNvPr id="0" name=""/>
        <dsp:cNvSpPr/>
      </dsp:nvSpPr>
      <dsp:spPr>
        <a:xfrm rot="5400000">
          <a:off x="3641582" y="-1594511"/>
          <a:ext cx="544709" cy="37348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b="1" kern="1200" dirty="0" smtClean="0"/>
            <a:t>Pour E42 p. 102 du référentiel</a:t>
          </a:r>
          <a:endParaRPr lang="fr-FR" sz="15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b="1" kern="1200" dirty="0" smtClean="0"/>
            <a:t>Pour E5 p. 106 du référentiel</a:t>
          </a:r>
          <a:endParaRPr lang="fr-FR" sz="1500" b="1" kern="1200" dirty="0"/>
        </a:p>
      </dsp:txBody>
      <dsp:txXfrm rot="5400000">
        <a:off x="3641582" y="-1594511"/>
        <a:ext cx="544709" cy="3734885"/>
      </dsp:txXfrm>
    </dsp:sp>
    <dsp:sp modelId="{5667EF0C-2902-4E7D-BD63-28F40AB1FAC4}">
      <dsp:nvSpPr>
        <dsp:cNvPr id="0" name=""/>
        <dsp:cNvSpPr/>
      </dsp:nvSpPr>
      <dsp:spPr>
        <a:xfrm rot="5400000">
          <a:off x="1165280" y="843189"/>
          <a:ext cx="838014" cy="586609"/>
        </a:xfrm>
        <a:prstGeom prst="chevron">
          <a:avLst/>
        </a:prstGeom>
        <a:solidFill>
          <a:schemeClr val="accent4">
            <a:hueOff val="-2067965"/>
            <a:satOff val="11611"/>
            <a:lumOff val="-539"/>
            <a:alphaOff val="0"/>
          </a:schemeClr>
        </a:solidFill>
        <a:ln w="25400" cap="flat" cmpd="sng" algn="ctr">
          <a:solidFill>
            <a:schemeClr val="accent4">
              <a:hueOff val="-2067965"/>
              <a:satOff val="11611"/>
              <a:lumOff val="-53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chemeClr val="tx1"/>
              </a:solidFill>
            </a:rPr>
            <a:t>Critère 2</a:t>
          </a:r>
          <a:endParaRPr lang="fr-FR" sz="1200" kern="1200" dirty="0">
            <a:solidFill>
              <a:schemeClr val="tx1"/>
            </a:solidFill>
          </a:endParaRPr>
        </a:p>
      </dsp:txBody>
      <dsp:txXfrm rot="5400000">
        <a:off x="1165280" y="843189"/>
        <a:ext cx="838014" cy="586609"/>
      </dsp:txXfrm>
    </dsp:sp>
    <dsp:sp modelId="{4E86F507-DD4E-4FA8-8818-2C0B65E39BA9}">
      <dsp:nvSpPr>
        <dsp:cNvPr id="0" name=""/>
        <dsp:cNvSpPr/>
      </dsp:nvSpPr>
      <dsp:spPr>
        <a:xfrm rot="5400000">
          <a:off x="3044038" y="-329619"/>
          <a:ext cx="544709" cy="26389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2067965"/>
              <a:satOff val="11611"/>
              <a:lumOff val="-53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C3D9A1-F906-49FC-9534-ED28D2CF1BBB}">
      <dsp:nvSpPr>
        <dsp:cNvPr id="0" name=""/>
        <dsp:cNvSpPr/>
      </dsp:nvSpPr>
      <dsp:spPr>
        <a:xfrm rot="5400000">
          <a:off x="1165280" y="1560100"/>
          <a:ext cx="838014" cy="586609"/>
        </a:xfrm>
        <a:prstGeom prst="chevron">
          <a:avLst/>
        </a:prstGeom>
        <a:solidFill>
          <a:schemeClr val="accent4">
            <a:hueOff val="-4135930"/>
            <a:satOff val="23223"/>
            <a:lumOff val="-1078"/>
            <a:alphaOff val="0"/>
          </a:schemeClr>
        </a:solidFill>
        <a:ln w="25400" cap="flat" cmpd="sng" algn="ctr">
          <a:solidFill>
            <a:schemeClr val="accent4">
              <a:hueOff val="-4135930"/>
              <a:satOff val="23223"/>
              <a:lumOff val="-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chemeClr val="tx1"/>
              </a:solidFill>
            </a:rPr>
            <a:t>Critère 3</a:t>
          </a:r>
          <a:endParaRPr lang="fr-FR" sz="1200" kern="1200" dirty="0">
            <a:solidFill>
              <a:schemeClr val="tx1"/>
            </a:solidFill>
          </a:endParaRPr>
        </a:p>
      </dsp:txBody>
      <dsp:txXfrm rot="5400000">
        <a:off x="1165280" y="1560100"/>
        <a:ext cx="838014" cy="586609"/>
      </dsp:txXfrm>
    </dsp:sp>
    <dsp:sp modelId="{61CE1366-0A29-475B-9AE7-461010A0BAA3}">
      <dsp:nvSpPr>
        <dsp:cNvPr id="0" name=""/>
        <dsp:cNvSpPr/>
      </dsp:nvSpPr>
      <dsp:spPr>
        <a:xfrm rot="5400000">
          <a:off x="3044038" y="387291"/>
          <a:ext cx="544709" cy="26389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4135930"/>
              <a:satOff val="23223"/>
              <a:lumOff val="-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4E04A1-A278-4E84-A4CC-D76D39C9FAED}">
      <dsp:nvSpPr>
        <dsp:cNvPr id="0" name=""/>
        <dsp:cNvSpPr/>
      </dsp:nvSpPr>
      <dsp:spPr>
        <a:xfrm rot="5400000">
          <a:off x="1165280" y="2277010"/>
          <a:ext cx="838014" cy="586609"/>
        </a:xfrm>
        <a:prstGeom prst="chevron">
          <a:avLst/>
        </a:prstGeom>
        <a:solidFill>
          <a:schemeClr val="accent4">
            <a:hueOff val="-6203895"/>
            <a:satOff val="34834"/>
            <a:lumOff val="-1617"/>
            <a:alphaOff val="0"/>
          </a:schemeClr>
        </a:solidFill>
        <a:ln w="25400" cap="flat" cmpd="sng" algn="ctr">
          <a:solidFill>
            <a:schemeClr val="accent4">
              <a:hueOff val="-6203895"/>
              <a:satOff val="34834"/>
              <a:lumOff val="-16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 rot="5400000">
        <a:off x="1165280" y="2277010"/>
        <a:ext cx="838014" cy="586609"/>
      </dsp:txXfrm>
    </dsp:sp>
    <dsp:sp modelId="{A37D827F-FB84-4E43-BD61-71777A608C6E}">
      <dsp:nvSpPr>
        <dsp:cNvPr id="0" name=""/>
        <dsp:cNvSpPr/>
      </dsp:nvSpPr>
      <dsp:spPr>
        <a:xfrm rot="5400000">
          <a:off x="3044038" y="1104201"/>
          <a:ext cx="544709" cy="26389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6203895"/>
              <a:satOff val="34834"/>
              <a:lumOff val="-16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DEC484-3FBB-457F-A293-81BC66FCD51A}">
      <dsp:nvSpPr>
        <dsp:cNvPr id="0" name=""/>
        <dsp:cNvSpPr/>
      </dsp:nvSpPr>
      <dsp:spPr>
        <a:xfrm rot="5400000">
          <a:off x="1165280" y="2993921"/>
          <a:ext cx="838014" cy="586609"/>
        </a:xfrm>
        <a:prstGeom prst="chevron">
          <a:avLst/>
        </a:prstGeom>
        <a:solidFill>
          <a:schemeClr val="accent4">
            <a:hueOff val="-8271860"/>
            <a:satOff val="46445"/>
            <a:lumOff val="-2156"/>
            <a:alphaOff val="0"/>
          </a:schemeClr>
        </a:solidFill>
        <a:ln w="25400" cap="flat" cmpd="sng" algn="ctr">
          <a:solidFill>
            <a:schemeClr val="accent4">
              <a:hueOff val="-8271860"/>
              <a:satOff val="46445"/>
              <a:lumOff val="-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chemeClr val="tx1"/>
              </a:solidFill>
            </a:rPr>
            <a:t>Critère n</a:t>
          </a:r>
          <a:endParaRPr lang="fr-FR" sz="1200" kern="1200" dirty="0">
            <a:solidFill>
              <a:schemeClr val="tx1"/>
            </a:solidFill>
          </a:endParaRPr>
        </a:p>
      </dsp:txBody>
      <dsp:txXfrm rot="5400000">
        <a:off x="1165280" y="2993921"/>
        <a:ext cx="838014" cy="586609"/>
      </dsp:txXfrm>
    </dsp:sp>
    <dsp:sp modelId="{05B36253-2FA1-4D8D-8B1F-47D320D2BAB4}">
      <dsp:nvSpPr>
        <dsp:cNvPr id="0" name=""/>
        <dsp:cNvSpPr/>
      </dsp:nvSpPr>
      <dsp:spPr>
        <a:xfrm rot="5400000">
          <a:off x="3044038" y="1821112"/>
          <a:ext cx="544709" cy="26389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8271860"/>
              <a:satOff val="46445"/>
              <a:lumOff val="-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ubStepProcess">
  <dgm:title val=""/>
  <dgm:desc val=""/>
  <dgm:catLst>
    <dgm:cat type="process" pri="122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61" srcId="1" destId="11" srcOrd="0" destOrd="0"/>
        <dgm:cxn modelId="62" srcId="1" destId="12" srcOrd="1" destOrd="0"/>
        <dgm:cxn modelId="7" srcId="0" destId="2" srcOrd="0" destOrd="0"/>
        <dgm:cxn modelId="8" srcId="0" destId="3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8" srcId="0" destId="1" srcOrd="0" destOrd="0"/>
        <dgm:cxn modelId="81" srcId="1" destId="11" srcOrd="0" destOrd="0"/>
        <dgm:cxn modelId="82" srcId="1" destId="12" srcOrd="1" destOrd="0"/>
        <dgm:cxn modelId="9" srcId="0" destId="2" srcOrd="0" destOrd="0"/>
        <dgm:cxn modelId="10" srcId="0" destId="3" srcOrd="0" destOrd="0"/>
        <dgm:cxn modelId="11" srcId="0" destId="4" srcOrd="0" destOrd="0"/>
      </dgm:cxnLst>
      <dgm:bg/>
      <dgm:whole/>
    </dgm:dataModel>
  </dgm:clrData>
  <dgm:layoutNode name="Name0">
    <dgm:varLst>
      <dgm:chMax val="7"/>
      <dgm:dir/>
      <dgm:animOne val="branch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Tx1" refType="w"/>
      <dgm:constr type="w" for="ch" forName="chLin1" refType="w" refFor="ch" refForName="parTx1" fact="1.38"/>
      <dgm:constr type="h" for="ch" forName="chLin1" refType="h"/>
      <dgm:constr type="w" for="ch" forName="spPre1" refType="w" fact="0.27"/>
      <dgm:constr type="w" for="ch" forName="spPost1" refType="w" fact="0.27"/>
      <dgm:constr type="h" for="ch" forName="spPre1" refType="h"/>
      <dgm:constr type="h" for="ch" forName="spPost1" refType="h"/>
      <dgm:constr type="primFontSz" for="ch" forName="parTx1" val="65"/>
      <dgm:constr type="primFontSz" for="des" forName="desTx1" refType="primFontSz" refFor="ch" refForName="parTx1" fact="0.78"/>
      <dgm:constr type="primFontSz" for="des" forName="desTx1" op="equ"/>
      <dgm:constr type="w" for="ch" forName="parTx2" refType="w"/>
      <dgm:constr type="w" for="ch" forName="chLin2" refType="w" refFor="ch" refForName="parTx2" fact="1.38"/>
      <dgm:constr type="h" for="ch" forName="chLin2" refType="h"/>
      <dgm:constr type="w" for="ch" forName="spPre2" refType="w" fact="0.54"/>
      <dgm:constr type="w" for="ch" forName="spPost2" refType="w" fact="0.54"/>
      <dgm:constr type="h" for="ch" forName="spPre2" refType="h"/>
      <dgm:constr type="h" for="ch" forName="spPost2" refType="h"/>
      <dgm:constr type="primFontSz" for="ch" forName="parTx2" refType="primFontSz" refFor="ch" refForName="parTx1" op="equ"/>
      <dgm:constr type="primFontSz" for="des" forName="desTx2" refType="primFontSz" refFor="des" refForName="desTx1" op="equ"/>
      <dgm:constr type="w" for="ch" forName="parTx3" refType="w"/>
      <dgm:constr type="w" for="ch" forName="chLin3" refType="w" refFor="ch" refForName="parTx3" fact="1.38"/>
      <dgm:constr type="h" for="ch" forName="chLin3" refType="h"/>
      <dgm:constr type="w" for="ch" forName="spPre3" refType="w" fact="0.54"/>
      <dgm:constr type="w" for="ch" forName="spPost3" refType="w" fact="0.54"/>
      <dgm:constr type="h" for="ch" forName="spPre3" refType="h"/>
      <dgm:constr type="h" for="ch" forName="spPost3" refType="h"/>
      <dgm:constr type="primFontSz" for="ch" forName="parTx3" refType="primFontSz" refFor="ch" refForName="parTx1" op="equ"/>
      <dgm:constr type="primFontSz" for="des" forName="desTx3" refType="primFontSz" refFor="des" refForName="desTx1" op="equ"/>
      <dgm:constr type="w" for="ch" forName="parTx4" refType="w"/>
      <dgm:constr type="w" for="ch" forName="chLin4" refType="w" refFor="ch" refForName="parTx4" fact="1.38"/>
      <dgm:constr type="h" for="ch" forName="chLin4" refType="h"/>
      <dgm:constr type="w" for="ch" forName="spPre4" refType="w" fact="0.54"/>
      <dgm:constr type="w" for="ch" forName="spPost4" refType="w" fact="0.54"/>
      <dgm:constr type="h" for="ch" forName="spPre4" refType="h"/>
      <dgm:constr type="h" for="ch" forName="spPost4" refType="h"/>
      <dgm:constr type="primFontSz" for="ch" forName="parTx4" refType="primFontSz" refFor="ch" refForName="parTx1" op="equ"/>
      <dgm:constr type="primFontSz" for="des" forName="desTx4" refType="primFontSz" refFor="des" refForName="desTx1" op="equ"/>
      <dgm:constr type="w" for="ch" forName="parTx5" refType="w"/>
      <dgm:constr type="w" for="ch" forName="chLin5" refType="w" refFor="ch" refForName="parTx5" fact="1.38"/>
      <dgm:constr type="h" for="ch" forName="chLin5" refType="h"/>
      <dgm:constr type="w" for="ch" forName="spPre5" refType="w" fact="0.54"/>
      <dgm:constr type="w" for="ch" forName="spPost5" refType="w" fact="0.54"/>
      <dgm:constr type="h" for="ch" forName="spPre5" refType="h"/>
      <dgm:constr type="h" for="ch" forName="spPost5" refType="h"/>
      <dgm:constr type="primFontSz" for="ch" forName="parTx5" refType="primFontSz" refFor="ch" refForName="parTx1" op="equ"/>
      <dgm:constr type="primFontSz" for="des" forName="desTx5" refType="primFontSz" refFor="des" refForName="desTx1" op="equ"/>
      <dgm:constr type="w" for="ch" forName="parTx6" refType="w"/>
      <dgm:constr type="w" for="ch" forName="chLin6" refType="w" refFor="ch" refForName="parTx6" fact="1.38"/>
      <dgm:constr type="h" for="ch" forName="chLin6" refType="h"/>
      <dgm:constr type="w" for="ch" forName="spPre6" refType="w" fact="0.54"/>
      <dgm:constr type="w" for="ch" forName="spPost6" refType="w" fact="0.54"/>
      <dgm:constr type="h" for="ch" forName="spPre6" refType="h"/>
      <dgm:constr type="h" for="ch" forName="spPost6" refType="h"/>
      <dgm:constr type="primFontSz" for="ch" forName="parTx6" refType="primFontSz" refFor="ch" refForName="parTx1" op="equ"/>
      <dgm:constr type="primFontSz" for="des" forName="desTx6" refType="primFontSz" refFor="des" refForName="desTx1" op="equ"/>
      <dgm:constr type="w" for="ch" forName="parTx7" refType="w"/>
      <dgm:constr type="w" for="ch" forName="chLin7" refType="w" refFor="ch" refForName="parTx7" fact="1.38"/>
      <dgm:constr type="h" for="ch" forName="chLin7" refType="h"/>
      <dgm:constr type="w" for="ch" forName="spPre7" refType="w" fact="0.54"/>
      <dgm:constr type="w" for="ch" forName="spPost7" refType="w" fact="0.54"/>
      <dgm:constr type="h" for="ch" forName="spPre7" refType="h"/>
      <dgm:constr type="h" for="ch" forName="spPost7" refType="h"/>
      <dgm:constr type="primFontSz" for="ch" forName="parTx7" refType="primFontSz" refFor="ch" refForName="parTx1" op="equ"/>
      <dgm:constr type="primFontSz" for="des" forName="desTx7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parTx1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">
            <dgm:if name="Name8" axis="ch" ptType="node" func="cnt" op="gte" val="1">
              <dgm:layoutNode name="spPre1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1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1" refType="w" fact="0.77"/>
                  <dgm:constr type="w" for="ch" forName="top1" refType="w" refFor="ch" refForName="txAndLines1" fact="0.78"/>
                </dgm:constrLst>
                <dgm:forEach name="Name9" axis="ch">
                  <dgm:forEach name="Name10" axis="self" ptType="parTrans">
                    <dgm:layoutNode name="Name11" styleLbl="parChTrans1D1">
                      <dgm:choose name="Name12">
                        <dgm:if name="Name1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1"/>
                          </dgm:alg>
                        </dgm:if>
                        <dgm:else name="Name1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1"/>
                            <dgm:param type="dstNode" val="anchor1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" axis="self" ptType="node">
                    <dgm:choose name="Name16">
                      <dgm:if name="Name17" axis="par ch" ptType="node node" func="cnt" op="equ" val="1">
                        <dgm:layoutNode name="top1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"/>
                    </dgm:choose>
                    <dgm:layoutNode name="txAndLines1">
                      <dgm:choose name="Name19">
                        <dgm:if name="Name20" func="var" arg="dir" op="equ" val="norm">
                          <dgm:alg type="lin"/>
                        </dgm:if>
                        <dgm:else name="Name2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22">
                        <dgm:if name="Name23" axis="root ch" ptType="all node" func="cnt" op="gte" val="2">
                          <dgm:constrLst>
                            <dgm:constr type="w" for="ch" forName="anchor1" refType="w"/>
                            <dgm:constr type="w" for="ch" forName="backup1" refType="w" fact="-1"/>
                            <dgm:constr type="w" for="ch" forName="preLine1" refType="w" fact="0.11"/>
                            <dgm:constr type="w" for="ch" forName="desTx1" refType="w" fact="0.78"/>
                            <dgm:constr type="w" for="ch" forName="postLine1" refType="w" fact="0.11"/>
                          </dgm:constrLst>
                        </dgm:if>
                        <dgm:else name="Name24">
                          <dgm:constrLst>
                            <dgm:constr type="w" for="ch" forName="anchor1" refType="w" fact="0.89"/>
                            <dgm:constr type="w" for="ch" forName="backup1" refType="w" fact="-0.89"/>
                            <dgm:constr type="w" for="ch" forName="preLine1" refType="w" fact="0.11"/>
                            <dgm:constr type="w" for="ch" forName="desTx1" refType="w" fact="0.78"/>
                          </dgm:constrLst>
                        </dgm:else>
                      </dgm:choose>
                      <dgm:layoutNode name="anchor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1" styleLbl="parChTrans1D1" moveWith="desTx1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1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25">
                        <dgm:if name="Name26" axis="root ch" ptType="all node" func="cnt" op="gte" val="2">
                          <dgm:layoutNode name="postLine1" styleLbl="parChTrans1D1" moveWith="desTx1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27"/>
                      </dgm:choose>
                    </dgm:layoutNode>
                  </dgm:forEach>
                  <dgm:choose name="Name28">
                    <dgm:if name="Name29" axis="root ch" ptType="all node" func="cnt" op="gte" val="2">
                      <dgm:forEach name="Name30" axis="self" ptType="parTrans">
                        <dgm:layoutNode name="Name31" styleLbl="parChTrans1D1">
                          <dgm:choose name="Name32">
                            <dgm:if name="Name3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2"/>
                                <dgm:param type="endSty" val="noArr"/>
                                <dgm:param type="dstNode" val="anchor1"/>
                              </dgm:alg>
                            </dgm:if>
                            <dgm:else name="Name3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2"/>
                                <dgm:param type="dstNode" val="anchor1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35"/>
                  </dgm:choose>
                </dgm:forEach>
              </dgm:layoutNode>
              <dgm:choose name="Name36">
                <dgm:if name="Name37" axis="root ch" ptType="all node" func="cnt" op="gte" val="2">
                  <dgm:layoutNode name="spPost1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38"/>
              </dgm:choose>
            </dgm:if>
            <dgm:else name="Name39"/>
          </dgm:choose>
        </dgm:if>
        <dgm:if name="Name40" axis="self" ptType="node" func="pos" op="equ" val="2">
          <dgm:layoutNode name="parTx2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41">
            <dgm:if name="Name42" axis="ch" ptType="node" func="cnt" op="gte" val="1">
              <dgm:layoutNode name="spPre2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2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2" refType="w" fact="0.77"/>
                  <dgm:constr type="w" for="ch" forName="top2" refType="w" refFor="ch" refForName="txAndLines2" fact="0.78"/>
                </dgm:constrLst>
                <dgm:forEach name="Name43" axis="ch">
                  <dgm:forEach name="Name44" axis="self" ptType="parTrans">
                    <dgm:layoutNode name="Name45" styleLbl="parChTrans1D1">
                      <dgm:choose name="Name46">
                        <dgm:if name="Name4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2"/>
                          </dgm:alg>
                        </dgm:if>
                        <dgm:else name="Name4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2"/>
                            <dgm:param type="dstNode" val="anchor2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49" axis="self" ptType="node">
                    <dgm:choose name="Name50">
                      <dgm:if name="Name51" axis="par ch" ptType="node node" func="cnt" op="equ" val="1">
                        <dgm:layoutNode name="top2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52"/>
                    </dgm:choose>
                    <dgm:layoutNode name="txAndLines2">
                      <dgm:choose name="Name53">
                        <dgm:if name="Name54" func="var" arg="dir" op="equ" val="norm">
                          <dgm:alg type="lin"/>
                        </dgm:if>
                        <dgm:else name="Name5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56">
                        <dgm:if name="Name57" axis="root ch" ptType="all node" func="cnt" op="gte" val="3">
                          <dgm:constrLst>
                            <dgm:constr type="w" for="ch" forName="anchor2" refType="w"/>
                            <dgm:constr type="w" for="ch" forName="backup2" refType="w" fact="-1"/>
                            <dgm:constr type="w" for="ch" forName="preLine2" refType="w" fact="0.11"/>
                            <dgm:constr type="w" for="ch" forName="desTx2" refType="w" fact="0.78"/>
                            <dgm:constr type="w" for="ch" forName="postLine2" refType="w" fact="0.11"/>
                          </dgm:constrLst>
                        </dgm:if>
                        <dgm:else name="Name58">
                          <dgm:constrLst>
                            <dgm:constr type="w" for="ch" forName="anchor2" refType="w" fact="0.89"/>
                            <dgm:constr type="w" for="ch" forName="backup2" refType="w" fact="-0.89"/>
                            <dgm:constr type="w" for="ch" forName="preLine2" refType="w" fact="0.11"/>
                            <dgm:constr type="w" for="ch" forName="desTx2" refType="w" fact="0.78"/>
                          </dgm:constrLst>
                        </dgm:else>
                      </dgm:choose>
                      <dgm:layoutNode name="anchor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2" styleLbl="parChTrans1D1" moveWith="desTx2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2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59">
                        <dgm:if name="Name60" axis="root ch" ptType="all node" func="cnt" op="gte" val="3">
                          <dgm:layoutNode name="postLine2" styleLbl="parChTrans1D1" moveWith="desTx2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61"/>
                      </dgm:choose>
                    </dgm:layoutNode>
                  </dgm:forEach>
                  <dgm:choose name="Name62">
                    <dgm:if name="Name63" axis="root ch" ptType="all node" func="cnt" op="gte" val="3">
                      <dgm:forEach name="Name64" axis="self" ptType="parTrans">
                        <dgm:layoutNode name="Name65" styleLbl="parChTrans1D1">
                          <dgm:choose name="Name66">
                            <dgm:if name="Name67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3"/>
                                <dgm:param type="endSty" val="noArr"/>
                                <dgm:param type="dstNode" val="anchor2"/>
                              </dgm:alg>
                            </dgm:if>
                            <dgm:else name="Name68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3"/>
                                <dgm:param type="dstNode" val="anchor2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69"/>
                  </dgm:choose>
                </dgm:forEach>
              </dgm:layoutNode>
              <dgm:choose name="Name70">
                <dgm:if name="Name71" axis="root ch" ptType="all node" func="cnt" op="gte" val="3">
                  <dgm:layoutNode name="spPost2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72"/>
              </dgm:choose>
            </dgm:if>
            <dgm:else name="Name73"/>
          </dgm:choose>
        </dgm:if>
        <dgm:if name="Name74" axis="self" ptType="node" func="pos" op="equ" val="3">
          <dgm:layoutNode name="parTx3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5">
            <dgm:if name="Name76" axis="ch" ptType="node" func="cnt" op="gte" val="1">
              <dgm:layoutNode name="spPre3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3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3" refType="w" fact="0.77"/>
                  <dgm:constr type="w" for="ch" forName="top3" refType="w" refFor="ch" refForName="txAndLines3" fact="0.78"/>
                </dgm:constrLst>
                <dgm:forEach name="Name77" axis="ch">
                  <dgm:forEach name="Name78" axis="self" ptType="parTrans">
                    <dgm:layoutNode name="Name79" styleLbl="parChTrans1D1">
                      <dgm:choose name="Name80">
                        <dgm:if name="Name81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3"/>
                          </dgm:alg>
                        </dgm:if>
                        <dgm:else name="Name82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3"/>
                            <dgm:param type="dstNode" val="anchor3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83" axis="self" ptType="node">
                    <dgm:choose name="Name84">
                      <dgm:if name="Name85" axis="par ch" ptType="node node" func="cnt" op="equ" val="1">
                        <dgm:layoutNode name="top3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86"/>
                    </dgm:choose>
                    <dgm:layoutNode name="txAndLines3">
                      <dgm:choose name="Name87">
                        <dgm:if name="Name88" func="var" arg="dir" op="equ" val="norm">
                          <dgm:alg type="lin"/>
                        </dgm:if>
                        <dgm:else name="Name89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90">
                        <dgm:if name="Name91" axis="root ch" ptType="all node" func="cnt" op="gte" val="4">
                          <dgm:constrLst>
                            <dgm:constr type="w" for="ch" forName="anchor3" refType="w"/>
                            <dgm:constr type="w" for="ch" forName="backup3" refType="w" fact="-1"/>
                            <dgm:constr type="w" for="ch" forName="preLine3" refType="w" fact="0.11"/>
                            <dgm:constr type="w" for="ch" forName="desTx3" refType="w" fact="0.78"/>
                            <dgm:constr type="w" for="ch" forName="postLine3" refType="w" fact="0.11"/>
                          </dgm:constrLst>
                        </dgm:if>
                        <dgm:else name="Name92">
                          <dgm:constrLst>
                            <dgm:constr type="w" for="ch" forName="anchor3" refType="w" fact="0.89"/>
                            <dgm:constr type="w" for="ch" forName="backup3" refType="w" fact="-0.89"/>
                            <dgm:constr type="w" for="ch" forName="preLine3" refType="w" fact="0.11"/>
                            <dgm:constr type="w" for="ch" forName="desTx3" refType="w" fact="0.78"/>
                          </dgm:constrLst>
                        </dgm:else>
                      </dgm:choose>
                      <dgm:layoutNode name="anchor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3" styleLbl="parChTrans1D1" moveWith="desTx3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3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93">
                        <dgm:if name="Name94" axis="root ch" ptType="all node" func="cnt" op="gte" val="4">
                          <dgm:layoutNode name="postLine3" styleLbl="parChTrans1D1" moveWith="desTx3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95"/>
                      </dgm:choose>
                    </dgm:layoutNode>
                  </dgm:forEach>
                  <dgm:choose name="Name96">
                    <dgm:if name="Name97" axis="root ch" ptType="all node" func="cnt" op="gte" val="4">
                      <dgm:forEach name="Name98" axis="self" ptType="parTrans">
                        <dgm:layoutNode name="Name99" styleLbl="parChTrans1D1">
                          <dgm:choose name="Name100">
                            <dgm:if name="Name101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4"/>
                                <dgm:param type="endSty" val="noArr"/>
                                <dgm:param type="dstNode" val="anchor3"/>
                              </dgm:alg>
                            </dgm:if>
                            <dgm:else name="Name102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4"/>
                                <dgm:param type="dstNode" val="anchor3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03"/>
                  </dgm:choose>
                </dgm:forEach>
              </dgm:layoutNode>
              <dgm:choose name="Name104">
                <dgm:if name="Name105" axis="root ch" ptType="all node" func="cnt" op="gte" val="4">
                  <dgm:layoutNode name="spPost3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06"/>
              </dgm:choose>
            </dgm:if>
            <dgm:else name="Name107"/>
          </dgm:choose>
        </dgm:if>
        <dgm:if name="Name108" axis="self" ptType="node" func="pos" op="equ" val="4">
          <dgm:layoutNode name="parTx4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09">
            <dgm:if name="Name110" axis="ch" ptType="node" func="cnt" op="gte" val="1">
              <dgm:layoutNode name="spPre4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4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4" refType="w" fact="0.77"/>
                  <dgm:constr type="w" for="ch" forName="top4" refType="w" refFor="ch" refForName="txAndLines4" fact="0.78"/>
                </dgm:constrLst>
                <dgm:forEach name="Name111" axis="ch">
                  <dgm:forEach name="Name112" axis="self" ptType="parTrans">
                    <dgm:layoutNode name="Name113" styleLbl="parChTrans1D1">
                      <dgm:choose name="Name114">
                        <dgm:if name="Name115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4"/>
                          </dgm:alg>
                        </dgm:if>
                        <dgm:else name="Name116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4"/>
                            <dgm:param type="dstNode" val="anchor4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17" axis="self" ptType="node">
                    <dgm:choose name="Name118">
                      <dgm:if name="Name119" axis="par ch" ptType="node node" func="cnt" op="equ" val="1">
                        <dgm:layoutNode name="top4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20"/>
                    </dgm:choose>
                    <dgm:layoutNode name="txAndLines4">
                      <dgm:choose name="Name121">
                        <dgm:if name="Name122" func="var" arg="dir" op="equ" val="norm">
                          <dgm:alg type="lin"/>
                        </dgm:if>
                        <dgm:else name="Name123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24">
                        <dgm:if name="Name125" axis="root ch" ptType="all node" func="cnt" op="gte" val="5">
                          <dgm:constrLst>
                            <dgm:constr type="w" for="ch" forName="anchor4" refType="w"/>
                            <dgm:constr type="w" for="ch" forName="backup4" refType="w" fact="-1"/>
                            <dgm:constr type="w" for="ch" forName="preLine4" refType="w" fact="0.11"/>
                            <dgm:constr type="w" for="ch" forName="desTx4" refType="w" fact="0.78"/>
                            <dgm:constr type="w" for="ch" forName="postLine4" refType="w" fact="0.11"/>
                          </dgm:constrLst>
                        </dgm:if>
                        <dgm:else name="Name126">
                          <dgm:constrLst>
                            <dgm:constr type="w" for="ch" forName="anchor4" refType="w" fact="0.89"/>
                            <dgm:constr type="w" for="ch" forName="backup4" refType="w" fact="-0.89"/>
                            <dgm:constr type="w" for="ch" forName="preLine4" refType="w" fact="0.11"/>
                            <dgm:constr type="w" for="ch" forName="desTx4" refType="w" fact="0.78"/>
                          </dgm:constrLst>
                        </dgm:else>
                      </dgm:choose>
                      <dgm:layoutNode name="anchor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4" styleLbl="parChTrans1D1" moveWith="desTx4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4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27">
                        <dgm:if name="Name128" axis="root ch" ptType="all node" func="cnt" op="gte" val="5">
                          <dgm:layoutNode name="postLine4" styleLbl="parChTrans1D1" moveWith="desTx4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29"/>
                      </dgm:choose>
                    </dgm:layoutNode>
                  </dgm:forEach>
                  <dgm:choose name="Name130">
                    <dgm:if name="Name131" axis="root ch" ptType="all node" func="cnt" op="gte" val="5">
                      <dgm:forEach name="Name132" axis="self" ptType="parTrans">
                        <dgm:layoutNode name="Name133" styleLbl="parChTrans1D1">
                          <dgm:choose name="Name134">
                            <dgm:if name="Name135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5"/>
                                <dgm:param type="endSty" val="noArr"/>
                                <dgm:param type="dstNode" val="anchor4"/>
                              </dgm:alg>
                            </dgm:if>
                            <dgm:else name="Name136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5"/>
                                <dgm:param type="dstNode" val="anchor4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37"/>
                  </dgm:choose>
                </dgm:forEach>
              </dgm:layoutNode>
              <dgm:choose name="Name138">
                <dgm:if name="Name139" axis="root ch" ptType="all node" func="cnt" op="gte" val="5">
                  <dgm:layoutNode name="spPost4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40"/>
              </dgm:choose>
            </dgm:if>
            <dgm:else name="Name141"/>
          </dgm:choose>
        </dgm:if>
        <dgm:if name="Name142" axis="self" ptType="node" func="pos" op="equ" val="5">
          <dgm:layoutNode name="parTx5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43">
            <dgm:if name="Name144" axis="ch" ptType="node" func="cnt" op="gte" val="1">
              <dgm:layoutNode name="spPre5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5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5" refType="w" fact="0.77"/>
                  <dgm:constr type="w" for="ch" forName="top5" refType="w" refFor="ch" refForName="txAndLines5" fact="0.78"/>
                </dgm:constrLst>
                <dgm:forEach name="Name145" axis="ch">
                  <dgm:forEach name="Name146" axis="self" ptType="parTrans">
                    <dgm:layoutNode name="Name147" styleLbl="parChTrans1D1">
                      <dgm:choose name="Name148">
                        <dgm:if name="Name149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5"/>
                          </dgm:alg>
                        </dgm:if>
                        <dgm:else name="Name150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5"/>
                            <dgm:param type="dstNode" val="anchor5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1" axis="self" ptType="node">
                    <dgm:choose name="Name152">
                      <dgm:if name="Name153" axis="par ch" ptType="node node" func="cnt" op="equ" val="1">
                        <dgm:layoutNode name="top5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54"/>
                    </dgm:choose>
                    <dgm:layoutNode name="txAndLines5">
                      <dgm:choose name="Name155">
                        <dgm:if name="Name156" func="var" arg="dir" op="equ" val="norm">
                          <dgm:alg type="lin"/>
                        </dgm:if>
                        <dgm:else name="Name157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58">
                        <dgm:if name="Name159" axis="root ch" ptType="all node" func="cnt" op="gte" val="6">
                          <dgm:constrLst>
                            <dgm:constr type="w" for="ch" forName="anchor5" refType="w"/>
                            <dgm:constr type="w" for="ch" forName="backup5" refType="w" fact="-1"/>
                            <dgm:constr type="w" for="ch" forName="preLine5" refType="w" fact="0.11"/>
                            <dgm:constr type="w" for="ch" forName="desTx5" refType="w" fact="0.78"/>
                            <dgm:constr type="w" for="ch" forName="postLine5" refType="w" fact="0.11"/>
                          </dgm:constrLst>
                        </dgm:if>
                        <dgm:else name="Name160">
                          <dgm:constrLst>
                            <dgm:constr type="w" for="ch" forName="anchor5" refType="w" fact="0.89"/>
                            <dgm:constr type="w" for="ch" forName="backup5" refType="w" fact="-0.89"/>
                            <dgm:constr type="w" for="ch" forName="preLine5" refType="w" fact="0.11"/>
                            <dgm:constr type="w" for="ch" forName="desTx5" refType="w" fact="0.78"/>
                          </dgm:constrLst>
                        </dgm:else>
                      </dgm:choose>
                      <dgm:layoutNode name="anchor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5" styleLbl="parChTrans1D1" moveWith="desTx5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5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61">
                        <dgm:if name="Name162" axis="root ch" ptType="all node" func="cnt" op="gte" val="6">
                          <dgm:layoutNode name="postLine5" styleLbl="parChTrans1D1" moveWith="desTx5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63"/>
                      </dgm:choose>
                    </dgm:layoutNode>
                  </dgm:forEach>
                  <dgm:choose name="Name164">
                    <dgm:if name="Name165" axis="root ch" ptType="all node" func="cnt" op="gte" val="6">
                      <dgm:forEach name="Name166" axis="self" ptType="parTrans">
                        <dgm:layoutNode name="Name167" styleLbl="parChTrans1D1">
                          <dgm:choose name="Name168">
                            <dgm:if name="Name169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6"/>
                                <dgm:param type="endSty" val="noArr"/>
                                <dgm:param type="dstNode" val="anchor5"/>
                              </dgm:alg>
                            </dgm:if>
                            <dgm:else name="Name170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6"/>
                                <dgm:param type="dstNode" val="anchor5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71"/>
                  </dgm:choose>
                </dgm:forEach>
              </dgm:layoutNode>
              <dgm:choose name="Name172">
                <dgm:if name="Name173" axis="root ch" ptType="all node" func="cnt" op="gte" val="6">
                  <dgm:layoutNode name="spPost5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74"/>
              </dgm:choose>
            </dgm:if>
            <dgm:else name="Name175"/>
          </dgm:choose>
        </dgm:if>
        <dgm:if name="Name176" axis="self" ptType="node" func="pos" op="equ" val="6">
          <dgm:layoutNode name="parTx6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77">
            <dgm:if name="Name178" axis="ch" ptType="node" func="cnt" op="gte" val="1">
              <dgm:layoutNode name="spPre6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6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6" refType="w" fact="0.77"/>
                  <dgm:constr type="w" for="ch" forName="top6" refType="w" refFor="ch" refForName="txAndLines6" fact="0.78"/>
                </dgm:constrLst>
                <dgm:forEach name="Name179" axis="ch">
                  <dgm:forEach name="Name180" axis="self" ptType="parTrans">
                    <dgm:layoutNode name="Name181" styleLbl="parChTrans1D1">
                      <dgm:choose name="Name182">
                        <dgm:if name="Name18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6"/>
                          </dgm:alg>
                        </dgm:if>
                        <dgm:else name="Name18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6"/>
                            <dgm:param type="dstNode" val="anchor6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85" axis="self" ptType="node">
                    <dgm:choose name="Name186">
                      <dgm:if name="Name187" axis="par ch" ptType="node node" func="cnt" op="equ" val="1">
                        <dgm:layoutNode name="top6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8"/>
                    </dgm:choose>
                    <dgm:layoutNode name="txAndLines6">
                      <dgm:choose name="Name189">
                        <dgm:if name="Name190" func="var" arg="dir" op="equ" val="norm">
                          <dgm:alg type="lin"/>
                        </dgm:if>
                        <dgm:else name="Name19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92">
                        <dgm:if name="Name193" axis="root ch" ptType="all node" func="cnt" op="gte" val="7">
                          <dgm:constrLst>
                            <dgm:constr type="w" for="ch" forName="anchor6" refType="w"/>
                            <dgm:constr type="w" for="ch" forName="backup6" refType="w" fact="-1"/>
                            <dgm:constr type="w" for="ch" forName="preLine6" refType="w" fact="0.11"/>
                            <dgm:constr type="w" for="ch" forName="desTx6" refType="w" fact="0.78"/>
                            <dgm:constr type="w" for="ch" forName="postLine6" refType="w" fact="0.11"/>
                          </dgm:constrLst>
                        </dgm:if>
                        <dgm:else name="Name194">
                          <dgm:constrLst>
                            <dgm:constr type="w" for="ch" forName="anchor6" refType="w" fact="0.89"/>
                            <dgm:constr type="w" for="ch" forName="backup6" refType="w" fact="-0.89"/>
                            <dgm:constr type="w" for="ch" forName="preLine6" refType="w" fact="0.11"/>
                            <dgm:constr type="w" for="ch" forName="desTx6" refType="w" fact="0.78"/>
                          </dgm:constrLst>
                        </dgm:else>
                      </dgm:choose>
                      <dgm:layoutNode name="anchor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6" styleLbl="parChTrans1D1" moveWith="desTx6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6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95">
                        <dgm:if name="Name196" axis="root ch" ptType="all node" func="cnt" op="gte" val="7">
                          <dgm:layoutNode name="postLine6" styleLbl="parChTrans1D1" moveWith="desTx6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97"/>
                      </dgm:choose>
                    </dgm:layoutNode>
                  </dgm:forEach>
                  <dgm:choose name="Name198">
                    <dgm:if name="Name199" axis="root ch" ptType="all node" func="cnt" op="gte" val="7">
                      <dgm:forEach name="Name200" axis="self" ptType="parTrans">
                        <dgm:layoutNode name="Name201" styleLbl="parChTrans1D1">
                          <dgm:choose name="Name202">
                            <dgm:if name="Name20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7"/>
                                <dgm:param type="endSty" val="noArr"/>
                                <dgm:param type="dstNode" val="anchor6"/>
                              </dgm:alg>
                            </dgm:if>
                            <dgm:else name="Name20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7"/>
                                <dgm:param type="dstNode" val="anchor6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205"/>
                  </dgm:choose>
                </dgm:forEach>
              </dgm:layoutNode>
              <dgm:choose name="Name206">
                <dgm:if name="Name207" axis="root ch" ptType="all node" func="cnt" op="gte" val="7">
                  <dgm:layoutNode name="spPost6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208"/>
              </dgm:choose>
            </dgm:if>
            <dgm:else name="Name209"/>
          </dgm:choose>
        </dgm:if>
        <dgm:if name="Name210" axis="self" ptType="node" func="pos" op="equ" val="7">
          <dgm:layoutNode name="parTx7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211">
            <dgm:if name="Name212" axis="ch" ptType="node" func="cnt" op="gte" val="1">
              <dgm:layoutNode name="spPre7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7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7" refType="w" fact="0.77"/>
                  <dgm:constr type="w" for="ch" forName="top7" refType="w" refFor="ch" refForName="txAndLines7" fact="0.78"/>
                </dgm:constrLst>
                <dgm:forEach name="Name213" axis="ch">
                  <dgm:forEach name="Name214" axis="self" ptType="parTrans">
                    <dgm:layoutNode name="Name215" styleLbl="parChTrans1D1">
                      <dgm:choose name="Name216">
                        <dgm:if name="Name21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7"/>
                          </dgm:alg>
                        </dgm:if>
                        <dgm:else name="Name21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7"/>
                            <dgm:param type="dstNode" val="anchor7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219" axis="self" ptType="node">
                    <dgm:choose name="Name220">
                      <dgm:if name="Name221" axis="par ch" ptType="node node" func="cnt" op="equ" val="1">
                        <dgm:layoutNode name="top7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222"/>
                    </dgm:choose>
                    <dgm:layoutNode name="txAndLines7">
                      <dgm:choose name="Name223">
                        <dgm:if name="Name224" func="var" arg="dir" op="equ" val="norm">
                          <dgm:alg type="lin"/>
                        </dgm:if>
                        <dgm:else name="Name22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w" for="ch" forName="anchor7" refType="w" fact="0.89"/>
                        <dgm:constr type="w" for="ch" forName="backup7" refType="w" fact="-0.89"/>
                        <dgm:constr type="w" for="ch" forName="preLine7" refType="w" fact="0.11"/>
                        <dgm:constr type="w" for="ch" forName="desTx7" refType="w" fact="0.78"/>
                      </dgm:constrLst>
                      <dgm:layoutNode name="anchor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7" styleLbl="parChTrans1D1" moveWith="desTx7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7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</dgm:layoutNode>
                  </dgm:forEach>
                </dgm:forEach>
              </dgm:layoutNode>
            </dgm:if>
            <dgm:else name="Name226"/>
          </dgm:choose>
        </dgm:if>
        <dgm:else name="Name22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IncreasingCircleProcess">
  <dgm:title val=""/>
  <dgm:desc val=""/>
  <dgm:catLst>
    <dgm:cat type="list" pri="8300"/>
    <dgm:cat type="process" pri="43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  <dgm:param type="horzAlign" val="ctr"/>
          <dgm:param type="vertAlign" val="t"/>
        </dgm:alg>
      </dgm:if>
      <dgm:else name="Name3">
        <dgm:alg type="lin">
          <dgm:param type="linDir" val="fromR"/>
          <dgm:param type="horzAlign" val="ctr"/>
          <dgm:param type="vertAlign" val="t"/>
        </dgm:alg>
      </dgm:else>
    </dgm:choose>
    <dgm:shape xmlns:r="http://schemas.openxmlformats.org/officeDocument/2006/relationships" r:blip="">
      <dgm:adjLst/>
    </dgm:shape>
    <dgm:constrLst>
      <dgm:constr type="primFontSz" for="des" forName="Child" val="65"/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h" refFor="ch" refForName="composite" op="equ" fact="0.04"/>
    </dgm:constrLst>
    <dgm:forEach name="nodesForEach" axis="ch" ptType="node" cnt="7">
      <dgm:layoutNode name="composite">
        <dgm:alg type="composite">
          <dgm:param type="ar" val="0.8"/>
        </dgm:alg>
        <dgm:choose name="Name4">
          <dgm:if name="Name5" func="var" arg="dir" op="equ" val="norm">
            <dgm:constrLst>
              <dgm:constr type="l" for="ch" forName="Child" refType="w" fact="0.29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l" for="ch" forName="Parent" refType="w" fact="0.29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l" for="ch" forName="BackAccent" refType="w" fact="0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l" for="ch" forName="Accent" refType="w" fact="0.024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if>
          <dgm:else name="Name6">
            <dgm:constrLst>
              <dgm:constr type="r" for="ch" forName="Child" refType="w" fact="0.71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r" for="ch" forName="Parent" refType="w" fact="0.71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r" for="ch" forName="BackAccent" refType="w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r" for="ch" forName="Accent" refType="w" fact="0.976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else>
        </dgm:choose>
        <dgm:layoutNode name="BackAccent" styleLbl="bgShp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Accent" styleLbl="alignNode1">
          <dgm:alg type="sp"/>
          <dgm:choose name="Name7">
            <dgm:if name="Name8" axis="precedSib" ptType="node" func="cnt" op="equ" val="0">
              <dgm:choose name="Name9">
                <dgm:if name="Name1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11" axis="followSib" ptType="node" func="cnt" op="equ" val="1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12" axis="followSib" ptType="node" func="cnt" op="equ" val="2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if name="Name13" axis="followSib" ptType="node" func="cnt" op="equ" val="3">
                  <dgm:shape xmlns:r="http://schemas.openxmlformats.org/officeDocument/2006/relationships" type="chord" r:blip="">
                    <dgm:adjLst>
                      <dgm:adj idx="1" val="30"/>
                      <dgm:adj idx="2" val="150"/>
                    </dgm:adjLst>
                  </dgm:shape>
                </dgm:if>
                <dgm:if name="Name14" axis="followSib" ptType="node" func="cnt" op="equ" val="4">
                  <dgm:shape xmlns:r="http://schemas.openxmlformats.org/officeDocument/2006/relationships" type="chord" r:blip="">
                    <dgm:adjLst>
                      <dgm:adj idx="1" val="38.8699"/>
                      <dgm:adj idx="2" val="143.1301"/>
                    </dgm:adjLst>
                  </dgm:shape>
                </dgm:if>
                <dgm:if name="Name15" axis="followSib" ptType="node" func="cnt" op="equ" val="5">
                  <dgm:shape xmlns:r="http://schemas.openxmlformats.org/officeDocument/2006/relationships" type="chord" r:blip="">
                    <dgm:adjLst>
                      <dgm:adj idx="1" val="41.8103"/>
                      <dgm:adj idx="2" val="138.1897"/>
                    </dgm:adjLst>
                  </dgm:shape>
                </dgm:if>
                <dgm:else name="Name16">
                  <dgm:shape xmlns:r="http://schemas.openxmlformats.org/officeDocument/2006/relationships" type="chord" r:blip="">
                    <dgm:adjLst>
                      <dgm:adj idx="1" val="45.5847"/>
                      <dgm:adj idx="2" val="134.4153"/>
                    </dgm:adjLst>
                  </dgm:shape>
                </dgm:else>
              </dgm:choose>
            </dgm:if>
            <dgm:if name="Name17" axis="precedSib" ptType="node" func="cnt" op="equ" val="1">
              <dgm:choose name="Name18">
                <dgm:if name="Name19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0" axis="followSib" ptType="node" func="cnt" op="equ" val="1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if name="Name21" axis="followSib" ptType="node" func="cnt" op="equ" val="2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22" axis="followSib" ptType="node" func="cnt" op="equ" val="3">
                  <dgm:shape xmlns:r="http://schemas.openxmlformats.org/officeDocument/2006/relationships" type="chord" r:blip="">
                    <dgm:adjLst>
                      <dgm:adj idx="1" val="11.537"/>
                      <dgm:adj idx="2" val="168.463"/>
                    </dgm:adjLst>
                  </dgm:shape>
                </dgm:if>
                <dgm:if name="Name23" axis="followSib" ptType="node" func="cnt" op="equ" val="4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else name="Name24">
                  <dgm:shape xmlns:r="http://schemas.openxmlformats.org/officeDocument/2006/relationships" type="chord" r:blip="">
                    <dgm:adjLst>
                      <dgm:adj idx="1" val="25.3769"/>
                      <dgm:adj idx="2" val="154.6231"/>
                    </dgm:adjLst>
                  </dgm:shape>
                </dgm:else>
              </dgm:choose>
            </dgm:if>
            <dgm:if name="Name25" axis="precedSib" ptType="node" func="cnt" op="equ" val="2">
              <dgm:choose name="Name26">
                <dgm:if name="Name27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8" axis="followSib" ptType="node" func="cnt" op="equ" val="1">
                  <dgm:shape xmlns:r="http://schemas.openxmlformats.org/officeDocument/2006/relationships" type="chord" r:blip="">
                    <dgm:adjLst>
                      <dgm:adj idx="1" val="-30"/>
                      <dgm:adj idx="2" val="-150"/>
                    </dgm:adjLst>
                  </dgm:shape>
                </dgm:if>
                <dgm:if name="Name29" axis="followSib" ptType="node" func="cnt" op="equ" val="2">
                  <dgm:shape xmlns:r="http://schemas.openxmlformats.org/officeDocument/2006/relationships" type="chord" r:blip="">
                    <dgm:adjLst>
                      <dgm:adj idx="1" val="-11.537"/>
                      <dgm:adj idx="2" val="-168.463"/>
                    </dgm:adjLst>
                  </dgm:shape>
                </dgm:if>
                <dgm:if name="Name30" axis="followSib" ptType="node" func="cnt" op="equ" val="3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else name="Name31">
                  <dgm:shape xmlns:r="http://schemas.openxmlformats.org/officeDocument/2006/relationships" type="chord" r:blip="">
                    <dgm:adjLst>
                      <dgm:adj idx="1" val="8.2133"/>
                      <dgm:adj idx="2" val="171.7867"/>
                    </dgm:adjLst>
                  </dgm:shape>
                </dgm:else>
              </dgm:choose>
            </dgm:if>
            <dgm:if name="Name32" axis="precedSib" ptType="node" func="cnt" op="equ" val="3">
              <dgm:choose name="Name33">
                <dgm:if name="Name34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35" axis="followSib" ptType="node" func="cnt" op="equ" val="1">
                  <dgm:shape xmlns:r="http://schemas.openxmlformats.org/officeDocument/2006/relationships" type="chord" r:blip="">
                    <dgm:adjLst>
                      <dgm:adj idx="1" val="-38.8699"/>
                      <dgm:adj idx="2" val="-143.1301"/>
                    </dgm:adjLst>
                  </dgm:shape>
                </dgm:if>
                <dgm:if name="Name36" axis="followSib" ptType="node" func="cnt" op="equ" val="2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else name="Name37">
                  <dgm:shape xmlns:r="http://schemas.openxmlformats.org/officeDocument/2006/relationships" type="chord" r:blip="">
                    <dgm:adjLst>
                      <dgm:adj idx="1" val="-8.2133"/>
                      <dgm:adj idx="2" val="-171.7867"/>
                    </dgm:adjLst>
                  </dgm:shape>
                </dgm:else>
              </dgm:choose>
            </dgm:if>
            <dgm:if name="Name38" axis="precedSib" ptType="node" func="cnt" op="equ" val="4">
              <dgm:choose name="Name39">
                <dgm:if name="Name4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41" axis="followSib" ptType="node" func="cnt" op="equ" val="1">
                  <dgm:shape xmlns:r="http://schemas.openxmlformats.org/officeDocument/2006/relationships" type="chord" r:blip="">
                    <dgm:adjLst>
                      <dgm:adj idx="1" val="-41.8103"/>
                      <dgm:adj idx="2" val="-138.1897"/>
                    </dgm:adjLst>
                  </dgm:shape>
                </dgm:if>
                <dgm:else name="Name42">
                  <dgm:shape xmlns:r="http://schemas.openxmlformats.org/officeDocument/2006/relationships" type="chord" r:blip="">
                    <dgm:adjLst>
                      <dgm:adj idx="1" val="-25.3769"/>
                      <dgm:adj idx="2" val="-154.6231"/>
                    </dgm:adjLst>
                  </dgm:shape>
                </dgm:else>
              </dgm:choose>
            </dgm:if>
            <dgm:if name="Name43" axis="precedSib" ptType="node" func="cnt" op="equ" val="5">
              <dgm:choose name="Name44">
                <dgm:if name="Name45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else name="Name46">
                  <dgm:shape xmlns:r="http://schemas.openxmlformats.org/officeDocument/2006/relationships" type="chord" r:blip="">
                    <dgm:adjLst>
                      <dgm:adj idx="1" val="-45.5847"/>
                      <dgm:adj idx="2" val="-134.4153"/>
                    </dgm:adjLst>
                  </dgm:shape>
                </dgm:else>
              </dgm:choose>
            </dgm:if>
            <dgm:else name="Name47">
              <dgm:shape xmlns:r="http://schemas.openxmlformats.org/officeDocument/2006/relationships" type="chord" r:blip="">
                <dgm:adjLst>
                  <dgm:adj idx="1" val="-90"/>
                  <dgm:adj idx="2" val="-90"/>
                </dgm:adjLst>
              </dgm:shape>
            </dgm:else>
          </dgm:choose>
          <dgm:presOf/>
        </dgm:layoutNode>
        <dgm:layoutNode name="Child" styleLbl="revTx">
          <dgm:varLst>
            <dgm:chMax val="0"/>
            <dgm:chPref val="0"/>
            <dgm:bulletEnabled val="1"/>
          </dgm:varLst>
          <dgm:choose name="Name48">
            <dgm:if name="Name49" func="var" arg="dir" op="equ" val="norm">
              <dgm:alg type="tx">
                <dgm:param type="parTxLTRAlign" val="l"/>
                <dgm:param type="parTxRTLAlign" val="l"/>
                <dgm:param type="txAnchorVert" val="t"/>
              </dgm:alg>
            </dgm:if>
            <dgm:else name="Name50">
              <dgm:alg type="tx">
                <dgm:param type="parTxLTRAlign" val="r"/>
                <dgm:param type="parTxRTLAlign" val="r"/>
                <dgm:param type="txAnchorVert" val="t"/>
              </dgm:alg>
            </dgm:else>
          </dgm:choose>
          <dgm:choose name="Name51">
            <dgm:if name="Name52" axis="ch" ptType="node" func="cnt" op="gte" val="1">
              <dgm:shape xmlns:r="http://schemas.openxmlformats.org/officeDocument/2006/relationships" type="rect" r:blip="">
                <dgm:adjLst/>
              </dgm:shape>
            </dgm:if>
            <dgm:else name="Name53">
              <dgm:shape xmlns:r="http://schemas.openxmlformats.org/officeDocument/2006/relationships" type="rect" r:blip="" hideGeom="1">
                <dgm:adjLst/>
              </dgm:shape>
            </dgm:else>
          </dgm:choose>
          <dgm:choose name="Name54">
            <dgm:if name="Name55" axis="ch" ptType="node" func="cnt" op="gte" val="1">
              <dgm:presOf axis="des" ptType="node"/>
            </dgm:if>
            <dgm:else name="Name56">
              <dgm:presOf/>
            </dgm:else>
          </dgm:choose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Parent" styleLbl="revTx">
          <dgm:varLst>
            <dgm:chMax val="1"/>
            <dgm:chPref val="1"/>
            <dgm:bulletEnabled val="1"/>
          </dgm:varLst>
          <dgm:choose name="Name57">
            <dgm:if name="Name58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txAnchorVertCh" val="b"/>
              </dgm:alg>
            </dgm:if>
            <dgm:else name="Name59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txAnchorVertCh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12D94C-986F-4958-A82E-133926ADE25E}" type="datetimeFigureOut">
              <a:rPr lang="fr-FR" smtClean="0"/>
              <a:pPr/>
              <a:t>17/06/2015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188770-7FD9-4890-9D65-8594C188F2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88770-7FD9-4890-9D65-8594C188F284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88770-7FD9-4890-9D65-8594C188F284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Les critères d’évaluation des compétences retenus dans le référentiel s’appuient sur :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la </a:t>
            </a:r>
            <a:r>
              <a:rPr lang="fr-FR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pertinence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: adaptation de la production à la situation, prise en compte des exigences organisationnelles,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la </a:t>
            </a:r>
            <a:r>
              <a:rPr lang="fr-FR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correction 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utilisation correcte des concepts, méthodes et outils,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la </a:t>
            </a:r>
            <a:r>
              <a:rPr lang="fr-FR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cohérence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: utilisation d’une démarche logique qui ne présente pas de contradictions internes (même si elle n’est pas pertinente), choix cohérent des outils, enchaînement logique de ceux-ci, unité de sens de la production,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la </a:t>
            </a:r>
            <a:r>
              <a:rPr lang="fr-FR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complétude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: caractère complet de la réponse, du résultat au regard de ce qui est attendu.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D’autres critères peuvent être identifiés sont la pertinence variera en fonction des objectifs poursuivis, des valeurs à privilégier, d’exigences spécifiques.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88770-7FD9-4890-9D65-8594C188F284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88770-7FD9-4890-9D65-8594C188F284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88770-7FD9-4890-9D65-8594C188F284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Compétences générales 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</a:p>
          <a:p>
            <a:pPr>
              <a:buFontTx/>
              <a:buChar char="-"/>
            </a:pP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s’approprier</a:t>
            </a:r>
            <a:r>
              <a:rPr lang="fr-F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 contexte professionnel, des démarches et des procédures,</a:t>
            </a:r>
          </a:p>
          <a:p>
            <a:pPr>
              <a:buFontTx/>
              <a:buChar char="-"/>
            </a:pPr>
            <a:r>
              <a:rPr lang="fr-F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utiliser de manière pertinente les ressources offertes par le SIC pour améliorer son efficacité,</a:t>
            </a:r>
          </a:p>
          <a:p>
            <a:pPr>
              <a:buFontTx/>
              <a:buChar char="-"/>
            </a:pPr>
            <a:r>
              <a:rPr lang="fr-F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expliquer et justifier les productions réalisées et la démarche mise en œuvre.</a:t>
            </a:r>
            <a:endParaRPr lang="fr-F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fr-FR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Critères de l’évaluation </a:t>
            </a:r>
            <a:r>
              <a:rPr lang="fr-FR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des compétences 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  <a:endParaRPr lang="fr-F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  Qualité des productions réalisées</a:t>
            </a:r>
            <a:endParaRPr lang="fr-FR" dirty="0" smtClean="0"/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  Efficacité dans la mise en œuvre de l’environnement numérique mobilisé pour réaliser les productions</a:t>
            </a:r>
            <a:endParaRPr lang="fr-FR" dirty="0" smtClean="0"/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  Pertinence des solutions numériques retenues pour effectuer les traitements</a:t>
            </a:r>
            <a:endParaRPr lang="fr-FR" dirty="0" smtClean="0"/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  Capacité à prendre en compte les ajustements demandés</a:t>
            </a:r>
            <a:endParaRPr lang="fr-FR" dirty="0" smtClean="0"/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  Précision et rigueur de la présentation des productions réalisées et de la démarche mise en œuvre</a:t>
            </a:r>
            <a:endParaRPr lang="fr-FR" dirty="0" smtClean="0"/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  Pertinence et justification des démarches mises en œuvre</a:t>
            </a:r>
            <a:endParaRPr lang="fr-FR" dirty="0" smtClean="0"/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  Qualité et efficacité de la communication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88770-7FD9-4890-9D65-8594C188F284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Ensemble des compétences de</a:t>
            </a:r>
            <a:r>
              <a:rPr lang="fr-F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P5, P6 et P7.</a:t>
            </a:r>
            <a:endParaRPr lang="fr-F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fr-FR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Critères </a:t>
            </a:r>
            <a:r>
              <a:rPr lang="fr-FR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d’évaluation</a:t>
            </a:r>
            <a:r>
              <a:rPr lang="fr-FR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  <a:endParaRPr lang="fr-F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  Respect et mise en œuvre des méthodes, des procédures de travail en vigueur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  Maitrise des techniques et des méthodes de traitement des informations financières et de gestion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  Qualité et conformité des documents produits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  Pertinence de l’analyse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Efficacité dans la mise en œuvre de l’environnement numérique mobilisé pour réaliser les productions demandées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  Qualité de l’adaptation du candidat à la spécificité des situations rencontrées et à ses aléas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  Pertinence et justification des démarches mises en œuvre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  Qualité et efficacité de la communication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88770-7FD9-4890-9D65-8594C188F284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88770-7FD9-4890-9D65-8594C188F284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2990-57D1-4A00-9146-0DA31F6501D6}" type="datetimeFigureOut">
              <a:rPr lang="fr-FR" smtClean="0"/>
              <a:pPr/>
              <a:t>17/06/2015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BTS CG</a:t>
            </a: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1E87-D35C-4E55-AE57-ABA6AC50BF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926101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2990-57D1-4A00-9146-0DA31F6501D6}" type="datetimeFigureOut">
              <a:rPr lang="fr-FR" smtClean="0"/>
              <a:pPr/>
              <a:t>17/06/2015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1E87-D35C-4E55-AE57-ABA6AC50BF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224468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2990-57D1-4A00-9146-0DA31F6501D6}" type="datetimeFigureOut">
              <a:rPr lang="fr-FR" smtClean="0"/>
              <a:pPr/>
              <a:t>17/06/2015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1E87-D35C-4E55-AE57-ABA6AC50BF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201913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2990-57D1-4A00-9146-0DA31F6501D6}" type="datetimeFigureOut">
              <a:rPr lang="fr-FR" smtClean="0"/>
              <a:pPr/>
              <a:t>17/06/2015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1E87-D35C-4E55-AE57-ABA6AC50BF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485754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2990-57D1-4A00-9146-0DA31F6501D6}" type="datetimeFigureOut">
              <a:rPr lang="fr-FR" smtClean="0"/>
              <a:pPr/>
              <a:t>17/06/2015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1E87-D35C-4E55-AE57-ABA6AC50BF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044146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2990-57D1-4A00-9146-0DA31F6501D6}" type="datetimeFigureOut">
              <a:rPr lang="fr-FR" smtClean="0"/>
              <a:pPr/>
              <a:t>17/06/2015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1E87-D35C-4E55-AE57-ABA6AC50BF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837648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2990-57D1-4A00-9146-0DA31F6501D6}" type="datetimeFigureOut">
              <a:rPr lang="fr-FR" smtClean="0"/>
              <a:pPr/>
              <a:t>17/06/2015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1E87-D35C-4E55-AE57-ABA6AC50BF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582683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2990-57D1-4A00-9146-0DA31F6501D6}" type="datetimeFigureOut">
              <a:rPr lang="fr-FR" smtClean="0"/>
              <a:pPr/>
              <a:t>17/06/2015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1E87-D35C-4E55-AE57-ABA6AC50BF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60816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2990-57D1-4A00-9146-0DA31F6501D6}" type="datetimeFigureOut">
              <a:rPr lang="fr-FR" smtClean="0"/>
              <a:pPr/>
              <a:t>17/06/2015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1E87-D35C-4E55-AE57-ABA6AC50BF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260611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2990-57D1-4A00-9146-0DA31F6501D6}" type="datetimeFigureOut">
              <a:rPr lang="fr-FR" smtClean="0"/>
              <a:pPr/>
              <a:t>17/06/2015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1E87-D35C-4E55-AE57-ABA6AC50BF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380776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2990-57D1-4A00-9146-0DA31F6501D6}" type="datetimeFigureOut">
              <a:rPr lang="fr-FR" smtClean="0"/>
              <a:pPr/>
              <a:t>17/06/2015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1E87-D35C-4E55-AE57-ABA6AC50BF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549319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6858142" cy="145832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0"/>
                  <a:lumOff val="100000"/>
                </a:schemeClr>
              </a:gs>
              <a:gs pos="100000">
                <a:srgbClr val="8FCAF3"/>
              </a:gs>
              <a:gs pos="10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82990-57D1-4A00-9146-0DA31F6501D6}" type="datetimeFigureOut">
              <a:rPr lang="fr-FR" smtClean="0"/>
              <a:pPr/>
              <a:t>17/06/2015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 b="1">
                <a:solidFill>
                  <a:schemeClr val="accent6"/>
                </a:solidFill>
              </a:defRPr>
            </a:lvl1pPr>
          </a:lstStyle>
          <a:p>
            <a:r>
              <a:rPr lang="fr-FR" dirty="0" smtClean="0"/>
              <a:t>BTS CG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F1E87-D35C-4E55-AE57-ABA6AC50BFDB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0"/>
            <a:ext cx="2436530" cy="146922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54330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accent3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§"/>
        <a:defRPr sz="2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4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6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Presentation%20Epreuves%20E42%20E5%20E6.ppt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31640" y="2418457"/>
            <a:ext cx="6984776" cy="2666727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tx2"/>
                </a:solidFill>
              </a:rPr>
              <a:t>Situation A de CCF </a:t>
            </a:r>
            <a:r>
              <a:rPr lang="fr-FR" dirty="0" smtClean="0">
                <a:solidFill>
                  <a:schemeClr val="tx2"/>
                </a:solidFill>
              </a:rPr>
              <a:t>:</a:t>
            </a:r>
            <a:br>
              <a:rPr lang="fr-FR" dirty="0" smtClean="0">
                <a:solidFill>
                  <a:schemeClr val="tx2"/>
                </a:solidFill>
              </a:rPr>
            </a:b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dirty="0" smtClean="0"/>
              <a:t>de la prise d’information à la constitution d’un profil</a:t>
            </a:r>
            <a:endParaRPr lang="fr-FR" dirty="0"/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457200" y="116632"/>
            <a:ext cx="8229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Les « observables » !</a:t>
            </a:r>
            <a:endParaRPr kumimoji="0" lang="fr-FR" sz="4400" b="1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7011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fr-FR" dirty="0" smtClean="0"/>
              <a:t>Exemple pour </a:t>
            </a:r>
            <a:r>
              <a:rPr lang="fr-FR" dirty="0" smtClean="0"/>
              <a:t>E5</a:t>
            </a:r>
            <a:endParaRPr lang="fr-F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643050"/>
            <a:ext cx="8813960" cy="4738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 rot="21091123">
            <a:off x="2496043" y="3438360"/>
            <a:ext cx="2503641" cy="38417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DOCUMENT DE TRAVAIL</a:t>
            </a:r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008" y="188640"/>
            <a:ext cx="7020272" cy="1138138"/>
          </a:xfrm>
        </p:spPr>
        <p:txBody>
          <a:bodyPr>
            <a:normAutofit fontScale="90000"/>
          </a:bodyPr>
          <a:lstStyle/>
          <a:p>
            <a:r>
              <a:rPr lang="fr-FR" sz="4300" dirty="0" smtClean="0"/>
              <a:t>Les observables </a:t>
            </a:r>
            <a:r>
              <a:rPr lang="fr-FR" sz="4300" dirty="0" smtClean="0"/>
              <a:t>: </a:t>
            </a:r>
            <a:r>
              <a:rPr lang="fr-FR" sz="4300" dirty="0" smtClean="0"/>
              <a:t>quelle utilité ?</a:t>
            </a:r>
            <a:endParaRPr lang="fr-FR" sz="4300" dirty="0"/>
          </a:p>
        </p:txBody>
      </p:sp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179512" y="1916831"/>
            <a:ext cx="4104456" cy="4248473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fr-FR" dirty="0">
                <a:solidFill>
                  <a:schemeClr val="accent3">
                    <a:lumMod val="75000"/>
                  </a:schemeClr>
                </a:solidFill>
              </a:rPr>
              <a:t>P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rendre des informations sur la manière dont les étudiants réalisent leurs travaux…</a:t>
            </a:r>
          </a:p>
        </p:txBody>
      </p:sp>
      <p:sp>
        <p:nvSpPr>
          <p:cNvPr id="10" name="Espace réservé du contenu 8"/>
          <p:cNvSpPr txBox="1">
            <a:spLocks/>
          </p:cNvSpPr>
          <p:nvPr/>
        </p:nvSpPr>
        <p:spPr>
          <a:xfrm>
            <a:off x="4788024" y="2204864"/>
            <a:ext cx="4104456" cy="367240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b="1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Interroger </a:t>
            </a:r>
            <a:r>
              <a:rPr lang="fr-FR" dirty="0" smtClean="0">
                <a:solidFill>
                  <a:schemeClr val="accent6"/>
                </a:solidFill>
              </a:rPr>
              <a:t>la nature 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des travaux demandés</a:t>
            </a:r>
          </a:p>
        </p:txBody>
      </p:sp>
      <p:sp>
        <p:nvSpPr>
          <p:cNvPr id="5" name="Espace réservé du contenu 8"/>
          <p:cNvSpPr txBox="1">
            <a:spLocks/>
          </p:cNvSpPr>
          <p:nvPr/>
        </p:nvSpPr>
        <p:spPr>
          <a:xfrm>
            <a:off x="179512" y="4653134"/>
            <a:ext cx="4104456" cy="151216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…pour mesurer le degré de maîtrise des compétences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Espace réservé du contenu 8"/>
          <p:cNvSpPr txBox="1">
            <a:spLocks/>
          </p:cNvSpPr>
          <p:nvPr/>
        </p:nvSpPr>
        <p:spPr>
          <a:xfrm>
            <a:off x="4788024" y="3933056"/>
            <a:ext cx="4104456" cy="201622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b="1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Préciser </a:t>
            </a:r>
            <a:r>
              <a:rPr lang="fr-FR" dirty="0" smtClean="0">
                <a:solidFill>
                  <a:schemeClr val="accent6"/>
                </a:solidFill>
              </a:rPr>
              <a:t>les compétences visées 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par les missions confiées</a:t>
            </a:r>
            <a:endParaRPr lang="fr-FR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83692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nimBg="1"/>
      <p:bldP spid="10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fr-FR" dirty="0" smtClean="0"/>
              <a:t>Sur quelles épreuves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2016224"/>
          </a:xfrm>
        </p:spPr>
        <p:txBody>
          <a:bodyPr>
            <a:normAutofit/>
          </a:bodyPr>
          <a:lstStyle/>
          <a:p>
            <a:pPr marL="541338" indent="-541338">
              <a:buClr>
                <a:schemeClr val="tx1"/>
              </a:buClr>
              <a:tabLst>
                <a:tab pos="2060575" algn="l"/>
              </a:tabLst>
            </a:pPr>
            <a:r>
              <a:rPr lang="fr-FR" sz="6600" b="0" dirty="0" smtClean="0">
                <a:solidFill>
                  <a:schemeClr val="tx1"/>
                </a:solidFill>
                <a:hlinkClick r:id="rId2" action="ppaction://hlinkpres?slideindex=1&amp;slidetitle="/>
              </a:rPr>
              <a:t>E</a:t>
            </a:r>
            <a:r>
              <a:rPr lang="fr-FR" sz="6600" b="0" dirty="0" smtClean="0">
                <a:solidFill>
                  <a:schemeClr val="accent5"/>
                </a:solidFill>
                <a:hlinkClick r:id="rId2" action="ppaction://hlinkpres?slideindex=1&amp;slidetitle="/>
              </a:rPr>
              <a:t>42</a:t>
            </a:r>
            <a:r>
              <a:rPr lang="fr-FR" dirty="0" smtClean="0"/>
              <a:t> </a:t>
            </a:r>
            <a:r>
              <a:rPr lang="fr-FR" b="0" dirty="0" smtClean="0">
                <a:solidFill>
                  <a:schemeClr val="tx1"/>
                </a:solidFill>
              </a:rPr>
              <a:t>:</a:t>
            </a:r>
            <a:r>
              <a:rPr lang="fr-FR" dirty="0" smtClean="0"/>
              <a:t> </a:t>
            </a:r>
            <a:r>
              <a:rPr lang="fr-FR" sz="3600" dirty="0" smtClean="0">
                <a:solidFill>
                  <a:schemeClr val="accent5"/>
                </a:solidFill>
              </a:rPr>
              <a:t>Pratiques comptables fiscales 	et sociales</a:t>
            </a: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67544" y="4077072"/>
            <a:ext cx="8532440" cy="18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631825" marR="0" lvl="0" indent="-6318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Char char="•"/>
              <a:tabLst>
                <a:tab pos="1879600" algn="l"/>
              </a:tabLst>
              <a:defRPr/>
            </a:pPr>
            <a:r>
              <a:rPr kumimoji="0" lang="fr-FR" sz="6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0" lang="fr-FR" sz="6600" i="0" u="none" strike="noStrike" kern="1200" cap="none" spc="0" normalizeH="0" baseline="0" noProof="0" dirty="0" smtClean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FR" sz="3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  <a:r>
              <a:rPr kumimoji="0" lang="fr-F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Situations de contrôle de gestion 	et d’analyse financière</a:t>
            </a: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srgbClr val="99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/>
          <a:lstStyle/>
          <a:p>
            <a:r>
              <a:rPr lang="fr-FR" dirty="0" smtClean="0"/>
              <a:t>Quand et comment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4797152"/>
            <a:ext cx="3456384" cy="648072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</a:pPr>
            <a:r>
              <a:rPr lang="fr-FR" sz="3500" dirty="0" smtClean="0">
                <a:solidFill>
                  <a:srgbClr val="00B050"/>
                </a:solidFill>
              </a:rPr>
              <a:t>activité </a:t>
            </a:r>
            <a:r>
              <a:rPr lang="fr-FR" sz="3500" b="0" dirty="0" smtClean="0">
                <a:solidFill>
                  <a:schemeClr val="tx1"/>
                </a:solidFill>
              </a:rPr>
              <a:t>(Stage)</a:t>
            </a: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539552" y="2708920"/>
            <a:ext cx="396044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fr-FR" sz="3500" b="1" dirty="0" smtClean="0">
                <a:solidFill>
                  <a:srgbClr val="00B050"/>
                </a:solidFill>
              </a:rPr>
              <a:t>dès la 1ère année</a:t>
            </a:r>
            <a:endParaRPr lang="fr-FR" sz="3500" dirty="0" smtClean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4355976" y="2708920"/>
            <a:ext cx="4104456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tabLst/>
              <a:defRPr/>
            </a:pPr>
            <a:r>
              <a:rPr lang="fr-FR" sz="3500" b="1" dirty="0" smtClean="0">
                <a:solidFill>
                  <a:srgbClr val="00B050"/>
                </a:solidFill>
              </a:rPr>
              <a:t>jusqu’à la situation B</a:t>
            </a: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3563888" y="4797152"/>
            <a:ext cx="529208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tabLst/>
              <a:defRPr/>
            </a:pPr>
            <a:endParaRPr lang="fr-FR" sz="3500" dirty="0" smtClean="0"/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395536" y="1556792"/>
            <a:ext cx="8280920" cy="1224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0850"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tabLst/>
              <a:defRPr/>
            </a:pPr>
            <a:r>
              <a:rPr lang="fr-FR" sz="3500" noProof="0" dirty="0" smtClean="0"/>
              <a:t>Dans le </a:t>
            </a:r>
            <a:r>
              <a:rPr lang="fr-FR" sz="3500" b="1" noProof="0" dirty="0" smtClean="0"/>
              <a:t>cadre normal de la formation</a:t>
            </a:r>
            <a:r>
              <a:rPr lang="fr-FR" sz="3500" noProof="0" dirty="0" smtClean="0"/>
              <a:t>,</a:t>
            </a:r>
            <a:br>
              <a:rPr lang="fr-FR" sz="3500" noProof="0" dirty="0" smtClean="0"/>
            </a:br>
            <a:r>
              <a:rPr lang="fr-FR" sz="3500" b="1" noProof="0" dirty="0" smtClean="0"/>
              <a:t> « </a:t>
            </a:r>
            <a:r>
              <a:rPr lang="fr-FR" sz="3500" b="1" noProof="0" dirty="0" smtClean="0">
                <a:solidFill>
                  <a:schemeClr val="accent6">
                    <a:lumMod val="75000"/>
                  </a:schemeClr>
                </a:solidFill>
              </a:rPr>
              <a:t>au fil de l’eau</a:t>
            </a:r>
            <a:r>
              <a:rPr lang="fr-FR" sz="3500" b="1" noProof="0" dirty="0" smtClean="0"/>
              <a:t> »</a:t>
            </a:r>
            <a:endParaRPr kumimoji="0" lang="fr-FR" sz="35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lèche droite 8"/>
          <p:cNvSpPr/>
          <p:nvPr/>
        </p:nvSpPr>
        <p:spPr>
          <a:xfrm>
            <a:off x="395536" y="1700808"/>
            <a:ext cx="360040" cy="216024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Espace réservé du contenu 2"/>
          <p:cNvSpPr txBox="1">
            <a:spLocks/>
          </p:cNvSpPr>
          <p:nvPr/>
        </p:nvSpPr>
        <p:spPr>
          <a:xfrm>
            <a:off x="539552" y="5373216"/>
            <a:ext cx="853244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fr-FR" sz="3500" b="1" dirty="0" smtClean="0">
                <a:solidFill>
                  <a:srgbClr val="00B050"/>
                </a:solidFill>
              </a:rPr>
              <a:t>temps de communication professionnelle</a:t>
            </a:r>
            <a:endParaRPr lang="fr-FR" sz="3500" b="1" dirty="0">
              <a:solidFill>
                <a:srgbClr val="00B050"/>
              </a:solidFill>
            </a:endParaRPr>
          </a:p>
        </p:txBody>
      </p:sp>
      <p:grpSp>
        <p:nvGrpSpPr>
          <p:cNvPr id="16" name="Groupe 15"/>
          <p:cNvGrpSpPr/>
          <p:nvPr/>
        </p:nvGrpSpPr>
        <p:grpSpPr>
          <a:xfrm>
            <a:off x="395536" y="3645024"/>
            <a:ext cx="3888432" cy="648072"/>
            <a:chOff x="395536" y="3501008"/>
            <a:chExt cx="3888432" cy="648072"/>
          </a:xfrm>
        </p:grpSpPr>
        <p:sp>
          <p:nvSpPr>
            <p:cNvPr id="7" name="Espace réservé du contenu 2"/>
            <p:cNvSpPr txBox="1">
              <a:spLocks/>
            </p:cNvSpPr>
            <p:nvPr/>
          </p:nvSpPr>
          <p:spPr>
            <a:xfrm>
              <a:off x="395536" y="3501008"/>
              <a:ext cx="3888432" cy="64807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450850" marR="0" lvl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chemeClr val="tx1"/>
                </a:buClr>
                <a:buSzTx/>
                <a:tabLst/>
                <a:defRPr/>
              </a:pPr>
              <a:r>
                <a:rPr kumimoji="0" lang="fr-FR" sz="3500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+mn-lt"/>
                  <a:ea typeface="+mn-ea"/>
                  <a:cs typeface="+mn-cs"/>
                </a:rPr>
                <a:t>Les </a:t>
              </a:r>
              <a:r>
                <a:rPr kumimoji="0" lang="fr-FR" sz="35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+mn-lt"/>
                  <a:ea typeface="+mn-ea"/>
                  <a:cs typeface="+mn-cs"/>
                </a:rPr>
                <a:t>temps forts </a:t>
              </a:r>
              <a:r>
                <a:rPr kumimoji="0" lang="fr-FR" sz="3500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+mn-lt"/>
                  <a:ea typeface="+mn-ea"/>
                  <a:cs typeface="+mn-cs"/>
                </a:rPr>
                <a:t>:</a:t>
              </a:r>
            </a:p>
          </p:txBody>
        </p:sp>
        <p:sp>
          <p:nvSpPr>
            <p:cNvPr id="15" name="Flèche droite 14"/>
            <p:cNvSpPr/>
            <p:nvPr/>
          </p:nvSpPr>
          <p:spPr>
            <a:xfrm>
              <a:off x="467544" y="3717032"/>
              <a:ext cx="360040" cy="216024"/>
            </a:xfrm>
            <a:prstGeom prst="rightArrow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  <p:sp>
        <p:nvSpPr>
          <p:cNvPr id="17" name="Espace réservé du contenu 2"/>
          <p:cNvSpPr txBox="1">
            <a:spLocks/>
          </p:cNvSpPr>
          <p:nvPr/>
        </p:nvSpPr>
        <p:spPr>
          <a:xfrm>
            <a:off x="539552" y="4221088"/>
            <a:ext cx="8604448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69875" marR="0" lvl="0" indent="-26987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fr-FR" sz="3500" b="1" dirty="0" smtClean="0">
                <a:solidFill>
                  <a:srgbClr val="00B050"/>
                </a:solidFill>
              </a:rPr>
              <a:t> situation professionnelle </a:t>
            </a:r>
            <a:r>
              <a:rPr lang="fr-FR" sz="3500" dirty="0" smtClean="0"/>
              <a:t>(AP + TD + Cours)</a:t>
            </a:r>
            <a:endParaRPr kumimoji="0" lang="fr-FR" sz="35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Espace réservé du contenu 2"/>
          <p:cNvSpPr txBox="1">
            <a:spLocks/>
          </p:cNvSpPr>
          <p:nvPr/>
        </p:nvSpPr>
        <p:spPr>
          <a:xfrm>
            <a:off x="539552" y="5949280"/>
            <a:ext cx="853244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fr-FR" sz="3500" b="1" dirty="0" smtClean="0">
                <a:solidFill>
                  <a:srgbClr val="00B050"/>
                </a:solidFill>
              </a:rPr>
              <a:t>travail d’explicitation</a:t>
            </a:r>
            <a:endParaRPr lang="fr-FR" sz="35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8" grpId="0"/>
      <p:bldP spid="9" grpId="0" animBg="1"/>
      <p:bldP spid="13" grpId="0"/>
      <p:bldP spid="17" grpId="0" build="p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fr-FR" dirty="0" smtClean="0"/>
              <a:t>Quoi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1378496" cy="67667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3500" dirty="0" smtClean="0">
                <a:solidFill>
                  <a:schemeClr val="tx1"/>
                </a:solidFill>
              </a:rPr>
              <a:t>Tout ! </a:t>
            </a:r>
            <a:endParaRPr lang="fr-FR" dirty="0" smtClean="0"/>
          </a:p>
          <a:p>
            <a:pPr lvl="1"/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518864" y="4365104"/>
            <a:ext cx="8157592" cy="16561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60363" marR="0" lvl="1" indent="-360363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fr-FR" sz="3000" b="1" dirty="0" smtClean="0">
                <a:solidFill>
                  <a:schemeClr val="accent1"/>
                </a:solidFill>
              </a:rPr>
              <a:t>Réalisations</a:t>
            </a:r>
            <a:r>
              <a:rPr lang="fr-FR" sz="3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r-FR" sz="3000" dirty="0" smtClean="0"/>
              <a:t>: des productions dans le cadre d’</a:t>
            </a:r>
            <a:r>
              <a:rPr lang="fr-FR" sz="3000" dirty="0" err="1" smtClean="0">
                <a:solidFill>
                  <a:schemeClr val="accent1"/>
                </a:solidFill>
              </a:rPr>
              <a:t>AtPro</a:t>
            </a:r>
            <a:r>
              <a:rPr lang="fr-FR" sz="3000" dirty="0" smtClean="0"/>
              <a:t> ou de </a:t>
            </a:r>
            <a:r>
              <a:rPr lang="fr-FR" sz="3000" dirty="0" smtClean="0">
                <a:solidFill>
                  <a:schemeClr val="accent1"/>
                </a:solidFill>
              </a:rPr>
              <a:t>stage</a:t>
            </a:r>
            <a:r>
              <a:rPr lang="fr-FR" sz="3000" dirty="0" smtClean="0"/>
              <a:t>, un travail </a:t>
            </a:r>
            <a:r>
              <a:rPr lang="fr-FR" sz="3000" dirty="0" smtClean="0">
                <a:solidFill>
                  <a:schemeClr val="accent1"/>
                </a:solidFill>
              </a:rPr>
              <a:t>individuel</a:t>
            </a:r>
            <a:r>
              <a:rPr lang="fr-FR" sz="3000" dirty="0" smtClean="0"/>
              <a:t>, une </a:t>
            </a:r>
            <a:r>
              <a:rPr lang="fr-FR" sz="3000" dirty="0" smtClean="0">
                <a:solidFill>
                  <a:schemeClr val="accent1"/>
                </a:solidFill>
              </a:rPr>
              <a:t>contribution collective</a:t>
            </a:r>
            <a:r>
              <a:rPr lang="fr-FR" sz="3000" dirty="0" smtClean="0"/>
              <a:t>.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fr-F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467544" y="2564904"/>
            <a:ext cx="8352928" cy="1224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60363" marR="0" lvl="1" indent="-3600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Wingdings" pitchFamily="2" charset="2"/>
              <a:buChar char="§"/>
              <a:defRPr/>
            </a:pPr>
            <a:r>
              <a:rPr kumimoji="0" lang="fr-FR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Comportements </a:t>
            </a:r>
            <a:r>
              <a:rPr kumimoji="0" lang="fr-FR" sz="3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d’étudiants : un </a:t>
            </a:r>
            <a:r>
              <a:rPr kumimoji="0" lang="fr-FR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questionnement, </a:t>
            </a:r>
            <a:r>
              <a:rPr kumimoji="0" lang="fr-FR" sz="3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une </a:t>
            </a:r>
            <a:r>
              <a:rPr kumimoji="0" lang="fr-FR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sollicitation </a:t>
            </a:r>
            <a:r>
              <a:rPr kumimoji="0" lang="fr-FR" sz="3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d’un étudiant, </a:t>
            </a:r>
            <a:r>
              <a:rPr kumimoji="0" lang="fr-FR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comportement de groupe, </a:t>
            </a:r>
            <a:r>
              <a:rPr kumimoji="0" lang="fr-FR" sz="3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des </a:t>
            </a:r>
            <a:r>
              <a:rPr kumimoji="0" lang="fr-FR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initiatives…</a:t>
            </a:r>
            <a:endParaRPr kumimoji="0" lang="fr-FR" sz="30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97768"/>
            <a:ext cx="7797552" cy="1143000"/>
          </a:xfrm>
        </p:spPr>
        <p:txBody>
          <a:bodyPr/>
          <a:lstStyle/>
          <a:p>
            <a:r>
              <a:rPr lang="fr-FR" dirty="0" smtClean="0"/>
              <a:t>Quoi et où?</a:t>
            </a:r>
            <a:endParaRPr lang="fr-FR" dirty="0"/>
          </a:p>
        </p:txBody>
      </p:sp>
      <p:graphicFrame>
        <p:nvGraphicFramePr>
          <p:cNvPr id="6" name="Diagramme 5"/>
          <p:cNvGraphicFramePr/>
          <p:nvPr>
            <p:extLst>
              <p:ext uri="{D42A27DB-BD31-4B8C-83A1-F6EECF244321}">
                <p14:modId xmlns="" xmlns:p14="http://schemas.microsoft.com/office/powerpoint/2010/main" val="1113129829"/>
              </p:ext>
            </p:extLst>
          </p:nvPr>
        </p:nvGraphicFramePr>
        <p:xfrm>
          <a:off x="827584" y="3356992"/>
          <a:ext cx="6912768" cy="288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me 6"/>
          <p:cNvGraphicFramePr/>
          <p:nvPr>
            <p:extLst>
              <p:ext uri="{D42A27DB-BD31-4B8C-83A1-F6EECF244321}">
                <p14:modId xmlns="" xmlns:p14="http://schemas.microsoft.com/office/powerpoint/2010/main" val="3133183814"/>
              </p:ext>
            </p:extLst>
          </p:nvPr>
        </p:nvGraphicFramePr>
        <p:xfrm>
          <a:off x="179512" y="1844824"/>
          <a:ext cx="8763915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Ellipse 8"/>
          <p:cNvSpPr/>
          <p:nvPr/>
        </p:nvSpPr>
        <p:spPr>
          <a:xfrm>
            <a:off x="6804248" y="4653136"/>
            <a:ext cx="2016224" cy="18002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/>
              <a:t>Lieu de stage</a:t>
            </a:r>
            <a:endParaRPr lang="fr-FR" sz="3200" dirty="0"/>
          </a:p>
        </p:txBody>
      </p:sp>
    </p:spTree>
    <p:extLst>
      <p:ext uri="{BB962C8B-B14F-4D97-AF65-F5344CB8AC3E}">
        <p14:creationId xmlns="" xmlns:p14="http://schemas.microsoft.com/office/powerpoint/2010/main" val="1405703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7" grpId="0">
        <p:bldAsOne/>
      </p:bldGraphic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2840" y="116632"/>
            <a:ext cx="8229600" cy="1143000"/>
          </a:xfrm>
        </p:spPr>
        <p:txBody>
          <a:bodyPr/>
          <a:lstStyle/>
          <a:p>
            <a:r>
              <a:rPr lang="fr-FR" dirty="0" smtClean="0"/>
              <a:t>Principes des observables</a:t>
            </a:r>
            <a:endParaRPr lang="fr-FR" dirty="0"/>
          </a:p>
        </p:txBody>
      </p:sp>
      <p:graphicFrame>
        <p:nvGraphicFramePr>
          <p:cNvPr id="7" name="Diagramme 6"/>
          <p:cNvGraphicFramePr/>
          <p:nvPr>
            <p:extLst>
              <p:ext uri="{D42A27DB-BD31-4B8C-83A1-F6EECF244321}">
                <p14:modId xmlns="" xmlns:p14="http://schemas.microsoft.com/office/powerpoint/2010/main" val="139708372"/>
              </p:ext>
            </p:extLst>
          </p:nvPr>
        </p:nvGraphicFramePr>
        <p:xfrm>
          <a:off x="785786" y="2962550"/>
          <a:ext cx="7072362" cy="37068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Rectangle 8"/>
          <p:cNvSpPr/>
          <p:nvPr/>
        </p:nvSpPr>
        <p:spPr>
          <a:xfrm>
            <a:off x="1643042" y="1641910"/>
            <a:ext cx="5809278" cy="99500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800" dirty="0" smtClean="0"/>
              <a:t>Des critères =&gt; Référentiel </a:t>
            </a:r>
          </a:p>
          <a:p>
            <a:pPr algn="ctr"/>
            <a:r>
              <a:rPr lang="fr-FR" dirty="0" smtClean="0">
                <a:solidFill>
                  <a:schemeClr val="tx1"/>
                </a:solidFill>
              </a:rPr>
              <a:t>(arrêté du 3 novembre 2014)</a:t>
            </a:r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4848" y="125760"/>
            <a:ext cx="8229600" cy="1143000"/>
          </a:xfrm>
        </p:spPr>
        <p:txBody>
          <a:bodyPr/>
          <a:lstStyle/>
          <a:p>
            <a:r>
              <a:rPr lang="fr-FR" dirty="0" smtClean="0"/>
              <a:t>4 attitudes </a:t>
            </a:r>
            <a:r>
              <a:rPr lang="fr-FR" dirty="0" smtClean="0"/>
              <a:t>d’</a:t>
            </a:r>
            <a:r>
              <a:rPr lang="fr-FR" dirty="0" err="1" smtClean="0"/>
              <a:t>étudiant-e</a:t>
            </a:r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0747694"/>
              </p:ext>
            </p:extLst>
          </p:nvPr>
        </p:nvGraphicFramePr>
        <p:xfrm>
          <a:off x="286288" y="1643050"/>
          <a:ext cx="8606192" cy="509831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51548"/>
                <a:gridCol w="2494204"/>
                <a:gridCol w="1944216"/>
                <a:gridCol w="2016224"/>
              </a:tblGrid>
              <a:tr h="1713942">
                <a:tc>
                  <a:txBody>
                    <a:bodyPr/>
                    <a:lstStyle/>
                    <a:p>
                      <a:pPr algn="r"/>
                      <a:r>
                        <a:rPr lang="fr-FR" sz="2800" dirty="0" smtClean="0"/>
                        <a:t>SUBIT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/>
                        <a:t>EXECUTE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/>
                        <a:t>MAITRISE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/>
                        <a:t>EST</a:t>
                      </a:r>
                      <a:r>
                        <a:rPr lang="fr-FR" sz="2800" baseline="0" dirty="0" smtClean="0"/>
                        <a:t> EXPERT</a:t>
                      </a:r>
                      <a:endParaRPr lang="fr-FR" sz="2800" dirty="0"/>
                    </a:p>
                  </a:txBody>
                  <a:tcPr/>
                </a:tc>
              </a:tr>
              <a:tr h="3384376"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Image 5" descr="sueur froid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728" y="1643050"/>
            <a:ext cx="1000131" cy="1412884"/>
          </a:xfrm>
          <a:prstGeom prst="rect">
            <a:avLst/>
          </a:prstGeom>
        </p:spPr>
      </p:pic>
      <p:pic>
        <p:nvPicPr>
          <p:cNvPr id="7" name="Image 6" descr="subi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3568" y="2708920"/>
            <a:ext cx="1656184" cy="1584176"/>
          </a:xfrm>
          <a:prstGeom prst="rect">
            <a:avLst/>
          </a:prstGeom>
        </p:spPr>
      </p:pic>
      <p:pic>
        <p:nvPicPr>
          <p:cNvPr id="9" name="Image 8" descr="exécutant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467744" y="2132856"/>
            <a:ext cx="1600200" cy="1257300"/>
          </a:xfrm>
          <a:prstGeom prst="rect">
            <a:avLst/>
          </a:prstGeom>
        </p:spPr>
      </p:pic>
      <p:pic>
        <p:nvPicPr>
          <p:cNvPr id="10" name="Image 9" descr="rôle exécutant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275856" y="3140968"/>
            <a:ext cx="1584176" cy="1296144"/>
          </a:xfrm>
          <a:prstGeom prst="rect">
            <a:avLst/>
          </a:prstGeom>
        </p:spPr>
      </p:pic>
      <p:pic>
        <p:nvPicPr>
          <p:cNvPr id="11" name="Image 10" descr="maitrise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076056" y="2213984"/>
            <a:ext cx="1645627" cy="1143008"/>
          </a:xfrm>
          <a:prstGeom prst="rect">
            <a:avLst/>
          </a:prstGeom>
        </p:spPr>
      </p:pic>
      <p:pic>
        <p:nvPicPr>
          <p:cNvPr id="13" name="Image 12" descr="expert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040699" y="2358570"/>
            <a:ext cx="1635757" cy="1286454"/>
          </a:xfrm>
          <a:prstGeom prst="rect">
            <a:avLst/>
          </a:prstGeom>
        </p:spPr>
      </p:pic>
      <p:pic>
        <p:nvPicPr>
          <p:cNvPr id="14" name="Image 13" descr="images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004048" y="4954872"/>
            <a:ext cx="1800200" cy="1714488"/>
          </a:xfrm>
          <a:prstGeom prst="rect">
            <a:avLst/>
          </a:prstGeom>
        </p:spPr>
      </p:pic>
      <p:sp>
        <p:nvSpPr>
          <p:cNvPr id="12" name="Flèche droite 11"/>
          <p:cNvSpPr/>
          <p:nvPr/>
        </p:nvSpPr>
        <p:spPr>
          <a:xfrm rot="12740672" flipV="1">
            <a:off x="2021863" y="4084618"/>
            <a:ext cx="360040" cy="216024"/>
          </a:xfrm>
          <a:prstGeom prst="right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droite 14"/>
          <p:cNvSpPr/>
          <p:nvPr/>
        </p:nvSpPr>
        <p:spPr>
          <a:xfrm rot="2091713" flipV="1">
            <a:off x="5033480" y="4880666"/>
            <a:ext cx="360040" cy="216024"/>
          </a:xfrm>
          <a:prstGeom prst="right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3" name="Groupe 32"/>
          <p:cNvGrpSpPr/>
          <p:nvPr/>
        </p:nvGrpSpPr>
        <p:grpSpPr>
          <a:xfrm>
            <a:off x="251520" y="4293096"/>
            <a:ext cx="2339752" cy="2508086"/>
            <a:chOff x="251520" y="4293096"/>
            <a:chExt cx="2339752" cy="2508086"/>
          </a:xfrm>
        </p:grpSpPr>
        <p:sp>
          <p:nvSpPr>
            <p:cNvPr id="16" name="ZoneTexte 15"/>
            <p:cNvSpPr txBox="1"/>
            <p:nvPr/>
          </p:nvSpPr>
          <p:spPr>
            <a:xfrm>
              <a:off x="251520" y="4293096"/>
              <a:ext cx="17281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2000" dirty="0" smtClean="0"/>
                <a:t>- </a:t>
              </a:r>
              <a:r>
                <a:rPr lang="de-CH" sz="2000" dirty="0" err="1" smtClean="0"/>
                <a:t>S‘interroge</a:t>
              </a:r>
              <a:endParaRPr lang="fr-FR" sz="2000" dirty="0"/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251520" y="4653136"/>
              <a:ext cx="17281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2000" dirty="0" smtClean="0"/>
                <a:t>- </a:t>
              </a:r>
              <a:r>
                <a:rPr lang="de-CH" sz="2000" dirty="0" err="1" smtClean="0"/>
                <a:t>Fuite</a:t>
              </a:r>
              <a:endParaRPr lang="fr-FR" sz="2000" dirty="0"/>
            </a:p>
          </p:txBody>
        </p:sp>
        <p:sp>
          <p:nvSpPr>
            <p:cNvPr id="18" name="ZoneTexte 17"/>
            <p:cNvSpPr txBox="1"/>
            <p:nvPr/>
          </p:nvSpPr>
          <p:spPr>
            <a:xfrm>
              <a:off x="251520" y="5013176"/>
              <a:ext cx="172819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90488" indent="-90488"/>
              <a:r>
                <a:rPr lang="de-CH" sz="2000" dirty="0" smtClean="0"/>
                <a:t>- Recherche </a:t>
              </a:r>
              <a:r>
                <a:rPr lang="de-CH" sz="2000" dirty="0" err="1" smtClean="0"/>
                <a:t>incohérente</a:t>
              </a:r>
              <a:endParaRPr lang="fr-FR" sz="2000" dirty="0"/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251520" y="5733256"/>
              <a:ext cx="23397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2000" dirty="0" smtClean="0"/>
                <a:t>- Clique de partout</a:t>
              </a:r>
              <a:endParaRPr lang="fr-FR" sz="2000" dirty="0"/>
            </a:p>
          </p:txBody>
        </p:sp>
        <p:sp>
          <p:nvSpPr>
            <p:cNvPr id="20" name="ZoneTexte 19"/>
            <p:cNvSpPr txBox="1"/>
            <p:nvPr/>
          </p:nvSpPr>
          <p:spPr>
            <a:xfrm>
              <a:off x="251520" y="6093296"/>
              <a:ext cx="233975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90488" indent="-90488">
                <a:buFontTx/>
                <a:buChar char="-"/>
              </a:pPr>
              <a:r>
                <a:rPr lang="de-CH" sz="2000" dirty="0" smtClean="0"/>
                <a:t> </a:t>
              </a:r>
              <a:r>
                <a:rPr lang="de-CH" sz="2000" dirty="0" err="1" smtClean="0"/>
                <a:t>Attentisme</a:t>
              </a:r>
              <a:r>
                <a:rPr lang="de-CH" sz="2000" dirty="0" smtClean="0"/>
                <a:t/>
              </a:r>
              <a:br>
                <a:rPr lang="de-CH" sz="2000" dirty="0" smtClean="0"/>
              </a:br>
              <a:r>
                <a:rPr lang="de-CH" sz="2000" dirty="0" smtClean="0"/>
                <a:t> (ne </a:t>
              </a:r>
              <a:r>
                <a:rPr lang="de-CH" sz="2000" dirty="0" err="1" smtClean="0"/>
                <a:t>fait</a:t>
              </a:r>
              <a:r>
                <a:rPr lang="de-CH" sz="2000" dirty="0" smtClean="0"/>
                <a:t> </a:t>
              </a:r>
              <a:r>
                <a:rPr lang="de-CH" sz="2000" dirty="0" err="1" smtClean="0"/>
                <a:t>rien</a:t>
              </a:r>
              <a:r>
                <a:rPr lang="de-CH" sz="2000" dirty="0" smtClean="0"/>
                <a:t>)</a:t>
              </a:r>
              <a:endParaRPr lang="fr-FR" sz="2000" dirty="0"/>
            </a:p>
          </p:txBody>
        </p:sp>
      </p:grpSp>
      <p:grpSp>
        <p:nvGrpSpPr>
          <p:cNvPr id="34" name="Groupe 33"/>
          <p:cNvGrpSpPr/>
          <p:nvPr/>
        </p:nvGrpSpPr>
        <p:grpSpPr>
          <a:xfrm>
            <a:off x="2483768" y="4509120"/>
            <a:ext cx="2664296" cy="1932022"/>
            <a:chOff x="2483768" y="4509120"/>
            <a:chExt cx="2664296" cy="1932022"/>
          </a:xfrm>
        </p:grpSpPr>
        <p:sp>
          <p:nvSpPr>
            <p:cNvPr id="21" name="ZoneTexte 20"/>
            <p:cNvSpPr txBox="1"/>
            <p:nvPr/>
          </p:nvSpPr>
          <p:spPr>
            <a:xfrm>
              <a:off x="2483768" y="4509120"/>
              <a:ext cx="17281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2000" dirty="0" smtClean="0"/>
                <a:t>- </a:t>
              </a:r>
              <a:r>
                <a:rPr lang="de-CH" sz="2000" dirty="0" err="1" smtClean="0"/>
                <a:t>Guidance</a:t>
              </a:r>
              <a:r>
                <a:rPr lang="de-CH" sz="2000" dirty="0" smtClean="0"/>
                <a:t> ++</a:t>
              </a:r>
              <a:endParaRPr lang="fr-FR" sz="2000" dirty="0"/>
            </a:p>
          </p:txBody>
        </p:sp>
        <p:sp>
          <p:nvSpPr>
            <p:cNvPr id="22" name="ZoneTexte 21"/>
            <p:cNvSpPr txBox="1"/>
            <p:nvPr/>
          </p:nvSpPr>
          <p:spPr>
            <a:xfrm>
              <a:off x="2483768" y="4901098"/>
              <a:ext cx="17281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2000" dirty="0" smtClean="0"/>
                <a:t>- </a:t>
              </a:r>
              <a:r>
                <a:rPr lang="de-CH" sz="2000" dirty="0" err="1" smtClean="0"/>
                <a:t>Sollicite</a:t>
              </a:r>
              <a:r>
                <a:rPr lang="de-CH" sz="2000" dirty="0" smtClean="0"/>
                <a:t> ++</a:t>
              </a:r>
              <a:endParaRPr lang="fr-FR" sz="2000" dirty="0"/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2483768" y="5333146"/>
              <a:ext cx="26642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90488" indent="-90488"/>
              <a:r>
                <a:rPr lang="de-CH" sz="2000" dirty="0" smtClean="0"/>
                <a:t>- </a:t>
              </a:r>
              <a:r>
                <a:rPr lang="de-CH" sz="2000" dirty="0" err="1" smtClean="0"/>
                <a:t>Besoin</a:t>
              </a:r>
              <a:r>
                <a:rPr lang="de-CH" sz="2000" dirty="0" smtClean="0"/>
                <a:t> </a:t>
              </a:r>
              <a:r>
                <a:rPr lang="de-CH" sz="2000" dirty="0" err="1" smtClean="0"/>
                <a:t>d‘être</a:t>
              </a:r>
              <a:r>
                <a:rPr lang="de-CH" sz="2000" dirty="0" smtClean="0"/>
                <a:t> </a:t>
              </a:r>
              <a:r>
                <a:rPr lang="de-CH" sz="2000" dirty="0" err="1" smtClean="0"/>
                <a:t>rassuré</a:t>
              </a:r>
              <a:endParaRPr lang="fr-FR" sz="2000" dirty="0"/>
            </a:p>
          </p:txBody>
        </p:sp>
        <p:sp>
          <p:nvSpPr>
            <p:cNvPr id="24" name="ZoneTexte 23"/>
            <p:cNvSpPr txBox="1"/>
            <p:nvPr/>
          </p:nvSpPr>
          <p:spPr>
            <a:xfrm>
              <a:off x="2483768" y="5733256"/>
              <a:ext cx="244827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90488" indent="-90488"/>
              <a:r>
                <a:rPr lang="de-CH" sz="2000" dirty="0" smtClean="0"/>
                <a:t>- </a:t>
              </a:r>
              <a:r>
                <a:rPr lang="de-CH" sz="2000" dirty="0" err="1" smtClean="0"/>
                <a:t>Besoin</a:t>
              </a:r>
              <a:r>
                <a:rPr lang="de-CH" sz="2000" dirty="0" smtClean="0"/>
                <a:t> de </a:t>
              </a:r>
              <a:r>
                <a:rPr lang="de-CH" sz="2000" dirty="0" err="1" smtClean="0"/>
                <a:t>validation</a:t>
              </a:r>
              <a:r>
                <a:rPr lang="de-CH" sz="2000" dirty="0" smtClean="0"/>
                <a:t> à </a:t>
              </a:r>
              <a:r>
                <a:rPr lang="de-CH" sz="2000" dirty="0" err="1" smtClean="0"/>
                <a:t>chaque</a:t>
              </a:r>
              <a:r>
                <a:rPr lang="de-CH" sz="2000" dirty="0" smtClean="0"/>
                <a:t> </a:t>
              </a:r>
              <a:r>
                <a:rPr lang="de-CH" sz="2000" dirty="0" err="1" smtClean="0"/>
                <a:t>étape</a:t>
              </a:r>
              <a:endParaRPr lang="fr-FR" sz="2000" dirty="0"/>
            </a:p>
          </p:txBody>
        </p:sp>
      </p:grpSp>
      <p:grpSp>
        <p:nvGrpSpPr>
          <p:cNvPr id="35" name="Groupe 34"/>
          <p:cNvGrpSpPr/>
          <p:nvPr/>
        </p:nvGrpSpPr>
        <p:grpSpPr>
          <a:xfrm>
            <a:off x="5148064" y="3429000"/>
            <a:ext cx="1728192" cy="1480230"/>
            <a:chOff x="5148064" y="3429000"/>
            <a:chExt cx="1728192" cy="1480230"/>
          </a:xfrm>
        </p:grpSpPr>
        <p:sp>
          <p:nvSpPr>
            <p:cNvPr id="25" name="ZoneTexte 24"/>
            <p:cNvSpPr txBox="1"/>
            <p:nvPr/>
          </p:nvSpPr>
          <p:spPr>
            <a:xfrm>
              <a:off x="5148064" y="3429000"/>
              <a:ext cx="17281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2000" dirty="0" smtClean="0"/>
                <a:t>- </a:t>
              </a:r>
              <a:r>
                <a:rPr lang="de-CH" sz="2000" dirty="0" err="1" smtClean="0"/>
                <a:t>Coopère</a:t>
              </a:r>
              <a:endParaRPr lang="fr-FR" sz="2000" dirty="0"/>
            </a:p>
          </p:txBody>
        </p:sp>
        <p:sp>
          <p:nvSpPr>
            <p:cNvPr id="26" name="ZoneTexte 25"/>
            <p:cNvSpPr txBox="1"/>
            <p:nvPr/>
          </p:nvSpPr>
          <p:spPr>
            <a:xfrm>
              <a:off x="5148064" y="3789040"/>
              <a:ext cx="17281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2000" dirty="0" smtClean="0"/>
                <a:t>- </a:t>
              </a:r>
              <a:r>
                <a:rPr lang="de-CH" sz="2000" dirty="0" err="1" smtClean="0"/>
                <a:t>Réalise</a:t>
              </a:r>
              <a:endParaRPr lang="fr-FR" sz="2000" dirty="0"/>
            </a:p>
          </p:txBody>
        </p:sp>
        <p:sp>
          <p:nvSpPr>
            <p:cNvPr id="27" name="ZoneTexte 26"/>
            <p:cNvSpPr txBox="1"/>
            <p:nvPr/>
          </p:nvSpPr>
          <p:spPr>
            <a:xfrm>
              <a:off x="5148064" y="4149080"/>
              <a:ext cx="17281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90488" indent="-90488"/>
              <a:r>
                <a:rPr lang="de-CH" sz="2000" dirty="0" smtClean="0"/>
                <a:t>- Autonome</a:t>
              </a:r>
              <a:endParaRPr lang="fr-FR" sz="2000" dirty="0"/>
            </a:p>
          </p:txBody>
        </p:sp>
        <p:sp>
          <p:nvSpPr>
            <p:cNvPr id="28" name="ZoneTexte 27"/>
            <p:cNvSpPr txBox="1"/>
            <p:nvPr/>
          </p:nvSpPr>
          <p:spPr>
            <a:xfrm>
              <a:off x="5148064" y="4509120"/>
              <a:ext cx="14401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2000" dirty="0" smtClean="0"/>
                <a:t>- </a:t>
              </a:r>
              <a:r>
                <a:rPr lang="de-CH" sz="2000" dirty="0" err="1" smtClean="0"/>
                <a:t>Justifie</a:t>
              </a:r>
              <a:endParaRPr lang="fr-FR" sz="2000" dirty="0"/>
            </a:p>
          </p:txBody>
        </p:sp>
      </p:grpSp>
      <p:grpSp>
        <p:nvGrpSpPr>
          <p:cNvPr id="36" name="Groupe 35"/>
          <p:cNvGrpSpPr/>
          <p:nvPr/>
        </p:nvGrpSpPr>
        <p:grpSpPr>
          <a:xfrm>
            <a:off x="7020272" y="3861048"/>
            <a:ext cx="2339752" cy="1944216"/>
            <a:chOff x="7020272" y="3861048"/>
            <a:chExt cx="2339752" cy="1944216"/>
          </a:xfrm>
        </p:grpSpPr>
        <p:sp>
          <p:nvSpPr>
            <p:cNvPr id="29" name="ZoneTexte 28"/>
            <p:cNvSpPr txBox="1"/>
            <p:nvPr/>
          </p:nvSpPr>
          <p:spPr>
            <a:xfrm>
              <a:off x="7020272" y="3861048"/>
              <a:ext cx="17281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2000" dirty="0" smtClean="0"/>
                <a:t>- </a:t>
              </a:r>
              <a:r>
                <a:rPr lang="de-CH" sz="2000" dirty="0" err="1" smtClean="0"/>
                <a:t>Créatif</a:t>
              </a:r>
              <a:endParaRPr lang="fr-FR" sz="2000" dirty="0"/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7020272" y="4253026"/>
              <a:ext cx="172819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90488" indent="-90488"/>
              <a:r>
                <a:rPr lang="de-CH" sz="2000" dirty="0" smtClean="0"/>
                <a:t>- Force de </a:t>
              </a:r>
              <a:r>
                <a:rPr lang="de-CH" sz="2000" dirty="0" err="1" smtClean="0"/>
                <a:t>proposition</a:t>
              </a:r>
              <a:endParaRPr lang="fr-FR" sz="2000" dirty="0"/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7020272" y="4973106"/>
              <a:ext cx="17281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90488" indent="-90488"/>
              <a:r>
                <a:rPr lang="de-CH" sz="2000" dirty="0" smtClean="0"/>
                <a:t>- </a:t>
              </a:r>
              <a:r>
                <a:rPr lang="de-CH" sz="2000" dirty="0" err="1" smtClean="0"/>
                <a:t>Leadership</a:t>
              </a:r>
              <a:endParaRPr lang="fr-FR" sz="2000" dirty="0"/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7020272" y="5405154"/>
              <a:ext cx="23397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2000" dirty="0" smtClean="0"/>
                <a:t>- </a:t>
              </a:r>
              <a:r>
                <a:rPr lang="de-CH" sz="2000" dirty="0" err="1" smtClean="0"/>
                <a:t>Fait</a:t>
              </a:r>
              <a:r>
                <a:rPr lang="de-CH" sz="2000" dirty="0" smtClean="0"/>
                <a:t> </a:t>
              </a:r>
              <a:r>
                <a:rPr lang="de-CH" sz="2000" dirty="0" err="1" smtClean="0"/>
                <a:t>adhérer</a:t>
              </a:r>
              <a:endParaRPr lang="fr-FR" sz="2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229600" cy="1143000"/>
          </a:xfrm>
        </p:spPr>
        <p:txBody>
          <a:bodyPr/>
          <a:lstStyle/>
          <a:p>
            <a:r>
              <a:rPr lang="fr-FR" dirty="0" smtClean="0"/>
              <a:t>Pour 4 niveaux de </a:t>
            </a:r>
            <a:r>
              <a:rPr lang="fr-FR" dirty="0" smtClean="0"/>
              <a:t>maîtrise</a:t>
            </a:r>
            <a:endParaRPr lang="fr-FR" dirty="0"/>
          </a:p>
        </p:txBody>
      </p:sp>
      <p:grpSp>
        <p:nvGrpSpPr>
          <p:cNvPr id="5" name="Groupe 4"/>
          <p:cNvGrpSpPr/>
          <p:nvPr/>
        </p:nvGrpSpPr>
        <p:grpSpPr>
          <a:xfrm>
            <a:off x="539552" y="3404235"/>
            <a:ext cx="2222152" cy="888861"/>
            <a:chOff x="3817" y="1005754"/>
            <a:chExt cx="2222152" cy="888861"/>
          </a:xfrm>
        </p:grpSpPr>
        <p:sp>
          <p:nvSpPr>
            <p:cNvPr id="15" name="Chevron 14"/>
            <p:cNvSpPr/>
            <p:nvPr/>
          </p:nvSpPr>
          <p:spPr>
            <a:xfrm>
              <a:off x="3817" y="1005754"/>
              <a:ext cx="2222152" cy="888861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Chevron 4"/>
            <p:cNvSpPr/>
            <p:nvPr/>
          </p:nvSpPr>
          <p:spPr>
            <a:xfrm>
              <a:off x="448248" y="1005754"/>
              <a:ext cx="1333291" cy="8888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2027" tIns="70676" rIns="70676" bIns="70676" numCol="1" spcCol="1270" anchor="ctr" anchorCtr="0">
              <a:noAutofit/>
            </a:bodyPr>
            <a:lstStyle/>
            <a:p>
              <a:pPr lvl="0" algn="ctr" defTabSz="2355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5300" kern="1200" dirty="0" smtClean="0"/>
                <a:t>TI</a:t>
              </a:r>
              <a:endParaRPr lang="fr-FR" sz="5300" kern="1200" dirty="0"/>
            </a:p>
          </p:txBody>
        </p:sp>
      </p:grpSp>
      <p:grpSp>
        <p:nvGrpSpPr>
          <p:cNvPr id="6" name="Groupe 5"/>
          <p:cNvGrpSpPr/>
          <p:nvPr/>
        </p:nvGrpSpPr>
        <p:grpSpPr>
          <a:xfrm>
            <a:off x="2539489" y="3404235"/>
            <a:ext cx="2222152" cy="888861"/>
            <a:chOff x="2003754" y="1005754"/>
            <a:chExt cx="2222152" cy="888861"/>
          </a:xfrm>
        </p:grpSpPr>
        <p:sp>
          <p:nvSpPr>
            <p:cNvPr id="13" name="Chevron 12"/>
            <p:cNvSpPr/>
            <p:nvPr/>
          </p:nvSpPr>
          <p:spPr>
            <a:xfrm>
              <a:off x="2003754" y="1005754"/>
              <a:ext cx="2222152" cy="888861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2757287"/>
                <a:satOff val="15482"/>
                <a:lumOff val="-719"/>
                <a:alphaOff val="0"/>
              </a:schemeClr>
            </a:fillRef>
            <a:effectRef idx="0">
              <a:schemeClr val="accent4">
                <a:hueOff val="-2757287"/>
                <a:satOff val="15482"/>
                <a:lumOff val="-719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Chevron 6"/>
            <p:cNvSpPr/>
            <p:nvPr/>
          </p:nvSpPr>
          <p:spPr>
            <a:xfrm>
              <a:off x="2448185" y="1005754"/>
              <a:ext cx="1333291" cy="8888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2027" tIns="70676" rIns="70676" bIns="70676" numCol="1" spcCol="1270" anchor="ctr" anchorCtr="0">
              <a:noAutofit/>
            </a:bodyPr>
            <a:lstStyle/>
            <a:p>
              <a:pPr lvl="0" algn="ctr" defTabSz="2355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5300" kern="1200" dirty="0" smtClean="0"/>
                <a:t>I</a:t>
              </a:r>
              <a:endParaRPr lang="fr-FR" sz="5300" kern="1200" dirty="0"/>
            </a:p>
          </p:txBody>
        </p:sp>
      </p:grpSp>
      <p:grpSp>
        <p:nvGrpSpPr>
          <p:cNvPr id="7" name="Groupe 6"/>
          <p:cNvGrpSpPr/>
          <p:nvPr/>
        </p:nvGrpSpPr>
        <p:grpSpPr>
          <a:xfrm>
            <a:off x="4539427" y="3404235"/>
            <a:ext cx="2222152" cy="888861"/>
            <a:chOff x="4003692" y="1005754"/>
            <a:chExt cx="2222152" cy="888861"/>
          </a:xfrm>
        </p:grpSpPr>
        <p:sp>
          <p:nvSpPr>
            <p:cNvPr id="11" name="Chevron 10"/>
            <p:cNvSpPr/>
            <p:nvPr/>
          </p:nvSpPr>
          <p:spPr>
            <a:xfrm>
              <a:off x="4003692" y="1005754"/>
              <a:ext cx="2222152" cy="888861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5514574"/>
                <a:satOff val="30963"/>
                <a:lumOff val="-1437"/>
                <a:alphaOff val="0"/>
              </a:schemeClr>
            </a:fillRef>
            <a:effectRef idx="0">
              <a:schemeClr val="accent4">
                <a:hueOff val="-5514574"/>
                <a:satOff val="30963"/>
                <a:lumOff val="-143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Chevron 8"/>
            <p:cNvSpPr/>
            <p:nvPr/>
          </p:nvSpPr>
          <p:spPr>
            <a:xfrm>
              <a:off x="4448123" y="1005754"/>
              <a:ext cx="1333291" cy="8888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2027" tIns="70676" rIns="70676" bIns="70676" numCol="1" spcCol="1270" anchor="ctr" anchorCtr="0">
              <a:noAutofit/>
            </a:bodyPr>
            <a:lstStyle/>
            <a:p>
              <a:pPr lvl="0" algn="ctr" defTabSz="2355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5300" kern="1200" dirty="0" smtClean="0"/>
                <a:t>S</a:t>
              </a:r>
              <a:endParaRPr lang="fr-FR" sz="5300" kern="1200" dirty="0"/>
            </a:p>
          </p:txBody>
        </p:sp>
      </p:grpSp>
      <p:grpSp>
        <p:nvGrpSpPr>
          <p:cNvPr id="8" name="Groupe 7"/>
          <p:cNvGrpSpPr/>
          <p:nvPr/>
        </p:nvGrpSpPr>
        <p:grpSpPr>
          <a:xfrm>
            <a:off x="6467356" y="3404235"/>
            <a:ext cx="2222152" cy="888861"/>
            <a:chOff x="6003629" y="1005754"/>
            <a:chExt cx="2222152" cy="888861"/>
          </a:xfrm>
        </p:grpSpPr>
        <p:sp>
          <p:nvSpPr>
            <p:cNvPr id="9" name="Chevron 8"/>
            <p:cNvSpPr/>
            <p:nvPr/>
          </p:nvSpPr>
          <p:spPr>
            <a:xfrm>
              <a:off x="6003629" y="1005754"/>
              <a:ext cx="2222152" cy="888861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8271860"/>
                <a:satOff val="46445"/>
                <a:lumOff val="-2156"/>
                <a:alphaOff val="0"/>
              </a:schemeClr>
            </a:fillRef>
            <a:effectRef idx="0">
              <a:schemeClr val="accent4">
                <a:hueOff val="-8271860"/>
                <a:satOff val="46445"/>
                <a:lumOff val="-215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Chevron 10"/>
            <p:cNvSpPr/>
            <p:nvPr/>
          </p:nvSpPr>
          <p:spPr>
            <a:xfrm>
              <a:off x="6448060" y="1005754"/>
              <a:ext cx="1333291" cy="8888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2027" tIns="70676" rIns="70676" bIns="70676" numCol="1" spcCol="1270" anchor="ctr" anchorCtr="0">
              <a:noAutofit/>
            </a:bodyPr>
            <a:lstStyle/>
            <a:p>
              <a:pPr lvl="0" algn="ctr" defTabSz="2355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5300" kern="1200" dirty="0" smtClean="0"/>
                <a:t>TS</a:t>
              </a:r>
              <a:endParaRPr lang="fr-FR" sz="5300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fr-FR" dirty="0" smtClean="0"/>
              <a:t>Exemple pour E42</a:t>
            </a:r>
            <a:endParaRPr lang="fr-F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628800"/>
            <a:ext cx="9064978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 rot="21392167">
            <a:off x="3068205" y="4298764"/>
            <a:ext cx="2474125" cy="35195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DOCUMENT DE TRAVAIL</a:t>
            </a:r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Sillage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1091</TotalTime>
  <Words>532</Words>
  <Application>Microsoft Office PowerPoint</Application>
  <PresentationFormat>Affichage à l'écran (4:3)</PresentationFormat>
  <Paragraphs>115</Paragraphs>
  <Slides>11</Slides>
  <Notes>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Situation A de CCF :  de la prise d’information à la constitution d’un profil</vt:lpstr>
      <vt:lpstr>Sur quelles épreuves ?</vt:lpstr>
      <vt:lpstr>Quand et comment ?</vt:lpstr>
      <vt:lpstr>Quoi ?</vt:lpstr>
      <vt:lpstr>Quoi et où?</vt:lpstr>
      <vt:lpstr>Principes des observables</vt:lpstr>
      <vt:lpstr>4 attitudes d’étudiant-e</vt:lpstr>
      <vt:lpstr>Pour 4 niveaux de maîtrise</vt:lpstr>
      <vt:lpstr>Exemple pour E42</vt:lpstr>
      <vt:lpstr>Exemple pour E5</vt:lpstr>
      <vt:lpstr>Les observables : quelle utilité 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RECTORAT</dc:creator>
  <cp:lastModifiedBy>Gallet</cp:lastModifiedBy>
  <cp:revision>91</cp:revision>
  <dcterms:created xsi:type="dcterms:W3CDTF">2014-10-30T17:49:11Z</dcterms:created>
  <dcterms:modified xsi:type="dcterms:W3CDTF">2015-06-17T11:32:43Z</dcterms:modified>
</cp:coreProperties>
</file>