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B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690B-92EB-44EF-93CD-F01F12459C24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1B47-7969-4B87-8ECF-B8DCAC119D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690B-92EB-44EF-93CD-F01F12459C24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1B47-7969-4B87-8ECF-B8DCAC119D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690B-92EB-44EF-93CD-F01F12459C24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1B47-7969-4B87-8ECF-B8DCAC119D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690B-92EB-44EF-93CD-F01F12459C24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1B47-7969-4B87-8ECF-B8DCAC119D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690B-92EB-44EF-93CD-F01F12459C24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1B47-7969-4B87-8ECF-B8DCAC119D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690B-92EB-44EF-93CD-F01F12459C24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1B47-7969-4B87-8ECF-B8DCAC119D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690B-92EB-44EF-93CD-F01F12459C24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1B47-7969-4B87-8ECF-B8DCAC119D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690B-92EB-44EF-93CD-F01F12459C24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1B47-7969-4B87-8ECF-B8DCAC119D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690B-92EB-44EF-93CD-F01F12459C24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1B47-7969-4B87-8ECF-B8DCAC119D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690B-92EB-44EF-93CD-F01F12459C24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1B47-7969-4B87-8ECF-B8DCAC119D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690B-92EB-44EF-93CD-F01F12459C24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1B47-7969-4B87-8ECF-B8DCAC119D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E690B-92EB-44EF-93CD-F01F12459C24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C1B47-7969-4B87-8ECF-B8DCAC119D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eil-constitutionnel.fr/conseil-constitutionnel/francais/la-constitution/la-constitution-du-4-octobre-1958/preambule-de-la-constitution-du-27-octobre-1946.5077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otion.com/video/x4ju0q_declaration-des-droits-de-l-homme-e_shortfilms" TargetMode="External"/><Relationship Id="rId7" Type="http://schemas.openxmlformats.org/officeDocument/2006/relationships/hyperlink" Target="http://videos.tf1.fr/jt-13h/2013/retour-sur-l-histoire-de-la-constitution-de-1958-8281840.html" TargetMode="External"/><Relationship Id="rId2" Type="http://schemas.openxmlformats.org/officeDocument/2006/relationships/hyperlink" Target="https://www.coursera.org/course/droitshom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sVkps-C7E0" TargetMode="External"/><Relationship Id="rId5" Type="http://schemas.openxmlformats.org/officeDocument/2006/relationships/hyperlink" Target="http://www.mediatheque.justice.gouv.fr/direct/2051-6c07e52590bdec7fb4916267840e29635df3685a-1424790133-direct" TargetMode="External"/><Relationship Id="rId4" Type="http://schemas.openxmlformats.org/officeDocument/2006/relationships/hyperlink" Target="http://www.dailymotion.com/video/x1831wn_damien-lempereur-dlf-defend-les-libertes-fondamentales_ne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332656"/>
            <a:ext cx="828092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3600" b="1" u="sng" dirty="0" smtClean="0">
                <a:solidFill>
                  <a:srgbClr val="FF0000"/>
                </a:solidFill>
                <a:latin typeface="Comic Sans MS" pitchFamily="66" charset="0"/>
              </a:rPr>
              <a:t>TP2</a:t>
            </a:r>
            <a:r>
              <a:rPr lang="fr-FR" sz="3600" b="1" dirty="0" smtClean="0">
                <a:solidFill>
                  <a:srgbClr val="FF0000"/>
                </a:solidFill>
                <a:latin typeface="Comic Sans MS" pitchFamily="66" charset="0"/>
              </a:rPr>
              <a:t> :</a:t>
            </a:r>
          </a:p>
          <a:p>
            <a:pPr algn="ctr">
              <a:spcBef>
                <a:spcPct val="20000"/>
              </a:spcBef>
              <a:defRPr/>
            </a:pPr>
            <a:r>
              <a:rPr lang="fr-FR" sz="3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3600" b="1" dirty="0">
                <a:solidFill>
                  <a:srgbClr val="FF0000"/>
                </a:solidFill>
                <a:latin typeface="Comic Sans MS" pitchFamily="66" charset="0"/>
              </a:rPr>
              <a:t>LES DROITS DE L’HOMME ET </a:t>
            </a:r>
            <a:endParaRPr lang="fr-FR" sz="3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fr-FR" sz="3600" b="1" dirty="0" smtClean="0">
                <a:solidFill>
                  <a:srgbClr val="FF0000"/>
                </a:solidFill>
                <a:latin typeface="Comic Sans MS" pitchFamily="66" charset="0"/>
              </a:rPr>
              <a:t>LES LIBERTÉS FONDAMENTALES</a:t>
            </a:r>
            <a:r>
              <a:rPr lang="fr-FR" sz="3600" b="1" dirty="0">
                <a:solidFill>
                  <a:srgbClr val="FF0000"/>
                </a:solidFill>
                <a:latin typeface="Comic Sans MS" pitchFamily="66" charset="0"/>
              </a:rPr>
              <a:t> </a:t>
            </a:r>
          </a:p>
        </p:txBody>
      </p:sp>
      <p:sp>
        <p:nvSpPr>
          <p:cNvPr id="14340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2876550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2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2876550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http://www.lepetitjournaldesprofs.com/wp-content/uploads/2015/02/tableau-le-barb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6"/>
            <a:ext cx="5014367" cy="2940652"/>
          </a:xfrm>
          <a:prstGeom prst="rect">
            <a:avLst/>
          </a:prstGeom>
          <a:noFill/>
        </p:spPr>
      </p:pic>
    </p:spTree>
  </p:cSld>
  <p:clrMapOvr>
    <a:masterClrMapping/>
  </p:clrMapOvr>
  <p:transition advTm="73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24744"/>
            <a:ext cx="820891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 groupe de 3 personnes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endParaRPr lang="fr-FR" sz="1200" b="1" dirty="0">
              <a:latin typeface="Comic Sans MS" pitchFamily="66" charset="0"/>
            </a:endParaRPr>
          </a:p>
          <a:p>
            <a:pPr algn="just"/>
            <a:r>
              <a:rPr lang="fr-FR" sz="2000" dirty="0" smtClean="0">
                <a:latin typeface="Comic Sans MS" pitchFamily="66" charset="0"/>
              </a:rPr>
              <a:t>A l’aide des documents </a:t>
            </a:r>
            <a:r>
              <a:rPr lang="fr-FR" sz="2000" dirty="0" smtClean="0">
                <a:latin typeface="Comic Sans MS" pitchFamily="66" charset="0"/>
              </a:rPr>
              <a:t>ci-dessous</a:t>
            </a:r>
            <a:r>
              <a:rPr lang="fr-FR" sz="2000" dirty="0" smtClean="0">
                <a:latin typeface="Comic Sans MS" pitchFamily="66" charset="0"/>
              </a:rPr>
              <a:t>, des vidéos et de vos recherches personnelles, réalisez un diaporama pour présenter les droits de l’Homme et les libertés fondamentales.</a:t>
            </a:r>
          </a:p>
          <a:p>
            <a:endParaRPr lang="fr-FR" sz="2000" b="1" dirty="0" smtClean="0">
              <a:latin typeface="Comic Sans MS" pitchFamily="66" charset="0"/>
            </a:endParaRPr>
          </a:p>
          <a:p>
            <a:endParaRPr lang="fr-FR" sz="2000" b="1" dirty="0">
              <a:latin typeface="Comic Sans MS" pitchFamily="66" charset="0"/>
            </a:endParaRPr>
          </a:p>
          <a:p>
            <a:r>
              <a:rPr lang="fr-FR" sz="2000" b="1" u="sng" dirty="0" smtClean="0">
                <a:latin typeface="Comic Sans MS" pitchFamily="66" charset="0"/>
              </a:rPr>
              <a:t>Thèmes à aborder :</a:t>
            </a:r>
          </a:p>
          <a:p>
            <a:endParaRPr lang="fr-FR" sz="1000" b="1" u="sng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000" dirty="0">
                <a:latin typeface="Comic Sans MS" pitchFamily="66" charset="0"/>
              </a:rPr>
              <a:t> </a:t>
            </a:r>
            <a:r>
              <a:rPr lang="fr-FR" sz="2000" dirty="0" smtClean="0">
                <a:latin typeface="Comic Sans MS" pitchFamily="66" charset="0"/>
              </a:rPr>
              <a:t>Qu’est ce que les droits de l’Homme ?</a:t>
            </a:r>
          </a:p>
          <a:p>
            <a:pPr>
              <a:buFont typeface="Wingdings" pitchFamily="2" charset="2"/>
              <a:buChar char="Ø"/>
            </a:pPr>
            <a:endParaRPr lang="fr-FR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000" dirty="0" smtClean="0">
                <a:latin typeface="Comic Sans MS" pitchFamily="66" charset="0"/>
              </a:rPr>
              <a:t> Que représentent les libertés fondamentales ?</a:t>
            </a:r>
          </a:p>
          <a:p>
            <a:pPr>
              <a:buFont typeface="Wingdings" pitchFamily="2" charset="2"/>
              <a:buChar char="Ø"/>
            </a:pPr>
            <a:endParaRPr lang="fr-FR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000" dirty="0" smtClean="0">
                <a:latin typeface="Comic Sans MS" pitchFamily="66" charset="0"/>
              </a:rPr>
              <a:t> Que représente la citoyenneté ?</a:t>
            </a:r>
          </a:p>
          <a:p>
            <a:pPr>
              <a:buFontTx/>
              <a:buChar char="-"/>
            </a:pP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26064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CONSIGNES :</a:t>
            </a:r>
            <a:endParaRPr lang="fr-F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880"/>
                            </p:stCondLst>
                            <p:childTnLst>
                              <p:par>
                                <p:cTn id="2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88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12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76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9"/>
            <a:ext cx="8424936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7544" y="332656"/>
            <a:ext cx="936104" cy="504056"/>
          </a:xfrm>
          <a:prstGeom prst="rect">
            <a:avLst/>
          </a:prstGeom>
          <a:solidFill>
            <a:srgbClr val="F2D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828092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5536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latin typeface="Agency FB" pitchFamily="34" charset="0"/>
                <a:hlinkClick r:id="rId3"/>
              </a:rPr>
              <a:t>http://www.conseil-constitutionnel.fr/conseil-constitutionnel/francais/la-constitution/la-constitution-du-4-octobre-1958/preambule-de-la-constitution-du-27-octobre-1946.5077.html</a:t>
            </a:r>
            <a:endParaRPr lang="fr-FR" i="1" dirty="0" smtClean="0">
              <a:latin typeface="Agency FB" pitchFamily="34" charset="0"/>
            </a:endParaRPr>
          </a:p>
          <a:p>
            <a:endParaRPr lang="fr-FR" i="1" dirty="0">
              <a:latin typeface="Agency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332656"/>
            <a:ext cx="3379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>
                <a:latin typeface="Comic Sans MS" pitchFamily="66" charset="0"/>
              </a:rPr>
              <a:t>Préambule constitution 1946 :</a:t>
            </a:r>
            <a:endParaRPr lang="fr-FR" u="sng" dirty="0"/>
          </a:p>
        </p:txBody>
      </p:sp>
      <p:sp>
        <p:nvSpPr>
          <p:cNvPr id="7" name="Rectangle 6"/>
          <p:cNvSpPr/>
          <p:nvPr/>
        </p:nvSpPr>
        <p:spPr>
          <a:xfrm>
            <a:off x="395536" y="2132856"/>
            <a:ext cx="93610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48469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520" y="0"/>
            <a:ext cx="1008112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491880" y="0"/>
            <a:ext cx="1008112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23528" y="4725144"/>
            <a:ext cx="1008112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491880" y="4149080"/>
            <a:ext cx="1008112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68144" y="4509120"/>
            <a:ext cx="2880320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260648"/>
            <a:ext cx="866775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980728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 smtClean="0">
                <a:hlinkClick r:id="rId2"/>
              </a:rPr>
              <a:t>https://www.coursera.org/course/droitshomme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hlinkClick r:id="rId3"/>
              </a:rPr>
              <a:t> http://www.dailymotion.com/video/x4ju0q_declaration-des-droits-de-l-homme-e_shortfilms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>
                <a:hlinkClick r:id="rId4"/>
              </a:rPr>
              <a:t>http://www.dailymotion.com/video/x1831wn_damien-lempereur-dlf-defend-les-libertes-fondamentales_news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hlinkClick r:id="rId5"/>
              </a:rPr>
              <a:t>http://www.mediatheque.justice.gouv.fr/direct/2051-6c07e52590bdec7fb4916267840e29635df3685a-1424790133-direct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 smtClean="0">
                <a:hlinkClick r:id="rId6"/>
              </a:rPr>
              <a:t>https://www.youtube.com/watch?v=dsVkps-C7E0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hlinkClick r:id="rId7"/>
              </a:rPr>
              <a:t>http://videos.tf1.fr/jt-13h/2013/retour-sur-l-histoire-de-la-constitution-de-1958-8281840.html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VIDEOS :</a:t>
            </a:r>
            <a:endParaRPr lang="fr-FR" b="1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104</Words>
  <Application>Microsoft Office PowerPoint</Application>
  <PresentationFormat>Affichage à l'écran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Portable</dc:creator>
  <cp:lastModifiedBy>Famille JEAN</cp:lastModifiedBy>
  <cp:revision>12</cp:revision>
  <dcterms:created xsi:type="dcterms:W3CDTF">2015-03-03T14:11:33Z</dcterms:created>
  <dcterms:modified xsi:type="dcterms:W3CDTF">2015-05-26T18:30:03Z</dcterms:modified>
</cp:coreProperties>
</file>