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76330-31B3-4029-A730-F3383553CBBE}" type="datetimeFigureOut">
              <a:rPr lang="fr-FR"/>
              <a:pPr>
                <a:defRPr/>
              </a:pPr>
              <a:t>13/06/2013</a:t>
            </a:fld>
            <a:endParaRPr lang="fr-FR"/>
          </a:p>
        </p:txBody>
      </p:sp>
      <p:sp>
        <p:nvSpPr>
          <p:cNvPr id="5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F3E65-7A21-49C0-B7CC-1DBD6F383E3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490F4-25ED-4E88-AE20-A5352E81E728}" type="datetimeFigureOut">
              <a:rPr lang="fr-FR"/>
              <a:pPr>
                <a:defRPr/>
              </a:pPr>
              <a:t>13/06/2013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88F72-E7B9-4BDD-9A34-E2156830EB8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84C26-6AC9-4B02-9C99-8F460E82B4CA}" type="datetimeFigureOut">
              <a:rPr lang="fr-FR"/>
              <a:pPr>
                <a:defRPr/>
              </a:pPr>
              <a:t>13/06/2013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A6AE8-0509-4BA2-8B91-E43FFC36A1D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6FF25-CFD9-4CFD-910A-DEAA2C581E66}" type="datetimeFigureOut">
              <a:rPr lang="fr-FR"/>
              <a:pPr>
                <a:defRPr/>
              </a:pPr>
              <a:t>13/06/2013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41187-C274-488C-820C-683A7D0EDA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055B4-541C-47DE-B436-B02DC6BA7C4C}" type="datetimeFigureOut">
              <a:rPr lang="fr-FR"/>
              <a:pPr>
                <a:defRPr/>
              </a:pPr>
              <a:t>13/06/2013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6A084-5D28-4CC5-A909-A305F0025B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59C0E-9F01-4D6C-8E75-5E192BC62E18}" type="datetimeFigureOut">
              <a:rPr lang="fr-FR"/>
              <a:pPr>
                <a:defRPr/>
              </a:pPr>
              <a:t>13/06/2013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A047E-BA96-4A9F-B200-983534546BE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2F744-F12D-4A61-B7EC-DBC332FAEB08}" type="datetimeFigureOut">
              <a:rPr lang="fr-FR"/>
              <a:pPr>
                <a:defRPr/>
              </a:pPr>
              <a:t>13/06/2013</a:t>
            </a:fld>
            <a:endParaRPr lang="fr-FR"/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AB5-C837-4858-9465-959DA220F0E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22333-28BA-450F-9E11-1E7DCAD13613}" type="datetimeFigureOut">
              <a:rPr lang="fr-FR"/>
              <a:pPr>
                <a:defRPr/>
              </a:pPr>
              <a:t>13/06/2013</a:t>
            </a:fld>
            <a:endParaRPr 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89D29-4C0C-4666-AD2A-5B54727CD5F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B3566-8294-43FE-A018-9B30FF509A3A}" type="datetimeFigureOut">
              <a:rPr lang="fr-FR"/>
              <a:pPr>
                <a:defRPr/>
              </a:pPr>
              <a:t>13/06/2013</a:t>
            </a:fld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D9410-F488-4EFF-8B48-230770BCB0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2D60A-ECAC-4E14-A000-144D4CF72357}" type="datetimeFigureOut">
              <a:rPr lang="fr-FR"/>
              <a:pPr>
                <a:defRPr/>
              </a:pPr>
              <a:t>13/06/2013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32AB5-60FE-4C40-A348-B271338871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et arrondir un rectangle à un seul coin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iangle rect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57CCA-1044-4066-920D-BC8BB4DF682D}" type="datetimeFigureOut">
              <a:rPr lang="fr-FR"/>
              <a:pPr>
                <a:defRPr/>
              </a:pPr>
              <a:t>13/06/2013</a:t>
            </a:fld>
            <a:endParaRPr lang="fr-FR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F54F1-F0B2-440E-846B-C20CFD27BFF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9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DBF82A-B655-4097-9E16-E87F4C1C9146}" type="datetimeFigureOut">
              <a:rPr lang="fr-FR"/>
              <a:pPr>
                <a:defRPr/>
              </a:pPr>
              <a:t>13/06/2013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AD0113-22F6-49D1-934C-0343F5E41C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1033" name="Groupe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314" name="Sous-titr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fr-FR" smtClean="0"/>
          </a:p>
        </p:txBody>
      </p:sp>
      <p:pic>
        <p:nvPicPr>
          <p:cNvPr id="13315" name="Image 3" descr="dsc0616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99592" y="2348881"/>
            <a:ext cx="7344816" cy="28623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Bienvenue  dans la salle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Professionnelle de la section GESTION ADMINISTRATION </a:t>
            </a:r>
            <a:br>
              <a:rPr lang="fr-FR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</a:br>
            <a:r>
              <a:rPr lang="fr-FR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du Lycée Gabriel FAURE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à Tournon/</a:t>
            </a:r>
            <a:r>
              <a:rPr lang="fr-FR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R</a:t>
            </a:r>
            <a:r>
              <a:rPr lang="fr-FR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hône</a:t>
            </a:r>
            <a:endParaRPr lang="fr-FR" sz="5400" b="1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ransition spd="slow" advClick="0" advTm="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F:\DCIM\113_3005\IMGP018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2303463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000" dirty="0" smtClean="0">
                <a:solidFill>
                  <a:schemeClr val="bg2">
                    <a:lumMod val="2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Dès que nous entrons dans la salle, nous trouvons un petit salon d’attente pour faire patienter nos visiteurs…</a:t>
            </a:r>
            <a:endParaRPr lang="fr-FR" sz="4000" dirty="0">
              <a:solidFill>
                <a:schemeClr val="bg2">
                  <a:lumMod val="2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F:\DCIM\113_3005\IMGP01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2147888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000" dirty="0" smtClean="0">
                <a:solidFill>
                  <a:schemeClr val="bg2">
                    <a:lumMod val="2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…que nous aurons préalablement accueillis derrière notre toute nouvelle banque d’accueil.</a:t>
            </a:r>
            <a:endParaRPr lang="fr-FR" sz="4000" dirty="0">
              <a:solidFill>
                <a:schemeClr val="bg2">
                  <a:lumMod val="2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P:\Profile\Profile\bac ga\DIAPORAMA GABRIEL FAURE\SAM_374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3472"/>
          <a:stretch>
            <a:fillRect/>
          </a:stretch>
        </p:blipFill>
        <p:spPr>
          <a:xfrm>
            <a:off x="1258888" y="2205038"/>
            <a:ext cx="6408737" cy="4157662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18487" cy="2520950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Poursuivons notre visite par l’espace réunion qui nous permet de travailler, de nous concerter et d’échanger.</a:t>
            </a:r>
            <a:endParaRPr lang="fr-FR" sz="4000" dirty="0">
              <a:solidFill>
                <a:schemeClr val="tx2">
                  <a:lumMod val="7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P:\Profile\Profile\bac ga\DIAPORAMA GABRIEL FAURE\SAM_37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2232025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000" dirty="0" smtClean="0">
                <a:solidFill>
                  <a:schemeClr val="bg2">
                    <a:lumMod val="2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Un grand tableau blanc et un vidéoprojecteur interactif nous permettent de travailler dans d’excellentes conditions.</a:t>
            </a:r>
            <a:endParaRPr lang="fr-FR" sz="4000" dirty="0">
              <a:solidFill>
                <a:schemeClr val="bg2">
                  <a:lumMod val="2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P:\Profile\Profile\bac ga\DIAPORAMA GABRIEL FAURE\SAM_37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3472"/>
          <a:stretch>
            <a:fillRect/>
          </a:stretch>
        </p:blipFill>
        <p:spPr>
          <a:xfrm>
            <a:off x="1646238" y="1935163"/>
            <a:ext cx="5851525" cy="3797300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2303462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000" dirty="0" smtClean="0">
                <a:solidFill>
                  <a:schemeClr val="bg2">
                    <a:lumMod val="2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Cinq îlots de quatre places sont désormais équipés de bureaux spacieux, de grands écrans, de fauteuils confortables et des tout derniers logiciels… </a:t>
            </a:r>
            <a:endParaRPr lang="fr-FR" sz="4000" dirty="0">
              <a:solidFill>
                <a:schemeClr val="bg2">
                  <a:lumMod val="2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P:\Profile\Profile\bac ga\DIAPORAMA GABRIEL FAURE\SAM_375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2087562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000" dirty="0" smtClean="0">
                <a:solidFill>
                  <a:schemeClr val="bg2">
                    <a:lumMod val="2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Une vue d’ensemble de cette nouvelle salle qui offre à nos élèves un espace de travail très convivial</a:t>
            </a:r>
            <a:endParaRPr lang="fr-FR" sz="4000" dirty="0">
              <a:solidFill>
                <a:schemeClr val="bg2">
                  <a:lumMod val="2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18488" cy="65976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/>
            </a:r>
            <a:br>
              <a:rPr lang="fr-FR" sz="4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</a:br>
            <a:r>
              <a:rPr lang="fr-FR" sz="4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/>
            </a:r>
            <a:br>
              <a:rPr lang="fr-FR" sz="4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</a:br>
            <a:r>
              <a:rPr lang="fr-FR" sz="31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De chaleureux remerciements à notre Chef d’établissement M. Patrick CHATEAUX et notre gestionnaire Mme Michèle ARHANCET-AUZEIL pour avoir fait passer en priorité l’installation de cette salle, à notre inspectrice </a:t>
            </a:r>
            <a:r>
              <a:rPr lang="fr-FR" sz="3100" smtClean="0">
                <a:latin typeface="+mn-lt"/>
              </a:rPr>
              <a:t>Mme DEVAUJANY</a:t>
            </a:r>
            <a:r>
              <a:rPr lang="fr-FR" sz="310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fr-FR" sz="31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pour son soutien indéfectible, à la région Rhône-Alpes pour la fourniture du mobilier.</a:t>
            </a:r>
            <a:br>
              <a:rPr lang="fr-FR" sz="31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</a:br>
            <a:r>
              <a:rPr lang="fr-FR" sz="31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Un grand merci également aux agents du lycée qui ont mis toutes leurs compétences pour rendre notre salle si agréable.</a:t>
            </a:r>
            <a:br>
              <a:rPr lang="fr-FR" sz="31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</a:br>
            <a:r>
              <a:rPr lang="fr-FR" sz="31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Grâce à tous, élèves et enseignants du Lycée Gabriel FAURE pourront travailler dans d’excellentes conditions … MERCI</a:t>
            </a:r>
            <a:br>
              <a:rPr lang="fr-FR" sz="31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</a:br>
            <a:endParaRPr lang="fr-FR" sz="31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advClick="0" advTm="2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194</TotalTime>
  <Words>180</Words>
  <Application>Microsoft Office PowerPoint</Application>
  <PresentationFormat>Affichage à l'écran (4:3)</PresentationFormat>
  <Paragraphs>7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Modèle de conception</vt:lpstr>
      </vt:variant>
      <vt:variant>
        <vt:i4>4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Constantia</vt:lpstr>
      <vt:lpstr>Arial</vt:lpstr>
      <vt:lpstr>Calibri</vt:lpstr>
      <vt:lpstr>Wingdings 2</vt:lpstr>
      <vt:lpstr>Débit</vt:lpstr>
      <vt:lpstr>Débit</vt:lpstr>
      <vt:lpstr>Débit</vt:lpstr>
      <vt:lpstr>Débit</vt:lpstr>
      <vt:lpstr>Diapositive 1</vt:lpstr>
      <vt:lpstr>Dès que nous entrons dans la salle, nous trouvons un petit salon d’attente pour faire patienter nos visiteurs…</vt:lpstr>
      <vt:lpstr>…que nous aurons préalablement accueillis derrière notre toute nouvelle banque d’accueil.</vt:lpstr>
      <vt:lpstr>Poursuivons notre visite par l’espace réunion qui nous permet de travailler, de nous concerter et d’échanger.</vt:lpstr>
      <vt:lpstr>Un grand tableau blanc et un vidéoprojecteur interactif nous permettent de travailler dans d’excellentes conditions.</vt:lpstr>
      <vt:lpstr>Cinq îlots de quatre places sont désormais équipés de bureaux spacieux, de grands écrans, de fauteuils confortables et des tout derniers logiciels… </vt:lpstr>
      <vt:lpstr>Une vue d’ensemble de cette nouvelle salle qui offre à nos élèves un espace de travail très convivial</vt:lpstr>
      <vt:lpstr>  De chaleureux remerciements à notre Chef d’établissement M. Patrick CHATEAUX et notre gestionnaire Mme Michèle ARHANCET-AUZEIL pour avoir fait passer en priorité l’installation de cette salle, à notre inspectrice Mme DEVAUJANY pour son soutien indéfectible, à la région Rhône-Alpes pour la fourniture du mobilier. Un grand merci également aux agents du lycée qui ont mis toutes leurs compétences pour rendre notre salle si agréable. Grâce à tous, élèves et enseignants du Lycée Gabriel FAURE pourront travailler dans d’excellentes conditions … MERCI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Bu</dc:creator>
  <cp:lastModifiedBy>Administrateur</cp:lastModifiedBy>
  <cp:revision>26</cp:revision>
  <dcterms:created xsi:type="dcterms:W3CDTF">2013-05-29T14:41:52Z</dcterms:created>
  <dcterms:modified xsi:type="dcterms:W3CDTF">2013-06-13T15:25:18Z</dcterms:modified>
</cp:coreProperties>
</file>