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256" r:id="rId3"/>
    <p:sldId id="257" r:id="rId4"/>
    <p:sldId id="258" r:id="rId5"/>
    <p:sldId id="279" r:id="rId6"/>
    <p:sldId id="280" r:id="rId7"/>
    <p:sldId id="286" r:id="rId8"/>
    <p:sldId id="263" r:id="rId9"/>
    <p:sldId id="287" r:id="rId10"/>
    <p:sldId id="264" r:id="rId11"/>
    <p:sldId id="295" r:id="rId12"/>
    <p:sldId id="296" r:id="rId13"/>
    <p:sldId id="298" r:id="rId14"/>
    <p:sldId id="297" r:id="rId15"/>
    <p:sldId id="299" r:id="rId16"/>
    <p:sldId id="300" r:id="rId17"/>
    <p:sldId id="266" r:id="rId18"/>
    <p:sldId id="292" r:id="rId19"/>
    <p:sldId id="268" r:id="rId20"/>
    <p:sldId id="288" r:id="rId21"/>
    <p:sldId id="289" r:id="rId22"/>
    <p:sldId id="285" r:id="rId23"/>
    <p:sldId id="271" r:id="rId24"/>
    <p:sldId id="270" r:id="rId25"/>
    <p:sldId id="284" r:id="rId26"/>
    <p:sldId id="290" r:id="rId2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0B7D1-5F01-4995-9952-2DC67825B2BA}" type="doc">
      <dgm:prSet loTypeId="urn:microsoft.com/office/officeart/2005/8/layout/chevron2" loCatId="list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8500591-E92A-43DE-94C5-AEE35BF4386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6D7F216E-6714-4619-A34F-7BE3C25A8BAB}" type="parTrans" cxnId="{1E59E260-C8FA-4E1D-8513-CF0906F28471}">
      <dgm:prSet/>
      <dgm:spPr/>
      <dgm:t>
        <a:bodyPr/>
        <a:lstStyle/>
        <a:p>
          <a:endParaRPr lang="fr-FR"/>
        </a:p>
      </dgm:t>
    </dgm:pt>
    <dgm:pt modelId="{23EE74DB-D11A-4668-8CCF-6D6614C77481}" type="sibTrans" cxnId="{1E59E260-C8FA-4E1D-8513-CF0906F28471}">
      <dgm:prSet/>
      <dgm:spPr/>
      <dgm:t>
        <a:bodyPr/>
        <a:lstStyle/>
        <a:p>
          <a:endParaRPr lang="fr-FR"/>
        </a:p>
      </dgm:t>
    </dgm:pt>
    <dgm:pt modelId="{655244EC-843E-410B-AACA-54CA0D26131D}">
      <dgm:prSet phldrT="[Texte]"/>
      <dgm:spPr/>
      <dgm:t>
        <a:bodyPr/>
        <a:lstStyle/>
        <a:p>
          <a:r>
            <a:rPr lang="fr-FR" b="1" dirty="0" smtClean="0"/>
            <a:t>Les éléments fondamentaux de l’environnement numérique</a:t>
          </a:r>
          <a:endParaRPr lang="fr-FR" dirty="0"/>
        </a:p>
      </dgm:t>
    </dgm:pt>
    <dgm:pt modelId="{78847788-39EF-492A-95F5-04AC88296B19}" type="parTrans" cxnId="{C985B3D1-3909-4A53-A971-BDFD44A1580A}">
      <dgm:prSet/>
      <dgm:spPr/>
      <dgm:t>
        <a:bodyPr/>
        <a:lstStyle/>
        <a:p>
          <a:endParaRPr lang="fr-FR"/>
        </a:p>
      </dgm:t>
    </dgm:pt>
    <dgm:pt modelId="{AAC55DF4-BA0A-4611-9BFA-1499F3509693}" type="sibTrans" cxnId="{C985B3D1-3909-4A53-A971-BDFD44A1580A}">
      <dgm:prSet/>
      <dgm:spPr/>
      <dgm:t>
        <a:bodyPr/>
        <a:lstStyle/>
        <a:p>
          <a:endParaRPr lang="fr-FR"/>
        </a:p>
      </dgm:t>
    </dgm:pt>
    <dgm:pt modelId="{D68DA7BB-381F-4607-A6C4-A0539232ED43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9CB9DF2A-7C6A-4745-86E5-C745EF5B018D}" type="parTrans" cxnId="{4C94DA95-20E8-4DB4-BB1F-AC730036752C}">
      <dgm:prSet/>
      <dgm:spPr/>
      <dgm:t>
        <a:bodyPr/>
        <a:lstStyle/>
        <a:p>
          <a:endParaRPr lang="fr-FR"/>
        </a:p>
      </dgm:t>
    </dgm:pt>
    <dgm:pt modelId="{8F4B1FC6-C1E5-491A-B2C7-6CF6D5B54C63}" type="sibTrans" cxnId="{4C94DA95-20E8-4DB4-BB1F-AC730036752C}">
      <dgm:prSet/>
      <dgm:spPr/>
      <dgm:t>
        <a:bodyPr/>
        <a:lstStyle/>
        <a:p>
          <a:endParaRPr lang="fr-FR"/>
        </a:p>
      </dgm:t>
    </dgm:pt>
    <dgm:pt modelId="{0E8E2B2E-CB36-4918-9B11-C5282CF2FE97}">
      <dgm:prSet phldrT="[Texte]"/>
      <dgm:spPr/>
      <dgm:t>
        <a:bodyPr/>
        <a:lstStyle/>
        <a:p>
          <a:r>
            <a:rPr lang="fr-FR" b="1" dirty="0" smtClean="0"/>
            <a:t>Bureautique et outils multimédias</a:t>
          </a:r>
          <a:endParaRPr lang="fr-FR" dirty="0"/>
        </a:p>
      </dgm:t>
    </dgm:pt>
    <dgm:pt modelId="{E126EFCB-FD63-473A-B3D7-2557A0866338}" type="parTrans" cxnId="{740B5C6F-1D35-4B92-9059-EE904ECDE339}">
      <dgm:prSet/>
      <dgm:spPr/>
      <dgm:t>
        <a:bodyPr/>
        <a:lstStyle/>
        <a:p>
          <a:endParaRPr lang="fr-FR"/>
        </a:p>
      </dgm:t>
    </dgm:pt>
    <dgm:pt modelId="{0ED2E0D0-2F1C-450C-A523-C0C724140787}" type="sibTrans" cxnId="{740B5C6F-1D35-4B92-9059-EE904ECDE339}">
      <dgm:prSet/>
      <dgm:spPr/>
      <dgm:t>
        <a:bodyPr/>
        <a:lstStyle/>
        <a:p>
          <a:endParaRPr lang="fr-FR"/>
        </a:p>
      </dgm:t>
    </dgm:pt>
    <dgm:pt modelId="{CC6C5084-701E-49F7-96CE-4CA4FC048DD0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2CB12C5D-7AF7-4600-BC6B-D0F292085DE0}" type="parTrans" cxnId="{4CCAF04F-DAEB-49C6-979F-FCA49C45D263}">
      <dgm:prSet/>
      <dgm:spPr/>
      <dgm:t>
        <a:bodyPr/>
        <a:lstStyle/>
        <a:p>
          <a:endParaRPr lang="fr-FR"/>
        </a:p>
      </dgm:t>
    </dgm:pt>
    <dgm:pt modelId="{21A4CA7F-2982-4BA9-96CC-EA72C62023CD}" type="sibTrans" cxnId="{4CCAF04F-DAEB-49C6-979F-FCA49C45D263}">
      <dgm:prSet/>
      <dgm:spPr/>
      <dgm:t>
        <a:bodyPr/>
        <a:lstStyle/>
        <a:p>
          <a:endParaRPr lang="fr-FR"/>
        </a:p>
      </dgm:t>
    </dgm:pt>
    <dgm:pt modelId="{56558072-F64B-4A65-9643-031E0DCE6562}">
      <dgm:prSet phldrT="[Texte]"/>
      <dgm:spPr/>
      <dgm:t>
        <a:bodyPr/>
        <a:lstStyle/>
        <a:p>
          <a:r>
            <a:rPr lang="fr-FR" b="1" dirty="0" smtClean="0"/>
            <a:t>Les outils de communication</a:t>
          </a:r>
          <a:endParaRPr lang="fr-FR" dirty="0"/>
        </a:p>
      </dgm:t>
    </dgm:pt>
    <dgm:pt modelId="{3AE2E27E-A6C8-4BB3-9743-4427837CD475}" type="parTrans" cxnId="{9271B306-91D1-414B-9FE2-8BC7F1C33605}">
      <dgm:prSet/>
      <dgm:spPr/>
      <dgm:t>
        <a:bodyPr/>
        <a:lstStyle/>
        <a:p>
          <a:endParaRPr lang="fr-FR"/>
        </a:p>
      </dgm:t>
    </dgm:pt>
    <dgm:pt modelId="{0CEA1240-40BC-4095-94A7-90C271E1F572}" type="sibTrans" cxnId="{9271B306-91D1-414B-9FE2-8BC7F1C33605}">
      <dgm:prSet/>
      <dgm:spPr/>
      <dgm:t>
        <a:bodyPr/>
        <a:lstStyle/>
        <a:p>
          <a:endParaRPr lang="fr-FR"/>
        </a:p>
      </dgm:t>
    </dgm:pt>
    <dgm:pt modelId="{758257D9-1E8F-48B7-9D09-A05EAE5FFB35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EF6B2BEA-B7D8-4E2B-9420-E1FB7F060B4C}" type="parTrans" cxnId="{85A9C78D-E2EB-459B-8B03-38D8B929B258}">
      <dgm:prSet/>
      <dgm:spPr/>
      <dgm:t>
        <a:bodyPr/>
        <a:lstStyle/>
        <a:p>
          <a:endParaRPr lang="fr-FR"/>
        </a:p>
      </dgm:t>
    </dgm:pt>
    <dgm:pt modelId="{1BEAAC1D-3963-4B51-A15E-A004767EE787}" type="sibTrans" cxnId="{85A9C78D-E2EB-459B-8B03-38D8B929B258}">
      <dgm:prSet/>
      <dgm:spPr/>
      <dgm:t>
        <a:bodyPr/>
        <a:lstStyle/>
        <a:p>
          <a:endParaRPr lang="fr-FR"/>
        </a:p>
      </dgm:t>
    </dgm:pt>
    <dgm:pt modelId="{2A17EDAA-429E-4A76-BE3B-595F5AD041F5}">
      <dgm:prSet phldrT="[Texte]"/>
      <dgm:spPr/>
      <dgm:t>
        <a:bodyPr/>
        <a:lstStyle/>
        <a:p>
          <a:r>
            <a:rPr lang="fr-FR" b="1" dirty="0" smtClean="0"/>
            <a:t>Les outils professionnels de gestion</a:t>
          </a:r>
          <a:endParaRPr lang="fr-FR" dirty="0"/>
        </a:p>
      </dgm:t>
    </dgm:pt>
    <dgm:pt modelId="{B1BE1FBF-DAFC-4BC2-B4C5-2E17AEAA96BA}" type="parTrans" cxnId="{0154C1A6-7CB2-40E1-9DE3-103B35222982}">
      <dgm:prSet/>
      <dgm:spPr/>
      <dgm:t>
        <a:bodyPr/>
        <a:lstStyle/>
        <a:p>
          <a:endParaRPr lang="fr-FR"/>
        </a:p>
      </dgm:t>
    </dgm:pt>
    <dgm:pt modelId="{1BF596F4-E5C6-45D7-8508-9D2C19D53497}" type="sibTrans" cxnId="{0154C1A6-7CB2-40E1-9DE3-103B35222982}">
      <dgm:prSet/>
      <dgm:spPr/>
      <dgm:t>
        <a:bodyPr/>
        <a:lstStyle/>
        <a:p>
          <a:endParaRPr lang="fr-FR"/>
        </a:p>
      </dgm:t>
    </dgm:pt>
    <dgm:pt modelId="{B8D56E6D-BD2D-4F78-9E45-E734E88FEA0D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511F95E4-CBFF-4EBC-A683-5BA35299B121}" type="parTrans" cxnId="{C03AF24B-4B18-40D7-B59A-00D551A3F90E}">
      <dgm:prSet/>
      <dgm:spPr/>
      <dgm:t>
        <a:bodyPr/>
        <a:lstStyle/>
        <a:p>
          <a:endParaRPr lang="fr-FR"/>
        </a:p>
      </dgm:t>
    </dgm:pt>
    <dgm:pt modelId="{0D957BF8-00BE-4EE7-AD6F-FCDAAF11150D}" type="sibTrans" cxnId="{C03AF24B-4B18-40D7-B59A-00D551A3F90E}">
      <dgm:prSet/>
      <dgm:spPr/>
      <dgm:t>
        <a:bodyPr/>
        <a:lstStyle/>
        <a:p>
          <a:endParaRPr lang="fr-FR"/>
        </a:p>
      </dgm:t>
    </dgm:pt>
    <dgm:pt modelId="{0895A12D-B45D-4643-9C91-2FC6A0919052}">
      <dgm:prSet phldrT="[Texte]"/>
      <dgm:spPr/>
      <dgm:t>
        <a:bodyPr/>
        <a:lstStyle/>
        <a:p>
          <a:r>
            <a:rPr lang="fr-FR" b="1" dirty="0" smtClean="0"/>
            <a:t>La </a:t>
          </a:r>
          <a:r>
            <a:rPr lang="fr-FR" b="1" dirty="0" err="1" smtClean="0"/>
            <a:t>tourismatique</a:t>
          </a:r>
          <a:endParaRPr lang="fr-FR" dirty="0"/>
        </a:p>
      </dgm:t>
    </dgm:pt>
    <dgm:pt modelId="{0D26AA39-24E0-4B27-8E41-01E8A48E3949}" type="parTrans" cxnId="{2F80E831-BA6B-4F07-B964-6947B3B45A0C}">
      <dgm:prSet/>
      <dgm:spPr/>
      <dgm:t>
        <a:bodyPr/>
        <a:lstStyle/>
        <a:p>
          <a:endParaRPr lang="fr-FR"/>
        </a:p>
      </dgm:t>
    </dgm:pt>
    <dgm:pt modelId="{7FB53DE5-19CA-485E-85E0-EB88AC8E115E}" type="sibTrans" cxnId="{2F80E831-BA6B-4F07-B964-6947B3B45A0C}">
      <dgm:prSet/>
      <dgm:spPr/>
      <dgm:t>
        <a:bodyPr/>
        <a:lstStyle/>
        <a:p>
          <a:endParaRPr lang="fr-FR"/>
        </a:p>
      </dgm:t>
    </dgm:pt>
    <dgm:pt modelId="{CB2666CA-60A9-40E2-8ECB-231B5BF78DA9}">
      <dgm:prSet/>
      <dgm:spPr/>
      <dgm:t>
        <a:bodyPr/>
        <a:lstStyle/>
        <a:p>
          <a:endParaRPr lang="fr-FR" dirty="0"/>
        </a:p>
      </dgm:t>
    </dgm:pt>
    <dgm:pt modelId="{2830D961-A9E1-4C2D-BD87-A98DDF077FD7}" type="parTrans" cxnId="{4D31DFF7-A80A-47FB-9893-7867FB8EC2C3}">
      <dgm:prSet/>
      <dgm:spPr/>
      <dgm:t>
        <a:bodyPr/>
        <a:lstStyle/>
        <a:p>
          <a:endParaRPr lang="fr-FR"/>
        </a:p>
      </dgm:t>
    </dgm:pt>
    <dgm:pt modelId="{E0A27CD0-B5A7-4CDD-BA63-7664911454FD}" type="sibTrans" cxnId="{4D31DFF7-A80A-47FB-9893-7867FB8EC2C3}">
      <dgm:prSet/>
      <dgm:spPr/>
      <dgm:t>
        <a:bodyPr/>
        <a:lstStyle/>
        <a:p>
          <a:endParaRPr lang="fr-FR"/>
        </a:p>
      </dgm:t>
    </dgm:pt>
    <dgm:pt modelId="{690B81DB-15F9-4FCE-BA19-6AF1CAF3DEA9}">
      <dgm:prSet/>
      <dgm:spPr/>
      <dgm:t>
        <a:bodyPr/>
        <a:lstStyle/>
        <a:p>
          <a:endParaRPr lang="fr-FR" dirty="0"/>
        </a:p>
      </dgm:t>
    </dgm:pt>
    <dgm:pt modelId="{1FFBDF68-6205-4749-96CB-AE4A2513141D}" type="parTrans" cxnId="{052F0CA6-F0CE-4B0D-AD2A-ABCE6319E09E}">
      <dgm:prSet/>
      <dgm:spPr/>
      <dgm:t>
        <a:bodyPr/>
        <a:lstStyle/>
        <a:p>
          <a:endParaRPr lang="fr-FR"/>
        </a:p>
      </dgm:t>
    </dgm:pt>
    <dgm:pt modelId="{4BBD2A71-8E40-46E0-B17C-ED686843921D}" type="sibTrans" cxnId="{052F0CA6-F0CE-4B0D-AD2A-ABCE6319E09E}">
      <dgm:prSet/>
      <dgm:spPr/>
      <dgm:t>
        <a:bodyPr/>
        <a:lstStyle/>
        <a:p>
          <a:endParaRPr lang="fr-FR"/>
        </a:p>
      </dgm:t>
    </dgm:pt>
    <dgm:pt modelId="{94EEA43C-386A-43F5-AD87-FECD805E98D9}" type="pres">
      <dgm:prSet presAssocID="{36E0B7D1-5F01-4995-9952-2DC67825B2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10F82C-C685-48AD-A50E-A8A4F6E25145}" type="pres">
      <dgm:prSet presAssocID="{A8500591-E92A-43DE-94C5-AEE35BF4386A}" presName="composite" presStyleCnt="0"/>
      <dgm:spPr/>
    </dgm:pt>
    <dgm:pt modelId="{92D9DBEC-BD1D-41EB-A2CA-588D2E7C60D1}" type="pres">
      <dgm:prSet presAssocID="{A8500591-E92A-43DE-94C5-AEE35BF438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322A2-8B7F-4872-890C-8ECD0F4C8EA3}" type="pres">
      <dgm:prSet presAssocID="{A8500591-E92A-43DE-94C5-AEE35BF438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AC865C-AC1A-4138-AC47-2B0A38427B54}" type="pres">
      <dgm:prSet presAssocID="{23EE74DB-D11A-4668-8CCF-6D6614C77481}" presName="sp" presStyleCnt="0"/>
      <dgm:spPr/>
    </dgm:pt>
    <dgm:pt modelId="{01A96699-703A-444E-8EC1-95431830990A}" type="pres">
      <dgm:prSet presAssocID="{D68DA7BB-381F-4607-A6C4-A0539232ED43}" presName="composite" presStyleCnt="0"/>
      <dgm:spPr/>
    </dgm:pt>
    <dgm:pt modelId="{22857323-FE37-4CD1-9FE5-D13999C25647}" type="pres">
      <dgm:prSet presAssocID="{D68DA7BB-381F-4607-A6C4-A0539232ED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7CA739-BC1A-407B-B65C-49B7A5075AD1}" type="pres">
      <dgm:prSet presAssocID="{D68DA7BB-381F-4607-A6C4-A0539232ED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BDADB8-6FC0-4353-AAB4-1E52D2ECF4AB}" type="pres">
      <dgm:prSet presAssocID="{8F4B1FC6-C1E5-491A-B2C7-6CF6D5B54C63}" presName="sp" presStyleCnt="0"/>
      <dgm:spPr/>
    </dgm:pt>
    <dgm:pt modelId="{274E8923-6E26-4A2E-BC8D-8EE635154261}" type="pres">
      <dgm:prSet presAssocID="{CC6C5084-701E-49F7-96CE-4CA4FC048DD0}" presName="composite" presStyleCnt="0"/>
      <dgm:spPr/>
    </dgm:pt>
    <dgm:pt modelId="{ACBBD7C8-002C-4595-84D4-52D36AC2EA1E}" type="pres">
      <dgm:prSet presAssocID="{CC6C5084-701E-49F7-96CE-4CA4FC048D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CDE85-8CC5-423A-90BF-BFE0449B6B55}" type="pres">
      <dgm:prSet presAssocID="{CC6C5084-701E-49F7-96CE-4CA4FC048D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D7F3B-06A6-43AD-8B9F-2E21078DBFB8}" type="pres">
      <dgm:prSet presAssocID="{21A4CA7F-2982-4BA9-96CC-EA72C62023CD}" presName="sp" presStyleCnt="0"/>
      <dgm:spPr/>
    </dgm:pt>
    <dgm:pt modelId="{FF71B12F-8EC8-46E5-BBA9-76BF240B0A92}" type="pres">
      <dgm:prSet presAssocID="{758257D9-1E8F-48B7-9D09-A05EAE5FFB35}" presName="composite" presStyleCnt="0"/>
      <dgm:spPr/>
    </dgm:pt>
    <dgm:pt modelId="{4032A25A-6F14-4283-B965-D1D6B648DD13}" type="pres">
      <dgm:prSet presAssocID="{758257D9-1E8F-48B7-9D09-A05EAE5FFB3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4856A-72A8-4742-B38F-F0341D3A6978}" type="pres">
      <dgm:prSet presAssocID="{758257D9-1E8F-48B7-9D09-A05EAE5FFB3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49D611-E8F9-42AE-A016-8C8B749DDC57}" type="pres">
      <dgm:prSet presAssocID="{1BEAAC1D-3963-4B51-A15E-A004767EE787}" presName="sp" presStyleCnt="0"/>
      <dgm:spPr/>
    </dgm:pt>
    <dgm:pt modelId="{4B3A0EC5-BA03-4061-A984-B4E0379ED88E}" type="pres">
      <dgm:prSet presAssocID="{B8D56E6D-BD2D-4F78-9E45-E734E88FEA0D}" presName="composite" presStyleCnt="0"/>
      <dgm:spPr/>
    </dgm:pt>
    <dgm:pt modelId="{08D24FCB-5ADF-4448-ABAE-ADD561575535}" type="pres">
      <dgm:prSet presAssocID="{B8D56E6D-BD2D-4F78-9E45-E734E88FEA0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94299-6E48-48C0-9AE8-1680E4A49F6A}" type="pres">
      <dgm:prSet presAssocID="{B8D56E6D-BD2D-4F78-9E45-E734E88FEA0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80E831-BA6B-4F07-B964-6947B3B45A0C}" srcId="{B8D56E6D-BD2D-4F78-9E45-E734E88FEA0D}" destId="{0895A12D-B45D-4643-9C91-2FC6A0919052}" srcOrd="0" destOrd="0" parTransId="{0D26AA39-24E0-4B27-8E41-01E8A48E3949}" sibTransId="{7FB53DE5-19CA-485E-85E0-EB88AC8E115E}"/>
    <dgm:cxn modelId="{80650A98-F193-4D30-8AC3-BA2B004B6B43}" type="presOf" srcId="{2A17EDAA-429E-4A76-BE3B-595F5AD041F5}" destId="{C5C4856A-72A8-4742-B38F-F0341D3A6978}" srcOrd="0" destOrd="0" presId="urn:microsoft.com/office/officeart/2005/8/layout/chevron2"/>
    <dgm:cxn modelId="{8047ACA6-ADB8-4072-8D41-EB07094DF021}" type="presOf" srcId="{CC6C5084-701E-49F7-96CE-4CA4FC048DD0}" destId="{ACBBD7C8-002C-4595-84D4-52D36AC2EA1E}" srcOrd="0" destOrd="0" presId="urn:microsoft.com/office/officeart/2005/8/layout/chevron2"/>
    <dgm:cxn modelId="{4CCAF04F-DAEB-49C6-979F-FCA49C45D263}" srcId="{36E0B7D1-5F01-4995-9952-2DC67825B2BA}" destId="{CC6C5084-701E-49F7-96CE-4CA4FC048DD0}" srcOrd="2" destOrd="0" parTransId="{2CB12C5D-7AF7-4600-BC6B-D0F292085DE0}" sibTransId="{21A4CA7F-2982-4BA9-96CC-EA72C62023CD}"/>
    <dgm:cxn modelId="{C985B3D1-3909-4A53-A971-BDFD44A1580A}" srcId="{A8500591-E92A-43DE-94C5-AEE35BF4386A}" destId="{655244EC-843E-410B-AACA-54CA0D26131D}" srcOrd="0" destOrd="0" parTransId="{78847788-39EF-492A-95F5-04AC88296B19}" sibTransId="{AAC55DF4-BA0A-4611-9BFA-1499F3509693}"/>
    <dgm:cxn modelId="{B04E78AE-2AD1-4728-891C-E0EB90515CC8}" type="presOf" srcId="{36E0B7D1-5F01-4995-9952-2DC67825B2BA}" destId="{94EEA43C-386A-43F5-AD87-FECD805E98D9}" srcOrd="0" destOrd="0" presId="urn:microsoft.com/office/officeart/2005/8/layout/chevron2"/>
    <dgm:cxn modelId="{85A9C78D-E2EB-459B-8B03-38D8B929B258}" srcId="{36E0B7D1-5F01-4995-9952-2DC67825B2BA}" destId="{758257D9-1E8F-48B7-9D09-A05EAE5FFB35}" srcOrd="3" destOrd="0" parTransId="{EF6B2BEA-B7D8-4E2B-9420-E1FB7F060B4C}" sibTransId="{1BEAAC1D-3963-4B51-A15E-A004767EE787}"/>
    <dgm:cxn modelId="{AEB26992-6CD9-40FC-9293-5F6FB2664438}" type="presOf" srcId="{D68DA7BB-381F-4607-A6C4-A0539232ED43}" destId="{22857323-FE37-4CD1-9FE5-D13999C25647}" srcOrd="0" destOrd="0" presId="urn:microsoft.com/office/officeart/2005/8/layout/chevron2"/>
    <dgm:cxn modelId="{CAEE0017-0C77-4E9A-96AA-90C448052E41}" type="presOf" srcId="{56558072-F64B-4A65-9643-031E0DCE6562}" destId="{A9BCDE85-8CC5-423A-90BF-BFE0449B6B55}" srcOrd="0" destOrd="0" presId="urn:microsoft.com/office/officeart/2005/8/layout/chevron2"/>
    <dgm:cxn modelId="{CB9163F7-6275-4C4D-9A86-99DB77DC5D6D}" type="presOf" srcId="{758257D9-1E8F-48B7-9D09-A05EAE5FFB35}" destId="{4032A25A-6F14-4283-B965-D1D6B648DD13}" srcOrd="0" destOrd="0" presId="urn:microsoft.com/office/officeart/2005/8/layout/chevron2"/>
    <dgm:cxn modelId="{68E88432-A779-44AF-998D-833C4342D014}" type="presOf" srcId="{0E8E2B2E-CB36-4918-9B11-C5282CF2FE97}" destId="{937CA739-BC1A-407B-B65C-49B7A5075AD1}" srcOrd="0" destOrd="0" presId="urn:microsoft.com/office/officeart/2005/8/layout/chevron2"/>
    <dgm:cxn modelId="{113AB13E-FDE9-4211-82EA-FFA362CE6294}" type="presOf" srcId="{0895A12D-B45D-4643-9C91-2FC6A0919052}" destId="{11694299-6E48-48C0-9AE8-1680E4A49F6A}" srcOrd="0" destOrd="0" presId="urn:microsoft.com/office/officeart/2005/8/layout/chevron2"/>
    <dgm:cxn modelId="{0917B0F9-924C-4DAA-985C-1A9C5D955890}" type="presOf" srcId="{655244EC-843E-410B-AACA-54CA0D26131D}" destId="{9F9322A2-8B7F-4872-890C-8ECD0F4C8EA3}" srcOrd="0" destOrd="0" presId="urn:microsoft.com/office/officeart/2005/8/layout/chevron2"/>
    <dgm:cxn modelId="{93FA5BBE-DEDE-4F97-91C8-21DA85125D9F}" type="presOf" srcId="{690B81DB-15F9-4FCE-BA19-6AF1CAF3DEA9}" destId="{937CA739-BC1A-407B-B65C-49B7A5075AD1}" srcOrd="0" destOrd="1" presId="urn:microsoft.com/office/officeart/2005/8/layout/chevron2"/>
    <dgm:cxn modelId="{4C94DA95-20E8-4DB4-BB1F-AC730036752C}" srcId="{36E0B7D1-5F01-4995-9952-2DC67825B2BA}" destId="{D68DA7BB-381F-4607-A6C4-A0539232ED43}" srcOrd="1" destOrd="0" parTransId="{9CB9DF2A-7C6A-4745-86E5-C745EF5B018D}" sibTransId="{8F4B1FC6-C1E5-491A-B2C7-6CF6D5B54C63}"/>
    <dgm:cxn modelId="{1E59E260-C8FA-4E1D-8513-CF0906F28471}" srcId="{36E0B7D1-5F01-4995-9952-2DC67825B2BA}" destId="{A8500591-E92A-43DE-94C5-AEE35BF4386A}" srcOrd="0" destOrd="0" parTransId="{6D7F216E-6714-4619-A34F-7BE3C25A8BAB}" sibTransId="{23EE74DB-D11A-4668-8CCF-6D6614C77481}"/>
    <dgm:cxn modelId="{4D31DFF7-A80A-47FB-9893-7867FB8EC2C3}" srcId="{758257D9-1E8F-48B7-9D09-A05EAE5FFB35}" destId="{CB2666CA-60A9-40E2-8ECB-231B5BF78DA9}" srcOrd="1" destOrd="0" parTransId="{2830D961-A9E1-4C2D-BD87-A98DDF077FD7}" sibTransId="{E0A27CD0-B5A7-4CDD-BA63-7664911454FD}"/>
    <dgm:cxn modelId="{740B5C6F-1D35-4B92-9059-EE904ECDE339}" srcId="{D68DA7BB-381F-4607-A6C4-A0539232ED43}" destId="{0E8E2B2E-CB36-4918-9B11-C5282CF2FE97}" srcOrd="0" destOrd="0" parTransId="{E126EFCB-FD63-473A-B3D7-2557A0866338}" sibTransId="{0ED2E0D0-2F1C-450C-A523-C0C724140787}"/>
    <dgm:cxn modelId="{9271B306-91D1-414B-9FE2-8BC7F1C33605}" srcId="{CC6C5084-701E-49F7-96CE-4CA4FC048DD0}" destId="{56558072-F64B-4A65-9643-031E0DCE6562}" srcOrd="0" destOrd="0" parTransId="{3AE2E27E-A6C8-4BB3-9743-4427837CD475}" sibTransId="{0CEA1240-40BC-4095-94A7-90C271E1F572}"/>
    <dgm:cxn modelId="{0154C1A6-7CB2-40E1-9DE3-103B35222982}" srcId="{758257D9-1E8F-48B7-9D09-A05EAE5FFB35}" destId="{2A17EDAA-429E-4A76-BE3B-595F5AD041F5}" srcOrd="0" destOrd="0" parTransId="{B1BE1FBF-DAFC-4BC2-B4C5-2E17AEAA96BA}" sibTransId="{1BF596F4-E5C6-45D7-8508-9D2C19D53497}"/>
    <dgm:cxn modelId="{DDFA06D1-9655-4093-9541-14F0719FBAE3}" type="presOf" srcId="{B8D56E6D-BD2D-4F78-9E45-E734E88FEA0D}" destId="{08D24FCB-5ADF-4448-ABAE-ADD561575535}" srcOrd="0" destOrd="0" presId="urn:microsoft.com/office/officeart/2005/8/layout/chevron2"/>
    <dgm:cxn modelId="{052F0CA6-F0CE-4B0D-AD2A-ABCE6319E09E}" srcId="{D68DA7BB-381F-4607-A6C4-A0539232ED43}" destId="{690B81DB-15F9-4FCE-BA19-6AF1CAF3DEA9}" srcOrd="1" destOrd="0" parTransId="{1FFBDF68-6205-4749-96CB-AE4A2513141D}" sibTransId="{4BBD2A71-8E40-46E0-B17C-ED686843921D}"/>
    <dgm:cxn modelId="{AF02FD24-3B4D-47E6-829C-F0490FFBF9A5}" type="presOf" srcId="{CB2666CA-60A9-40E2-8ECB-231B5BF78DA9}" destId="{C5C4856A-72A8-4742-B38F-F0341D3A6978}" srcOrd="0" destOrd="1" presId="urn:microsoft.com/office/officeart/2005/8/layout/chevron2"/>
    <dgm:cxn modelId="{4FD50675-33EF-44A2-AF48-0C05311DFFCA}" type="presOf" srcId="{A8500591-E92A-43DE-94C5-AEE35BF4386A}" destId="{92D9DBEC-BD1D-41EB-A2CA-588D2E7C60D1}" srcOrd="0" destOrd="0" presId="urn:microsoft.com/office/officeart/2005/8/layout/chevron2"/>
    <dgm:cxn modelId="{C03AF24B-4B18-40D7-B59A-00D551A3F90E}" srcId="{36E0B7D1-5F01-4995-9952-2DC67825B2BA}" destId="{B8D56E6D-BD2D-4F78-9E45-E734E88FEA0D}" srcOrd="4" destOrd="0" parTransId="{511F95E4-CBFF-4EBC-A683-5BA35299B121}" sibTransId="{0D957BF8-00BE-4EE7-AD6F-FCDAAF11150D}"/>
    <dgm:cxn modelId="{47730560-7CFF-49F5-BA50-EF6DFAD3CAFB}" type="presParOf" srcId="{94EEA43C-386A-43F5-AD87-FECD805E98D9}" destId="{1310F82C-C685-48AD-A50E-A8A4F6E25145}" srcOrd="0" destOrd="0" presId="urn:microsoft.com/office/officeart/2005/8/layout/chevron2"/>
    <dgm:cxn modelId="{A312FBC8-C35B-4FD9-9A78-A0FF3180878E}" type="presParOf" srcId="{1310F82C-C685-48AD-A50E-A8A4F6E25145}" destId="{92D9DBEC-BD1D-41EB-A2CA-588D2E7C60D1}" srcOrd="0" destOrd="0" presId="urn:microsoft.com/office/officeart/2005/8/layout/chevron2"/>
    <dgm:cxn modelId="{FD1B4D4D-1BD7-4E78-B333-BD06138FD12D}" type="presParOf" srcId="{1310F82C-C685-48AD-A50E-A8A4F6E25145}" destId="{9F9322A2-8B7F-4872-890C-8ECD0F4C8EA3}" srcOrd="1" destOrd="0" presId="urn:microsoft.com/office/officeart/2005/8/layout/chevron2"/>
    <dgm:cxn modelId="{6136231C-CA3C-46EE-A062-D555882AC750}" type="presParOf" srcId="{94EEA43C-386A-43F5-AD87-FECD805E98D9}" destId="{AFAC865C-AC1A-4138-AC47-2B0A38427B54}" srcOrd="1" destOrd="0" presId="urn:microsoft.com/office/officeart/2005/8/layout/chevron2"/>
    <dgm:cxn modelId="{59FDBC69-36F2-4347-BBAA-C3BD45B753A3}" type="presParOf" srcId="{94EEA43C-386A-43F5-AD87-FECD805E98D9}" destId="{01A96699-703A-444E-8EC1-95431830990A}" srcOrd="2" destOrd="0" presId="urn:microsoft.com/office/officeart/2005/8/layout/chevron2"/>
    <dgm:cxn modelId="{95DF2CCB-7418-4E9F-9775-98E6C8B6CD3A}" type="presParOf" srcId="{01A96699-703A-444E-8EC1-95431830990A}" destId="{22857323-FE37-4CD1-9FE5-D13999C25647}" srcOrd="0" destOrd="0" presId="urn:microsoft.com/office/officeart/2005/8/layout/chevron2"/>
    <dgm:cxn modelId="{CF2F368B-A06E-454A-9C91-A88EE1A56517}" type="presParOf" srcId="{01A96699-703A-444E-8EC1-95431830990A}" destId="{937CA739-BC1A-407B-B65C-49B7A5075AD1}" srcOrd="1" destOrd="0" presId="urn:microsoft.com/office/officeart/2005/8/layout/chevron2"/>
    <dgm:cxn modelId="{B92F475A-B243-4978-A270-8C666144C05E}" type="presParOf" srcId="{94EEA43C-386A-43F5-AD87-FECD805E98D9}" destId="{FBBDADB8-6FC0-4353-AAB4-1E52D2ECF4AB}" srcOrd="3" destOrd="0" presId="urn:microsoft.com/office/officeart/2005/8/layout/chevron2"/>
    <dgm:cxn modelId="{74037A13-3822-4CDB-B09D-C3577F220457}" type="presParOf" srcId="{94EEA43C-386A-43F5-AD87-FECD805E98D9}" destId="{274E8923-6E26-4A2E-BC8D-8EE635154261}" srcOrd="4" destOrd="0" presId="urn:microsoft.com/office/officeart/2005/8/layout/chevron2"/>
    <dgm:cxn modelId="{E481066A-79A8-4569-B246-8A6E886C2F6F}" type="presParOf" srcId="{274E8923-6E26-4A2E-BC8D-8EE635154261}" destId="{ACBBD7C8-002C-4595-84D4-52D36AC2EA1E}" srcOrd="0" destOrd="0" presId="urn:microsoft.com/office/officeart/2005/8/layout/chevron2"/>
    <dgm:cxn modelId="{59B74777-DBE9-4AED-BE42-9EE095CD400D}" type="presParOf" srcId="{274E8923-6E26-4A2E-BC8D-8EE635154261}" destId="{A9BCDE85-8CC5-423A-90BF-BFE0449B6B55}" srcOrd="1" destOrd="0" presId="urn:microsoft.com/office/officeart/2005/8/layout/chevron2"/>
    <dgm:cxn modelId="{789ED7DB-7EFA-4B1D-B100-7532031DD2D7}" type="presParOf" srcId="{94EEA43C-386A-43F5-AD87-FECD805E98D9}" destId="{70FD7F3B-06A6-43AD-8B9F-2E21078DBFB8}" srcOrd="5" destOrd="0" presId="urn:microsoft.com/office/officeart/2005/8/layout/chevron2"/>
    <dgm:cxn modelId="{3E41C1D0-410E-4D3C-9868-11F1B2072A05}" type="presParOf" srcId="{94EEA43C-386A-43F5-AD87-FECD805E98D9}" destId="{FF71B12F-8EC8-46E5-BBA9-76BF240B0A92}" srcOrd="6" destOrd="0" presId="urn:microsoft.com/office/officeart/2005/8/layout/chevron2"/>
    <dgm:cxn modelId="{00C16564-EEB3-475A-A124-63962A6781BD}" type="presParOf" srcId="{FF71B12F-8EC8-46E5-BBA9-76BF240B0A92}" destId="{4032A25A-6F14-4283-B965-D1D6B648DD13}" srcOrd="0" destOrd="0" presId="urn:microsoft.com/office/officeart/2005/8/layout/chevron2"/>
    <dgm:cxn modelId="{48658C86-8CBB-48B9-92B6-8F73E9A69096}" type="presParOf" srcId="{FF71B12F-8EC8-46E5-BBA9-76BF240B0A92}" destId="{C5C4856A-72A8-4742-B38F-F0341D3A6978}" srcOrd="1" destOrd="0" presId="urn:microsoft.com/office/officeart/2005/8/layout/chevron2"/>
    <dgm:cxn modelId="{6676540A-C9C0-4779-81DE-C58757BA1DA6}" type="presParOf" srcId="{94EEA43C-386A-43F5-AD87-FECD805E98D9}" destId="{5B49D611-E8F9-42AE-A016-8C8B749DDC57}" srcOrd="7" destOrd="0" presId="urn:microsoft.com/office/officeart/2005/8/layout/chevron2"/>
    <dgm:cxn modelId="{69E4D0FA-A9D1-423C-89D3-475029F2D928}" type="presParOf" srcId="{94EEA43C-386A-43F5-AD87-FECD805E98D9}" destId="{4B3A0EC5-BA03-4061-A984-B4E0379ED88E}" srcOrd="8" destOrd="0" presId="urn:microsoft.com/office/officeart/2005/8/layout/chevron2"/>
    <dgm:cxn modelId="{047E32B7-E93C-4D9F-A34A-5FB5E157AA07}" type="presParOf" srcId="{4B3A0EC5-BA03-4061-A984-B4E0379ED88E}" destId="{08D24FCB-5ADF-4448-ABAE-ADD561575535}" srcOrd="0" destOrd="0" presId="urn:microsoft.com/office/officeart/2005/8/layout/chevron2"/>
    <dgm:cxn modelId="{556FC836-5494-4110-87B9-887EF0FA5ECA}" type="presParOf" srcId="{4B3A0EC5-BA03-4061-A984-B4E0379ED88E}" destId="{11694299-6E48-48C0-9AE8-1680E4A49F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0B7D1-5F01-4995-9952-2DC67825B2BA}" type="doc">
      <dgm:prSet loTypeId="urn:microsoft.com/office/officeart/2005/8/layout/chevron2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8500591-E92A-43DE-94C5-AEE35BF4386A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6D7F216E-6714-4619-A34F-7BE3C25A8BAB}" type="parTrans" cxnId="{1E59E260-C8FA-4E1D-8513-CF0906F28471}">
      <dgm:prSet/>
      <dgm:spPr/>
      <dgm:t>
        <a:bodyPr/>
        <a:lstStyle/>
        <a:p>
          <a:endParaRPr lang="fr-FR"/>
        </a:p>
      </dgm:t>
    </dgm:pt>
    <dgm:pt modelId="{23EE74DB-D11A-4668-8CCF-6D6614C77481}" type="sibTrans" cxnId="{1E59E260-C8FA-4E1D-8513-CF0906F28471}">
      <dgm:prSet/>
      <dgm:spPr/>
      <dgm:t>
        <a:bodyPr/>
        <a:lstStyle/>
        <a:p>
          <a:endParaRPr lang="fr-FR"/>
        </a:p>
      </dgm:t>
    </dgm:pt>
    <dgm:pt modelId="{655244EC-843E-410B-AACA-54CA0D26131D}">
      <dgm:prSet phldrT="[Texte]" custT="1"/>
      <dgm:spPr/>
      <dgm:t>
        <a:bodyPr/>
        <a:lstStyle/>
        <a:p>
          <a:r>
            <a:rPr lang="fr-FR" sz="1800" b="1" dirty="0" smtClean="0"/>
            <a:t>Les outils de bureautique classiques</a:t>
          </a:r>
          <a:endParaRPr lang="fr-FR" sz="1800" dirty="0"/>
        </a:p>
      </dgm:t>
    </dgm:pt>
    <dgm:pt modelId="{78847788-39EF-492A-95F5-04AC88296B19}" type="parTrans" cxnId="{C985B3D1-3909-4A53-A971-BDFD44A1580A}">
      <dgm:prSet/>
      <dgm:spPr/>
      <dgm:t>
        <a:bodyPr/>
        <a:lstStyle/>
        <a:p>
          <a:endParaRPr lang="fr-FR"/>
        </a:p>
      </dgm:t>
    </dgm:pt>
    <dgm:pt modelId="{AAC55DF4-BA0A-4611-9BFA-1499F3509693}" type="sibTrans" cxnId="{C985B3D1-3909-4A53-A971-BDFD44A1580A}">
      <dgm:prSet/>
      <dgm:spPr/>
      <dgm:t>
        <a:bodyPr/>
        <a:lstStyle/>
        <a:p>
          <a:endParaRPr lang="fr-FR"/>
        </a:p>
      </dgm:t>
    </dgm:pt>
    <dgm:pt modelId="{D68DA7BB-381F-4607-A6C4-A0539232ED43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9CB9DF2A-7C6A-4745-86E5-C745EF5B018D}" type="parTrans" cxnId="{4C94DA95-20E8-4DB4-BB1F-AC730036752C}">
      <dgm:prSet/>
      <dgm:spPr/>
      <dgm:t>
        <a:bodyPr/>
        <a:lstStyle/>
        <a:p>
          <a:endParaRPr lang="fr-FR"/>
        </a:p>
      </dgm:t>
    </dgm:pt>
    <dgm:pt modelId="{8F4B1FC6-C1E5-491A-B2C7-6CF6D5B54C63}" type="sibTrans" cxnId="{4C94DA95-20E8-4DB4-BB1F-AC730036752C}">
      <dgm:prSet/>
      <dgm:spPr/>
      <dgm:t>
        <a:bodyPr/>
        <a:lstStyle/>
        <a:p>
          <a:endParaRPr lang="fr-FR"/>
        </a:p>
      </dgm:t>
    </dgm:pt>
    <dgm:pt modelId="{0E8E2B2E-CB36-4918-9B11-C5282CF2FE97}">
      <dgm:prSet phldrT="[Texte]" custT="1"/>
      <dgm:spPr/>
      <dgm:t>
        <a:bodyPr/>
        <a:lstStyle/>
        <a:p>
          <a:r>
            <a:rPr lang="fr-FR" sz="1800" b="1" dirty="0" smtClean="0"/>
            <a:t>Les outils de communication : messagerie, navigateur, moteurs de recherche, outils nomades</a:t>
          </a:r>
          <a:endParaRPr lang="fr-FR" sz="1800" dirty="0"/>
        </a:p>
      </dgm:t>
    </dgm:pt>
    <dgm:pt modelId="{E126EFCB-FD63-473A-B3D7-2557A0866338}" type="parTrans" cxnId="{740B5C6F-1D35-4B92-9059-EE904ECDE339}">
      <dgm:prSet/>
      <dgm:spPr/>
      <dgm:t>
        <a:bodyPr/>
        <a:lstStyle/>
        <a:p>
          <a:endParaRPr lang="fr-FR"/>
        </a:p>
      </dgm:t>
    </dgm:pt>
    <dgm:pt modelId="{0ED2E0D0-2F1C-450C-A523-C0C724140787}" type="sibTrans" cxnId="{740B5C6F-1D35-4B92-9059-EE904ECDE339}">
      <dgm:prSet/>
      <dgm:spPr/>
      <dgm:t>
        <a:bodyPr/>
        <a:lstStyle/>
        <a:p>
          <a:endParaRPr lang="fr-FR"/>
        </a:p>
      </dgm:t>
    </dgm:pt>
    <dgm:pt modelId="{CC6C5084-701E-49F7-96CE-4CA4FC048DD0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2CB12C5D-7AF7-4600-BC6B-D0F292085DE0}" type="parTrans" cxnId="{4CCAF04F-DAEB-49C6-979F-FCA49C45D263}">
      <dgm:prSet/>
      <dgm:spPr/>
      <dgm:t>
        <a:bodyPr/>
        <a:lstStyle/>
        <a:p>
          <a:endParaRPr lang="fr-FR"/>
        </a:p>
      </dgm:t>
    </dgm:pt>
    <dgm:pt modelId="{21A4CA7F-2982-4BA9-96CC-EA72C62023CD}" type="sibTrans" cxnId="{4CCAF04F-DAEB-49C6-979F-FCA49C45D263}">
      <dgm:prSet/>
      <dgm:spPr/>
      <dgm:t>
        <a:bodyPr/>
        <a:lstStyle/>
        <a:p>
          <a:endParaRPr lang="fr-FR"/>
        </a:p>
      </dgm:t>
    </dgm:pt>
    <dgm:pt modelId="{56558072-F64B-4A65-9643-031E0DCE6562}">
      <dgm:prSet phldrT="[Texte]"/>
      <dgm:spPr/>
      <dgm:t>
        <a:bodyPr/>
        <a:lstStyle/>
        <a:p>
          <a:r>
            <a:rPr lang="fr-FR" b="1" dirty="0" smtClean="0"/>
            <a:t>Les logiciels de service réseau</a:t>
          </a:r>
          <a:endParaRPr lang="fr-FR" dirty="0"/>
        </a:p>
      </dgm:t>
    </dgm:pt>
    <dgm:pt modelId="{3AE2E27E-A6C8-4BB3-9743-4427837CD475}" type="parTrans" cxnId="{9271B306-91D1-414B-9FE2-8BC7F1C33605}">
      <dgm:prSet/>
      <dgm:spPr/>
      <dgm:t>
        <a:bodyPr/>
        <a:lstStyle/>
        <a:p>
          <a:endParaRPr lang="fr-FR"/>
        </a:p>
      </dgm:t>
    </dgm:pt>
    <dgm:pt modelId="{0CEA1240-40BC-4095-94A7-90C271E1F572}" type="sibTrans" cxnId="{9271B306-91D1-414B-9FE2-8BC7F1C33605}">
      <dgm:prSet/>
      <dgm:spPr/>
      <dgm:t>
        <a:bodyPr/>
        <a:lstStyle/>
        <a:p>
          <a:endParaRPr lang="fr-FR"/>
        </a:p>
      </dgm:t>
    </dgm:pt>
    <dgm:pt modelId="{758257D9-1E8F-48B7-9D09-A05EAE5FFB35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EF6B2BEA-B7D8-4E2B-9420-E1FB7F060B4C}" type="parTrans" cxnId="{85A9C78D-E2EB-459B-8B03-38D8B929B258}">
      <dgm:prSet/>
      <dgm:spPr/>
      <dgm:t>
        <a:bodyPr/>
        <a:lstStyle/>
        <a:p>
          <a:endParaRPr lang="fr-FR"/>
        </a:p>
      </dgm:t>
    </dgm:pt>
    <dgm:pt modelId="{1BEAAC1D-3963-4B51-A15E-A004767EE787}" type="sibTrans" cxnId="{85A9C78D-E2EB-459B-8B03-38D8B929B258}">
      <dgm:prSet/>
      <dgm:spPr/>
      <dgm:t>
        <a:bodyPr/>
        <a:lstStyle/>
        <a:p>
          <a:endParaRPr lang="fr-FR"/>
        </a:p>
      </dgm:t>
    </dgm:pt>
    <dgm:pt modelId="{2A17EDAA-429E-4A76-BE3B-595F5AD041F5}">
      <dgm:prSet phldrT="[Texte]"/>
      <dgm:spPr/>
      <dgm:t>
        <a:bodyPr/>
        <a:lstStyle/>
        <a:p>
          <a:r>
            <a:rPr lang="fr-FR" b="1" dirty="0" smtClean="0"/>
            <a:t>Les sites Web</a:t>
          </a:r>
          <a:endParaRPr lang="fr-FR" dirty="0"/>
        </a:p>
      </dgm:t>
    </dgm:pt>
    <dgm:pt modelId="{B1BE1FBF-DAFC-4BC2-B4C5-2E17AEAA96BA}" type="parTrans" cxnId="{0154C1A6-7CB2-40E1-9DE3-103B35222982}">
      <dgm:prSet/>
      <dgm:spPr/>
      <dgm:t>
        <a:bodyPr/>
        <a:lstStyle/>
        <a:p>
          <a:endParaRPr lang="fr-FR"/>
        </a:p>
      </dgm:t>
    </dgm:pt>
    <dgm:pt modelId="{1BF596F4-E5C6-45D7-8508-9D2C19D53497}" type="sibTrans" cxnId="{0154C1A6-7CB2-40E1-9DE3-103B35222982}">
      <dgm:prSet/>
      <dgm:spPr/>
      <dgm:t>
        <a:bodyPr/>
        <a:lstStyle/>
        <a:p>
          <a:endParaRPr lang="fr-FR"/>
        </a:p>
      </dgm:t>
    </dgm:pt>
    <dgm:pt modelId="{B8D56E6D-BD2D-4F78-9E45-E734E88FEA0D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511F95E4-CBFF-4EBC-A683-5BA35299B121}" type="parTrans" cxnId="{C03AF24B-4B18-40D7-B59A-00D551A3F90E}">
      <dgm:prSet/>
      <dgm:spPr/>
      <dgm:t>
        <a:bodyPr/>
        <a:lstStyle/>
        <a:p>
          <a:endParaRPr lang="fr-FR"/>
        </a:p>
      </dgm:t>
    </dgm:pt>
    <dgm:pt modelId="{0D957BF8-00BE-4EE7-AD6F-FCDAAF11150D}" type="sibTrans" cxnId="{C03AF24B-4B18-40D7-B59A-00D551A3F90E}">
      <dgm:prSet/>
      <dgm:spPr/>
      <dgm:t>
        <a:bodyPr/>
        <a:lstStyle/>
        <a:p>
          <a:endParaRPr lang="fr-FR"/>
        </a:p>
      </dgm:t>
    </dgm:pt>
    <dgm:pt modelId="{0895A12D-B45D-4643-9C91-2FC6A0919052}">
      <dgm:prSet phldrT="[Texte]"/>
      <dgm:spPr/>
      <dgm:t>
        <a:bodyPr/>
        <a:lstStyle/>
        <a:p>
          <a:r>
            <a:rPr lang="fr-FR" b="1" dirty="0" smtClean="0"/>
            <a:t>PAO, PREAO, montage vidéo</a:t>
          </a:r>
          <a:endParaRPr lang="fr-FR" dirty="0"/>
        </a:p>
      </dgm:t>
    </dgm:pt>
    <dgm:pt modelId="{0D26AA39-24E0-4B27-8E41-01E8A48E3949}" type="parTrans" cxnId="{2F80E831-BA6B-4F07-B964-6947B3B45A0C}">
      <dgm:prSet/>
      <dgm:spPr/>
      <dgm:t>
        <a:bodyPr/>
        <a:lstStyle/>
        <a:p>
          <a:endParaRPr lang="fr-FR"/>
        </a:p>
      </dgm:t>
    </dgm:pt>
    <dgm:pt modelId="{7FB53DE5-19CA-485E-85E0-EB88AC8E115E}" type="sibTrans" cxnId="{2F80E831-BA6B-4F07-B964-6947B3B45A0C}">
      <dgm:prSet/>
      <dgm:spPr/>
      <dgm:t>
        <a:bodyPr/>
        <a:lstStyle/>
        <a:p>
          <a:endParaRPr lang="fr-FR"/>
        </a:p>
      </dgm:t>
    </dgm:pt>
    <dgm:pt modelId="{CB2666CA-60A9-40E2-8ECB-231B5BF78DA9}">
      <dgm:prSet/>
      <dgm:spPr/>
      <dgm:t>
        <a:bodyPr/>
        <a:lstStyle/>
        <a:p>
          <a:endParaRPr lang="fr-FR" dirty="0"/>
        </a:p>
      </dgm:t>
    </dgm:pt>
    <dgm:pt modelId="{2830D961-A9E1-4C2D-BD87-A98DDF077FD7}" type="parTrans" cxnId="{4D31DFF7-A80A-47FB-9893-7867FB8EC2C3}">
      <dgm:prSet/>
      <dgm:spPr/>
      <dgm:t>
        <a:bodyPr/>
        <a:lstStyle/>
        <a:p>
          <a:endParaRPr lang="fr-FR"/>
        </a:p>
      </dgm:t>
    </dgm:pt>
    <dgm:pt modelId="{E0A27CD0-B5A7-4CDD-BA63-7664911454FD}" type="sibTrans" cxnId="{4D31DFF7-A80A-47FB-9893-7867FB8EC2C3}">
      <dgm:prSet/>
      <dgm:spPr/>
      <dgm:t>
        <a:bodyPr/>
        <a:lstStyle/>
        <a:p>
          <a:endParaRPr lang="fr-FR"/>
        </a:p>
      </dgm:t>
    </dgm:pt>
    <dgm:pt modelId="{690B81DB-15F9-4FCE-BA19-6AF1CAF3DEA9}">
      <dgm:prSet/>
      <dgm:spPr/>
      <dgm:t>
        <a:bodyPr/>
        <a:lstStyle/>
        <a:p>
          <a:endParaRPr lang="fr-FR" sz="1300" dirty="0"/>
        </a:p>
      </dgm:t>
    </dgm:pt>
    <dgm:pt modelId="{1FFBDF68-6205-4749-96CB-AE4A2513141D}" type="parTrans" cxnId="{052F0CA6-F0CE-4B0D-AD2A-ABCE6319E09E}">
      <dgm:prSet/>
      <dgm:spPr/>
      <dgm:t>
        <a:bodyPr/>
        <a:lstStyle/>
        <a:p>
          <a:endParaRPr lang="fr-FR"/>
        </a:p>
      </dgm:t>
    </dgm:pt>
    <dgm:pt modelId="{4BBD2A71-8E40-46E0-B17C-ED686843921D}" type="sibTrans" cxnId="{052F0CA6-F0CE-4B0D-AD2A-ABCE6319E09E}">
      <dgm:prSet/>
      <dgm:spPr/>
      <dgm:t>
        <a:bodyPr/>
        <a:lstStyle/>
        <a:p>
          <a:endParaRPr lang="fr-FR"/>
        </a:p>
      </dgm:t>
    </dgm:pt>
    <dgm:pt modelId="{94EEA43C-386A-43F5-AD87-FECD805E98D9}" type="pres">
      <dgm:prSet presAssocID="{36E0B7D1-5F01-4995-9952-2DC67825B2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10F82C-C685-48AD-A50E-A8A4F6E25145}" type="pres">
      <dgm:prSet presAssocID="{A8500591-E92A-43DE-94C5-AEE35BF4386A}" presName="composite" presStyleCnt="0"/>
      <dgm:spPr/>
    </dgm:pt>
    <dgm:pt modelId="{92D9DBEC-BD1D-41EB-A2CA-588D2E7C60D1}" type="pres">
      <dgm:prSet presAssocID="{A8500591-E92A-43DE-94C5-AEE35BF4386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9322A2-8B7F-4872-890C-8ECD0F4C8EA3}" type="pres">
      <dgm:prSet presAssocID="{A8500591-E92A-43DE-94C5-AEE35BF4386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AC865C-AC1A-4138-AC47-2B0A38427B54}" type="pres">
      <dgm:prSet presAssocID="{23EE74DB-D11A-4668-8CCF-6D6614C77481}" presName="sp" presStyleCnt="0"/>
      <dgm:spPr/>
    </dgm:pt>
    <dgm:pt modelId="{01A96699-703A-444E-8EC1-95431830990A}" type="pres">
      <dgm:prSet presAssocID="{D68DA7BB-381F-4607-A6C4-A0539232ED43}" presName="composite" presStyleCnt="0"/>
      <dgm:spPr/>
    </dgm:pt>
    <dgm:pt modelId="{22857323-FE37-4CD1-9FE5-D13999C25647}" type="pres">
      <dgm:prSet presAssocID="{D68DA7BB-381F-4607-A6C4-A0539232ED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7CA739-BC1A-407B-B65C-49B7A5075AD1}" type="pres">
      <dgm:prSet presAssocID="{D68DA7BB-381F-4607-A6C4-A0539232ED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BDADB8-6FC0-4353-AAB4-1E52D2ECF4AB}" type="pres">
      <dgm:prSet presAssocID="{8F4B1FC6-C1E5-491A-B2C7-6CF6D5B54C63}" presName="sp" presStyleCnt="0"/>
      <dgm:spPr/>
    </dgm:pt>
    <dgm:pt modelId="{274E8923-6E26-4A2E-BC8D-8EE635154261}" type="pres">
      <dgm:prSet presAssocID="{CC6C5084-701E-49F7-96CE-4CA4FC048DD0}" presName="composite" presStyleCnt="0"/>
      <dgm:spPr/>
    </dgm:pt>
    <dgm:pt modelId="{ACBBD7C8-002C-4595-84D4-52D36AC2EA1E}" type="pres">
      <dgm:prSet presAssocID="{CC6C5084-701E-49F7-96CE-4CA4FC048D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BCDE85-8CC5-423A-90BF-BFE0449B6B55}" type="pres">
      <dgm:prSet presAssocID="{CC6C5084-701E-49F7-96CE-4CA4FC048D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D7F3B-06A6-43AD-8B9F-2E21078DBFB8}" type="pres">
      <dgm:prSet presAssocID="{21A4CA7F-2982-4BA9-96CC-EA72C62023CD}" presName="sp" presStyleCnt="0"/>
      <dgm:spPr/>
    </dgm:pt>
    <dgm:pt modelId="{FF71B12F-8EC8-46E5-BBA9-76BF240B0A92}" type="pres">
      <dgm:prSet presAssocID="{758257D9-1E8F-48B7-9D09-A05EAE5FFB35}" presName="composite" presStyleCnt="0"/>
      <dgm:spPr/>
    </dgm:pt>
    <dgm:pt modelId="{4032A25A-6F14-4283-B965-D1D6B648DD13}" type="pres">
      <dgm:prSet presAssocID="{758257D9-1E8F-48B7-9D09-A05EAE5FFB3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4856A-72A8-4742-B38F-F0341D3A6978}" type="pres">
      <dgm:prSet presAssocID="{758257D9-1E8F-48B7-9D09-A05EAE5FFB3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49D611-E8F9-42AE-A016-8C8B749DDC57}" type="pres">
      <dgm:prSet presAssocID="{1BEAAC1D-3963-4B51-A15E-A004767EE787}" presName="sp" presStyleCnt="0"/>
      <dgm:spPr/>
    </dgm:pt>
    <dgm:pt modelId="{4B3A0EC5-BA03-4061-A984-B4E0379ED88E}" type="pres">
      <dgm:prSet presAssocID="{B8D56E6D-BD2D-4F78-9E45-E734E88FEA0D}" presName="composite" presStyleCnt="0"/>
      <dgm:spPr/>
    </dgm:pt>
    <dgm:pt modelId="{08D24FCB-5ADF-4448-ABAE-ADD561575535}" type="pres">
      <dgm:prSet presAssocID="{B8D56E6D-BD2D-4F78-9E45-E734E88FEA0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94299-6E48-48C0-9AE8-1680E4A49F6A}" type="pres">
      <dgm:prSet presAssocID="{B8D56E6D-BD2D-4F78-9E45-E734E88FEA0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80E831-BA6B-4F07-B964-6947B3B45A0C}" srcId="{B8D56E6D-BD2D-4F78-9E45-E734E88FEA0D}" destId="{0895A12D-B45D-4643-9C91-2FC6A0919052}" srcOrd="0" destOrd="0" parTransId="{0D26AA39-24E0-4B27-8E41-01E8A48E3949}" sibTransId="{7FB53DE5-19CA-485E-85E0-EB88AC8E115E}"/>
    <dgm:cxn modelId="{7CEE5775-7DB1-405B-8C09-6EB580B088A0}" type="presOf" srcId="{2A17EDAA-429E-4A76-BE3B-595F5AD041F5}" destId="{C5C4856A-72A8-4742-B38F-F0341D3A6978}" srcOrd="0" destOrd="0" presId="urn:microsoft.com/office/officeart/2005/8/layout/chevron2"/>
    <dgm:cxn modelId="{4D31DFF7-A80A-47FB-9893-7867FB8EC2C3}" srcId="{758257D9-1E8F-48B7-9D09-A05EAE5FFB35}" destId="{CB2666CA-60A9-40E2-8ECB-231B5BF78DA9}" srcOrd="1" destOrd="0" parTransId="{2830D961-A9E1-4C2D-BD87-A98DDF077FD7}" sibTransId="{E0A27CD0-B5A7-4CDD-BA63-7664911454FD}"/>
    <dgm:cxn modelId="{5A1E5210-760D-4928-A90C-5DD0737004B2}" type="presOf" srcId="{0E8E2B2E-CB36-4918-9B11-C5282CF2FE97}" destId="{937CA739-BC1A-407B-B65C-49B7A5075AD1}" srcOrd="0" destOrd="0" presId="urn:microsoft.com/office/officeart/2005/8/layout/chevron2"/>
    <dgm:cxn modelId="{414AF981-5790-4328-8944-EA21458D6B97}" type="presOf" srcId="{758257D9-1E8F-48B7-9D09-A05EAE5FFB35}" destId="{4032A25A-6F14-4283-B965-D1D6B648DD13}" srcOrd="0" destOrd="0" presId="urn:microsoft.com/office/officeart/2005/8/layout/chevron2"/>
    <dgm:cxn modelId="{4C94DA95-20E8-4DB4-BB1F-AC730036752C}" srcId="{36E0B7D1-5F01-4995-9952-2DC67825B2BA}" destId="{D68DA7BB-381F-4607-A6C4-A0539232ED43}" srcOrd="1" destOrd="0" parTransId="{9CB9DF2A-7C6A-4745-86E5-C745EF5B018D}" sibTransId="{8F4B1FC6-C1E5-491A-B2C7-6CF6D5B54C63}"/>
    <dgm:cxn modelId="{C03AF24B-4B18-40D7-B59A-00D551A3F90E}" srcId="{36E0B7D1-5F01-4995-9952-2DC67825B2BA}" destId="{B8D56E6D-BD2D-4F78-9E45-E734E88FEA0D}" srcOrd="4" destOrd="0" parTransId="{511F95E4-CBFF-4EBC-A683-5BA35299B121}" sibTransId="{0D957BF8-00BE-4EE7-AD6F-FCDAAF11150D}"/>
    <dgm:cxn modelId="{0154C1A6-7CB2-40E1-9DE3-103B35222982}" srcId="{758257D9-1E8F-48B7-9D09-A05EAE5FFB35}" destId="{2A17EDAA-429E-4A76-BE3B-595F5AD041F5}" srcOrd="0" destOrd="0" parTransId="{B1BE1FBF-DAFC-4BC2-B4C5-2E17AEAA96BA}" sibTransId="{1BF596F4-E5C6-45D7-8508-9D2C19D53497}"/>
    <dgm:cxn modelId="{064F91BD-33DB-40DC-8CE8-37479AD4ECC5}" type="presOf" srcId="{655244EC-843E-410B-AACA-54CA0D26131D}" destId="{9F9322A2-8B7F-4872-890C-8ECD0F4C8EA3}" srcOrd="0" destOrd="0" presId="urn:microsoft.com/office/officeart/2005/8/layout/chevron2"/>
    <dgm:cxn modelId="{740B5C6F-1D35-4B92-9059-EE904ECDE339}" srcId="{D68DA7BB-381F-4607-A6C4-A0539232ED43}" destId="{0E8E2B2E-CB36-4918-9B11-C5282CF2FE97}" srcOrd="0" destOrd="0" parTransId="{E126EFCB-FD63-473A-B3D7-2557A0866338}" sibTransId="{0ED2E0D0-2F1C-450C-A523-C0C724140787}"/>
    <dgm:cxn modelId="{68AE1F59-CC3E-4225-9F41-0C8A88C97660}" type="presOf" srcId="{36E0B7D1-5F01-4995-9952-2DC67825B2BA}" destId="{94EEA43C-386A-43F5-AD87-FECD805E98D9}" srcOrd="0" destOrd="0" presId="urn:microsoft.com/office/officeart/2005/8/layout/chevron2"/>
    <dgm:cxn modelId="{4CCAF04F-DAEB-49C6-979F-FCA49C45D263}" srcId="{36E0B7D1-5F01-4995-9952-2DC67825B2BA}" destId="{CC6C5084-701E-49F7-96CE-4CA4FC048DD0}" srcOrd="2" destOrd="0" parTransId="{2CB12C5D-7AF7-4600-BC6B-D0F292085DE0}" sibTransId="{21A4CA7F-2982-4BA9-96CC-EA72C62023CD}"/>
    <dgm:cxn modelId="{85A9C78D-E2EB-459B-8B03-38D8B929B258}" srcId="{36E0B7D1-5F01-4995-9952-2DC67825B2BA}" destId="{758257D9-1E8F-48B7-9D09-A05EAE5FFB35}" srcOrd="3" destOrd="0" parTransId="{EF6B2BEA-B7D8-4E2B-9420-E1FB7F060B4C}" sibTransId="{1BEAAC1D-3963-4B51-A15E-A004767EE787}"/>
    <dgm:cxn modelId="{EA52B138-BA41-4AC1-ACD4-2E694E63547A}" type="presOf" srcId="{690B81DB-15F9-4FCE-BA19-6AF1CAF3DEA9}" destId="{937CA739-BC1A-407B-B65C-49B7A5075AD1}" srcOrd="0" destOrd="1" presId="urn:microsoft.com/office/officeart/2005/8/layout/chevron2"/>
    <dgm:cxn modelId="{4A3B8DA9-D5FB-4650-81D5-148DA5974317}" type="presOf" srcId="{56558072-F64B-4A65-9643-031E0DCE6562}" destId="{A9BCDE85-8CC5-423A-90BF-BFE0449B6B55}" srcOrd="0" destOrd="0" presId="urn:microsoft.com/office/officeart/2005/8/layout/chevron2"/>
    <dgm:cxn modelId="{43637058-FB97-439A-A204-0F956480CF82}" type="presOf" srcId="{CB2666CA-60A9-40E2-8ECB-231B5BF78DA9}" destId="{C5C4856A-72A8-4742-B38F-F0341D3A6978}" srcOrd="0" destOrd="1" presId="urn:microsoft.com/office/officeart/2005/8/layout/chevron2"/>
    <dgm:cxn modelId="{35746A1F-33D8-4FC8-89C7-84B90ED432FC}" type="presOf" srcId="{B8D56E6D-BD2D-4F78-9E45-E734E88FEA0D}" destId="{08D24FCB-5ADF-4448-ABAE-ADD561575535}" srcOrd="0" destOrd="0" presId="urn:microsoft.com/office/officeart/2005/8/layout/chevron2"/>
    <dgm:cxn modelId="{A5F30CC7-CCFD-4A4E-BBC2-08B46CDBC061}" type="presOf" srcId="{D68DA7BB-381F-4607-A6C4-A0539232ED43}" destId="{22857323-FE37-4CD1-9FE5-D13999C25647}" srcOrd="0" destOrd="0" presId="urn:microsoft.com/office/officeart/2005/8/layout/chevron2"/>
    <dgm:cxn modelId="{80AC2FEE-0F27-4676-A284-B6B70CEAB281}" type="presOf" srcId="{A8500591-E92A-43DE-94C5-AEE35BF4386A}" destId="{92D9DBEC-BD1D-41EB-A2CA-588D2E7C60D1}" srcOrd="0" destOrd="0" presId="urn:microsoft.com/office/officeart/2005/8/layout/chevron2"/>
    <dgm:cxn modelId="{9271B306-91D1-414B-9FE2-8BC7F1C33605}" srcId="{CC6C5084-701E-49F7-96CE-4CA4FC048DD0}" destId="{56558072-F64B-4A65-9643-031E0DCE6562}" srcOrd="0" destOrd="0" parTransId="{3AE2E27E-A6C8-4BB3-9743-4427837CD475}" sibTransId="{0CEA1240-40BC-4095-94A7-90C271E1F572}"/>
    <dgm:cxn modelId="{649CC46E-DEBA-487A-8908-AF5490C46270}" type="presOf" srcId="{CC6C5084-701E-49F7-96CE-4CA4FC048DD0}" destId="{ACBBD7C8-002C-4595-84D4-52D36AC2EA1E}" srcOrd="0" destOrd="0" presId="urn:microsoft.com/office/officeart/2005/8/layout/chevron2"/>
    <dgm:cxn modelId="{2ADCAD12-2ED9-4A7A-B82A-FB31CFE084D6}" type="presOf" srcId="{0895A12D-B45D-4643-9C91-2FC6A0919052}" destId="{11694299-6E48-48C0-9AE8-1680E4A49F6A}" srcOrd="0" destOrd="0" presId="urn:microsoft.com/office/officeart/2005/8/layout/chevron2"/>
    <dgm:cxn modelId="{C985B3D1-3909-4A53-A971-BDFD44A1580A}" srcId="{A8500591-E92A-43DE-94C5-AEE35BF4386A}" destId="{655244EC-843E-410B-AACA-54CA0D26131D}" srcOrd="0" destOrd="0" parTransId="{78847788-39EF-492A-95F5-04AC88296B19}" sibTransId="{AAC55DF4-BA0A-4611-9BFA-1499F3509693}"/>
    <dgm:cxn modelId="{052F0CA6-F0CE-4B0D-AD2A-ABCE6319E09E}" srcId="{D68DA7BB-381F-4607-A6C4-A0539232ED43}" destId="{690B81DB-15F9-4FCE-BA19-6AF1CAF3DEA9}" srcOrd="1" destOrd="0" parTransId="{1FFBDF68-6205-4749-96CB-AE4A2513141D}" sibTransId="{4BBD2A71-8E40-46E0-B17C-ED686843921D}"/>
    <dgm:cxn modelId="{1E59E260-C8FA-4E1D-8513-CF0906F28471}" srcId="{36E0B7D1-5F01-4995-9952-2DC67825B2BA}" destId="{A8500591-E92A-43DE-94C5-AEE35BF4386A}" srcOrd="0" destOrd="0" parTransId="{6D7F216E-6714-4619-A34F-7BE3C25A8BAB}" sibTransId="{23EE74DB-D11A-4668-8CCF-6D6614C77481}"/>
    <dgm:cxn modelId="{FB9DF1E6-0F4D-4C53-A99B-B277A71DF965}" type="presParOf" srcId="{94EEA43C-386A-43F5-AD87-FECD805E98D9}" destId="{1310F82C-C685-48AD-A50E-A8A4F6E25145}" srcOrd="0" destOrd="0" presId="urn:microsoft.com/office/officeart/2005/8/layout/chevron2"/>
    <dgm:cxn modelId="{308DE192-C27A-41DC-8CD6-1C52D2516409}" type="presParOf" srcId="{1310F82C-C685-48AD-A50E-A8A4F6E25145}" destId="{92D9DBEC-BD1D-41EB-A2CA-588D2E7C60D1}" srcOrd="0" destOrd="0" presId="urn:microsoft.com/office/officeart/2005/8/layout/chevron2"/>
    <dgm:cxn modelId="{FE557F53-A99C-4560-9ACC-462BBA608B61}" type="presParOf" srcId="{1310F82C-C685-48AD-A50E-A8A4F6E25145}" destId="{9F9322A2-8B7F-4872-890C-8ECD0F4C8EA3}" srcOrd="1" destOrd="0" presId="urn:microsoft.com/office/officeart/2005/8/layout/chevron2"/>
    <dgm:cxn modelId="{7C11F676-4208-4047-8D47-67D4D6D04A54}" type="presParOf" srcId="{94EEA43C-386A-43F5-AD87-FECD805E98D9}" destId="{AFAC865C-AC1A-4138-AC47-2B0A38427B54}" srcOrd="1" destOrd="0" presId="urn:microsoft.com/office/officeart/2005/8/layout/chevron2"/>
    <dgm:cxn modelId="{905ADC16-A834-4CC9-8919-6BC2F9321A73}" type="presParOf" srcId="{94EEA43C-386A-43F5-AD87-FECD805E98D9}" destId="{01A96699-703A-444E-8EC1-95431830990A}" srcOrd="2" destOrd="0" presId="urn:microsoft.com/office/officeart/2005/8/layout/chevron2"/>
    <dgm:cxn modelId="{888CF7DF-29E7-446C-83EA-C88284D31A9B}" type="presParOf" srcId="{01A96699-703A-444E-8EC1-95431830990A}" destId="{22857323-FE37-4CD1-9FE5-D13999C25647}" srcOrd="0" destOrd="0" presId="urn:microsoft.com/office/officeart/2005/8/layout/chevron2"/>
    <dgm:cxn modelId="{15F761E5-AF10-4287-8103-154DF9BFB2B3}" type="presParOf" srcId="{01A96699-703A-444E-8EC1-95431830990A}" destId="{937CA739-BC1A-407B-B65C-49B7A5075AD1}" srcOrd="1" destOrd="0" presId="urn:microsoft.com/office/officeart/2005/8/layout/chevron2"/>
    <dgm:cxn modelId="{ADD49114-F8FF-49B0-B1F3-8DBDA9016778}" type="presParOf" srcId="{94EEA43C-386A-43F5-AD87-FECD805E98D9}" destId="{FBBDADB8-6FC0-4353-AAB4-1E52D2ECF4AB}" srcOrd="3" destOrd="0" presId="urn:microsoft.com/office/officeart/2005/8/layout/chevron2"/>
    <dgm:cxn modelId="{839FE6DF-4F8D-4D91-9F26-4C794A0126B3}" type="presParOf" srcId="{94EEA43C-386A-43F5-AD87-FECD805E98D9}" destId="{274E8923-6E26-4A2E-BC8D-8EE635154261}" srcOrd="4" destOrd="0" presId="urn:microsoft.com/office/officeart/2005/8/layout/chevron2"/>
    <dgm:cxn modelId="{8C8BF8FD-DE31-42F3-B6B5-BB94C7F4F717}" type="presParOf" srcId="{274E8923-6E26-4A2E-BC8D-8EE635154261}" destId="{ACBBD7C8-002C-4595-84D4-52D36AC2EA1E}" srcOrd="0" destOrd="0" presId="urn:microsoft.com/office/officeart/2005/8/layout/chevron2"/>
    <dgm:cxn modelId="{D0F29145-1A27-455C-AACF-8C6BE5F75F19}" type="presParOf" srcId="{274E8923-6E26-4A2E-BC8D-8EE635154261}" destId="{A9BCDE85-8CC5-423A-90BF-BFE0449B6B55}" srcOrd="1" destOrd="0" presId="urn:microsoft.com/office/officeart/2005/8/layout/chevron2"/>
    <dgm:cxn modelId="{B9552AD0-AC9D-403C-B8D0-62259C682D0F}" type="presParOf" srcId="{94EEA43C-386A-43F5-AD87-FECD805E98D9}" destId="{70FD7F3B-06A6-43AD-8B9F-2E21078DBFB8}" srcOrd="5" destOrd="0" presId="urn:microsoft.com/office/officeart/2005/8/layout/chevron2"/>
    <dgm:cxn modelId="{F5CF9863-CA4B-4347-AB6D-DE9D63ACE00C}" type="presParOf" srcId="{94EEA43C-386A-43F5-AD87-FECD805E98D9}" destId="{FF71B12F-8EC8-46E5-BBA9-76BF240B0A92}" srcOrd="6" destOrd="0" presId="urn:microsoft.com/office/officeart/2005/8/layout/chevron2"/>
    <dgm:cxn modelId="{FBC51D41-A3B6-4BC0-8D90-F3510C9C0BD9}" type="presParOf" srcId="{FF71B12F-8EC8-46E5-BBA9-76BF240B0A92}" destId="{4032A25A-6F14-4283-B965-D1D6B648DD13}" srcOrd="0" destOrd="0" presId="urn:microsoft.com/office/officeart/2005/8/layout/chevron2"/>
    <dgm:cxn modelId="{29FB1138-BC07-481B-9C44-B547D7779E47}" type="presParOf" srcId="{FF71B12F-8EC8-46E5-BBA9-76BF240B0A92}" destId="{C5C4856A-72A8-4742-B38F-F0341D3A6978}" srcOrd="1" destOrd="0" presId="urn:microsoft.com/office/officeart/2005/8/layout/chevron2"/>
    <dgm:cxn modelId="{EE0A4A09-8F9F-4102-8D14-D71F72BA3537}" type="presParOf" srcId="{94EEA43C-386A-43F5-AD87-FECD805E98D9}" destId="{5B49D611-E8F9-42AE-A016-8C8B749DDC57}" srcOrd="7" destOrd="0" presId="urn:microsoft.com/office/officeart/2005/8/layout/chevron2"/>
    <dgm:cxn modelId="{19965E61-3892-4003-9BAC-3605E96A515C}" type="presParOf" srcId="{94EEA43C-386A-43F5-AD87-FECD805E98D9}" destId="{4B3A0EC5-BA03-4061-A984-B4E0379ED88E}" srcOrd="8" destOrd="0" presId="urn:microsoft.com/office/officeart/2005/8/layout/chevron2"/>
    <dgm:cxn modelId="{547A6E6A-5D87-4B96-82A2-5DC39260C7AA}" type="presParOf" srcId="{4B3A0EC5-BA03-4061-A984-B4E0379ED88E}" destId="{08D24FCB-5ADF-4448-ABAE-ADD561575535}" srcOrd="0" destOrd="0" presId="urn:microsoft.com/office/officeart/2005/8/layout/chevron2"/>
    <dgm:cxn modelId="{8B0B7B36-FDB6-4635-82A6-47C573A58998}" type="presParOf" srcId="{4B3A0EC5-BA03-4061-A984-B4E0379ED88E}" destId="{11694299-6E48-48C0-9AE8-1680E4A49F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A5C3D-2103-4757-8318-EAA50E174632}" type="doc">
      <dgm:prSet loTypeId="urn:microsoft.com/office/officeart/2005/8/layout/chevron2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3246CED-EF6A-4DD3-BAB5-8A50825803BB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BC5C8C55-E60B-4EE2-86E8-81C8548A1901}" type="parTrans" cxnId="{FABACC96-1D67-4B5B-A078-0E68AB9C4576}">
      <dgm:prSet/>
      <dgm:spPr/>
      <dgm:t>
        <a:bodyPr/>
        <a:lstStyle/>
        <a:p>
          <a:endParaRPr lang="fr-FR"/>
        </a:p>
      </dgm:t>
    </dgm:pt>
    <dgm:pt modelId="{5C376CB8-4459-4458-9981-8755C89C4C91}" type="sibTrans" cxnId="{FABACC96-1D67-4B5B-A078-0E68AB9C4576}">
      <dgm:prSet/>
      <dgm:spPr/>
      <dgm:t>
        <a:bodyPr/>
        <a:lstStyle/>
        <a:p>
          <a:endParaRPr lang="fr-FR"/>
        </a:p>
      </dgm:t>
    </dgm:pt>
    <dgm:pt modelId="{A647F78D-76DA-4605-A817-FFDAB38F7446}">
      <dgm:prSet phldrT="[Texte]"/>
      <dgm:spPr/>
      <dgm:t>
        <a:bodyPr/>
        <a:lstStyle/>
        <a:p>
          <a:r>
            <a:rPr lang="fr-FR" b="1" dirty="0" smtClean="0"/>
            <a:t>Les prestations aériennes</a:t>
          </a:r>
          <a:endParaRPr lang="fr-FR" dirty="0"/>
        </a:p>
      </dgm:t>
    </dgm:pt>
    <dgm:pt modelId="{8A269FCE-F559-4405-8418-06FC90A88CB7}" type="parTrans" cxnId="{39227B68-C250-4381-9B74-DDDF973A561F}">
      <dgm:prSet/>
      <dgm:spPr/>
      <dgm:t>
        <a:bodyPr/>
        <a:lstStyle/>
        <a:p>
          <a:endParaRPr lang="fr-FR"/>
        </a:p>
      </dgm:t>
    </dgm:pt>
    <dgm:pt modelId="{1C3B3F64-B13A-4A4A-A813-6AA2C46CB2F8}" type="sibTrans" cxnId="{39227B68-C250-4381-9B74-DDDF973A561F}">
      <dgm:prSet/>
      <dgm:spPr/>
      <dgm:t>
        <a:bodyPr/>
        <a:lstStyle/>
        <a:p>
          <a:endParaRPr lang="fr-FR"/>
        </a:p>
      </dgm:t>
    </dgm:pt>
    <dgm:pt modelId="{1FE1AEC5-BF41-4673-B449-B13554EB40FF}">
      <dgm:prSet phldrT="[Texte]"/>
      <dgm:spPr/>
      <dgm:t>
        <a:bodyPr/>
        <a:lstStyle/>
        <a:p>
          <a:r>
            <a:rPr lang="fr-FR" b="1" dirty="0" smtClean="0"/>
            <a:t>Les prestations ferroviaires</a:t>
          </a:r>
          <a:endParaRPr lang="fr-FR" dirty="0"/>
        </a:p>
      </dgm:t>
    </dgm:pt>
    <dgm:pt modelId="{AA7BD3D3-EC32-4797-8CB1-225F6E49E880}" type="parTrans" cxnId="{16622A9F-4786-4A52-AC7F-9515F1D670B5}">
      <dgm:prSet/>
      <dgm:spPr/>
      <dgm:t>
        <a:bodyPr/>
        <a:lstStyle/>
        <a:p>
          <a:endParaRPr lang="fr-FR"/>
        </a:p>
      </dgm:t>
    </dgm:pt>
    <dgm:pt modelId="{2735CD1C-CD75-4676-81C6-E08AEF5350FC}" type="sibTrans" cxnId="{16622A9F-4786-4A52-AC7F-9515F1D670B5}">
      <dgm:prSet/>
      <dgm:spPr/>
      <dgm:t>
        <a:bodyPr/>
        <a:lstStyle/>
        <a:p>
          <a:endParaRPr lang="fr-FR"/>
        </a:p>
      </dgm:t>
    </dgm:pt>
    <dgm:pt modelId="{82C585A5-590F-4AB7-ADCD-027541D91CC6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4A64AF16-7892-4F5A-8F80-BC9EFF86D956}" type="parTrans" cxnId="{08C01B3E-CDA3-40C2-98F9-BC4A6F469A1E}">
      <dgm:prSet/>
      <dgm:spPr/>
      <dgm:t>
        <a:bodyPr/>
        <a:lstStyle/>
        <a:p>
          <a:endParaRPr lang="fr-FR"/>
        </a:p>
      </dgm:t>
    </dgm:pt>
    <dgm:pt modelId="{1006F115-6BF7-4032-B5D2-62926C990618}" type="sibTrans" cxnId="{08C01B3E-CDA3-40C2-98F9-BC4A6F469A1E}">
      <dgm:prSet/>
      <dgm:spPr/>
      <dgm:t>
        <a:bodyPr/>
        <a:lstStyle/>
        <a:p>
          <a:endParaRPr lang="fr-FR"/>
        </a:p>
      </dgm:t>
    </dgm:pt>
    <dgm:pt modelId="{BC890B48-92D0-4B0F-B290-9285BEA18EBC}">
      <dgm:prSet phldrT="[Texte]"/>
      <dgm:spPr/>
      <dgm:t>
        <a:bodyPr/>
        <a:lstStyle/>
        <a:p>
          <a:r>
            <a:rPr lang="fr-FR" b="1" dirty="0" smtClean="0"/>
            <a:t>Les prestations hôtelières</a:t>
          </a:r>
          <a:endParaRPr lang="fr-FR" dirty="0"/>
        </a:p>
      </dgm:t>
    </dgm:pt>
    <dgm:pt modelId="{3E39939A-2D1D-4A54-8E17-B2330743EB20}" type="parTrans" cxnId="{09EB6CAA-C8A7-45D5-8370-2F92ED8E1A04}">
      <dgm:prSet/>
      <dgm:spPr/>
      <dgm:t>
        <a:bodyPr/>
        <a:lstStyle/>
        <a:p>
          <a:endParaRPr lang="fr-FR"/>
        </a:p>
      </dgm:t>
    </dgm:pt>
    <dgm:pt modelId="{8B46F4ED-8470-45A8-B8EE-0CA85ADA7C0E}" type="sibTrans" cxnId="{09EB6CAA-C8A7-45D5-8370-2F92ED8E1A04}">
      <dgm:prSet/>
      <dgm:spPr/>
      <dgm:t>
        <a:bodyPr/>
        <a:lstStyle/>
        <a:p>
          <a:endParaRPr lang="fr-FR"/>
        </a:p>
      </dgm:t>
    </dgm:pt>
    <dgm:pt modelId="{DCC65FBD-081E-4392-9EC0-DE0CE5A9A334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D83175F5-8136-42C0-B0AB-0F773BD0F837}" type="parTrans" cxnId="{77FA27B1-7231-4E62-A893-0E0824D5DD89}">
      <dgm:prSet/>
      <dgm:spPr/>
      <dgm:t>
        <a:bodyPr/>
        <a:lstStyle/>
        <a:p>
          <a:endParaRPr lang="fr-FR"/>
        </a:p>
      </dgm:t>
    </dgm:pt>
    <dgm:pt modelId="{A4AA54A4-C8BA-4889-B94A-F9765FCC856D}" type="sibTrans" cxnId="{77FA27B1-7231-4E62-A893-0E0824D5DD89}">
      <dgm:prSet/>
      <dgm:spPr/>
      <dgm:t>
        <a:bodyPr/>
        <a:lstStyle/>
        <a:p>
          <a:endParaRPr lang="fr-FR"/>
        </a:p>
      </dgm:t>
    </dgm:pt>
    <dgm:pt modelId="{6CCC310C-7346-4997-87E1-FC77B09B5ED3}">
      <dgm:prSet phldrT="[Texte]"/>
      <dgm:spPr/>
      <dgm:t>
        <a:bodyPr/>
        <a:lstStyle/>
        <a:p>
          <a:r>
            <a:rPr lang="fr-FR" b="1" dirty="0" smtClean="0"/>
            <a:t>L’après-vente de la prestation</a:t>
          </a:r>
          <a:endParaRPr lang="fr-FR" dirty="0"/>
        </a:p>
      </dgm:t>
    </dgm:pt>
    <dgm:pt modelId="{E26EE6D6-07D5-4912-B64E-32FDBA0BA683}" type="parTrans" cxnId="{3FBD6BC6-A2FB-46A6-BA69-C7DE9E32840C}">
      <dgm:prSet/>
      <dgm:spPr/>
      <dgm:t>
        <a:bodyPr/>
        <a:lstStyle/>
        <a:p>
          <a:endParaRPr lang="fr-FR"/>
        </a:p>
      </dgm:t>
    </dgm:pt>
    <dgm:pt modelId="{5CA8A79B-F2A2-408C-800C-7EF8B8A45028}" type="sibTrans" cxnId="{3FBD6BC6-A2FB-46A6-BA69-C7DE9E32840C}">
      <dgm:prSet/>
      <dgm:spPr/>
      <dgm:t>
        <a:bodyPr/>
        <a:lstStyle/>
        <a:p>
          <a:endParaRPr lang="fr-FR"/>
        </a:p>
      </dgm:t>
    </dgm:pt>
    <dgm:pt modelId="{80860762-C1EE-4553-9D78-88CE1142BD1F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22C5EBBC-032B-4837-8AC2-3D56D67F8917}" type="parTrans" cxnId="{9103D48D-B51B-4B13-B383-E4C5EFEAB08D}">
      <dgm:prSet/>
      <dgm:spPr/>
    </dgm:pt>
    <dgm:pt modelId="{50A0E278-D398-4191-86D3-5DBC1236FA33}" type="sibTrans" cxnId="{9103D48D-B51B-4B13-B383-E4C5EFEAB08D}">
      <dgm:prSet/>
      <dgm:spPr/>
    </dgm:pt>
    <dgm:pt modelId="{C9A1B9D7-491F-448C-A1EA-23A22C35C33C}" type="pres">
      <dgm:prSet presAssocID="{1ADA5C3D-2103-4757-8318-EAA50E1746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BD77C3-C89D-442C-8E80-F92E0C964FC2}" type="pres">
      <dgm:prSet presAssocID="{B3246CED-EF6A-4DD3-BAB5-8A50825803BB}" presName="composite" presStyleCnt="0"/>
      <dgm:spPr/>
    </dgm:pt>
    <dgm:pt modelId="{4E3EA685-953C-4972-AC15-953C3B7D7EF7}" type="pres">
      <dgm:prSet presAssocID="{B3246CED-EF6A-4DD3-BAB5-8A50825803B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812DA-6529-4B0B-B8CC-5A2F09ECB93B}" type="pres">
      <dgm:prSet presAssocID="{B3246CED-EF6A-4DD3-BAB5-8A50825803B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3D684E-8609-4BC1-8581-F9F334F8DDE7}" type="pres">
      <dgm:prSet presAssocID="{5C376CB8-4459-4458-9981-8755C89C4C91}" presName="sp" presStyleCnt="0"/>
      <dgm:spPr/>
    </dgm:pt>
    <dgm:pt modelId="{4721261E-033A-47AC-9F2C-7F84A600A83B}" type="pres">
      <dgm:prSet presAssocID="{80860762-C1EE-4553-9D78-88CE1142BD1F}" presName="composite" presStyleCnt="0"/>
      <dgm:spPr/>
    </dgm:pt>
    <dgm:pt modelId="{5E162A6C-8D24-4C37-8211-9BBDB0B4C04C}" type="pres">
      <dgm:prSet presAssocID="{80860762-C1EE-4553-9D78-88CE1142BD1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D32EB3-6349-456A-8274-B926DDEF18E3}" type="pres">
      <dgm:prSet presAssocID="{80860762-C1EE-4553-9D78-88CE1142BD1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78B43C-A066-41EE-AB0E-1A3D2F59FD34}" type="pres">
      <dgm:prSet presAssocID="{50A0E278-D398-4191-86D3-5DBC1236FA33}" presName="sp" presStyleCnt="0"/>
      <dgm:spPr/>
    </dgm:pt>
    <dgm:pt modelId="{A6EC4B96-7AF4-48DC-9034-A7723A65FAF4}" type="pres">
      <dgm:prSet presAssocID="{82C585A5-590F-4AB7-ADCD-027541D91CC6}" presName="composite" presStyleCnt="0"/>
      <dgm:spPr/>
    </dgm:pt>
    <dgm:pt modelId="{ED9471A6-39FD-494D-B79E-A25460A7CA54}" type="pres">
      <dgm:prSet presAssocID="{82C585A5-590F-4AB7-ADCD-027541D91CC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3DF681-085B-4225-A7B2-5EE96FFF4247}" type="pres">
      <dgm:prSet presAssocID="{82C585A5-590F-4AB7-ADCD-027541D91CC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6281FC-BAB4-4626-88B5-8CCE4AF65AE5}" type="pres">
      <dgm:prSet presAssocID="{1006F115-6BF7-4032-B5D2-62926C990618}" presName="sp" presStyleCnt="0"/>
      <dgm:spPr/>
    </dgm:pt>
    <dgm:pt modelId="{4E4BDC6D-B3B4-401B-9805-8654485DE973}" type="pres">
      <dgm:prSet presAssocID="{DCC65FBD-081E-4392-9EC0-DE0CE5A9A334}" presName="composite" presStyleCnt="0"/>
      <dgm:spPr/>
    </dgm:pt>
    <dgm:pt modelId="{9561EE94-5664-483E-B8AC-143C1D4E5322}" type="pres">
      <dgm:prSet presAssocID="{DCC65FBD-081E-4392-9EC0-DE0CE5A9A33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4CA629-40C0-49AD-880B-666220D59456}" type="pres">
      <dgm:prSet presAssocID="{DCC65FBD-081E-4392-9EC0-DE0CE5A9A33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F210D3-0355-46DE-82D7-12FFF240A600}" type="presOf" srcId="{A647F78D-76DA-4605-A817-FFDAB38F7446}" destId="{259812DA-6529-4B0B-B8CC-5A2F09ECB93B}" srcOrd="0" destOrd="0" presId="urn:microsoft.com/office/officeart/2005/8/layout/chevron2"/>
    <dgm:cxn modelId="{39227B68-C250-4381-9B74-DDDF973A561F}" srcId="{B3246CED-EF6A-4DD3-BAB5-8A50825803BB}" destId="{A647F78D-76DA-4605-A817-FFDAB38F7446}" srcOrd="0" destOrd="0" parTransId="{8A269FCE-F559-4405-8418-06FC90A88CB7}" sibTransId="{1C3B3F64-B13A-4A4A-A813-6AA2C46CB2F8}"/>
    <dgm:cxn modelId="{16622A9F-4786-4A52-AC7F-9515F1D670B5}" srcId="{80860762-C1EE-4553-9D78-88CE1142BD1F}" destId="{1FE1AEC5-BF41-4673-B449-B13554EB40FF}" srcOrd="0" destOrd="0" parTransId="{AA7BD3D3-EC32-4797-8CB1-225F6E49E880}" sibTransId="{2735CD1C-CD75-4676-81C6-E08AEF5350FC}"/>
    <dgm:cxn modelId="{EF218D67-43FD-4C7A-8852-782D540A9237}" type="presOf" srcId="{1ADA5C3D-2103-4757-8318-EAA50E174632}" destId="{C9A1B9D7-491F-448C-A1EA-23A22C35C33C}" srcOrd="0" destOrd="0" presId="urn:microsoft.com/office/officeart/2005/8/layout/chevron2"/>
    <dgm:cxn modelId="{09EB6CAA-C8A7-45D5-8370-2F92ED8E1A04}" srcId="{82C585A5-590F-4AB7-ADCD-027541D91CC6}" destId="{BC890B48-92D0-4B0F-B290-9285BEA18EBC}" srcOrd="0" destOrd="0" parTransId="{3E39939A-2D1D-4A54-8E17-B2330743EB20}" sibTransId="{8B46F4ED-8470-45A8-B8EE-0CA85ADA7C0E}"/>
    <dgm:cxn modelId="{DE3774EB-DF31-4B11-9E7E-7673D0AF5E56}" type="presOf" srcId="{1FE1AEC5-BF41-4673-B449-B13554EB40FF}" destId="{1FD32EB3-6349-456A-8274-B926DDEF18E3}" srcOrd="0" destOrd="0" presId="urn:microsoft.com/office/officeart/2005/8/layout/chevron2"/>
    <dgm:cxn modelId="{9E484613-8F50-41A5-9521-3A743411F4A5}" type="presOf" srcId="{82C585A5-590F-4AB7-ADCD-027541D91CC6}" destId="{ED9471A6-39FD-494D-B79E-A25460A7CA54}" srcOrd="0" destOrd="0" presId="urn:microsoft.com/office/officeart/2005/8/layout/chevron2"/>
    <dgm:cxn modelId="{3584AB5B-277D-45FE-A39D-1B37E9791E68}" type="presOf" srcId="{B3246CED-EF6A-4DD3-BAB5-8A50825803BB}" destId="{4E3EA685-953C-4972-AC15-953C3B7D7EF7}" srcOrd="0" destOrd="0" presId="urn:microsoft.com/office/officeart/2005/8/layout/chevron2"/>
    <dgm:cxn modelId="{1DB5F897-F2AF-4724-9023-3605E147E72B}" type="presOf" srcId="{DCC65FBD-081E-4392-9EC0-DE0CE5A9A334}" destId="{9561EE94-5664-483E-B8AC-143C1D4E5322}" srcOrd="0" destOrd="0" presId="urn:microsoft.com/office/officeart/2005/8/layout/chevron2"/>
    <dgm:cxn modelId="{65BEEE2D-0937-4866-92BD-69F19F458C4C}" type="presOf" srcId="{80860762-C1EE-4553-9D78-88CE1142BD1F}" destId="{5E162A6C-8D24-4C37-8211-9BBDB0B4C04C}" srcOrd="0" destOrd="0" presId="urn:microsoft.com/office/officeart/2005/8/layout/chevron2"/>
    <dgm:cxn modelId="{34F9B288-B9F6-44DB-8331-FD0E4FDB789C}" type="presOf" srcId="{BC890B48-92D0-4B0F-B290-9285BEA18EBC}" destId="{433DF681-085B-4225-A7B2-5EE96FFF4247}" srcOrd="0" destOrd="0" presId="urn:microsoft.com/office/officeart/2005/8/layout/chevron2"/>
    <dgm:cxn modelId="{872A085D-9EA7-41A8-A59A-792734C80B43}" type="presOf" srcId="{6CCC310C-7346-4997-87E1-FC77B09B5ED3}" destId="{B44CA629-40C0-49AD-880B-666220D59456}" srcOrd="0" destOrd="0" presId="urn:microsoft.com/office/officeart/2005/8/layout/chevron2"/>
    <dgm:cxn modelId="{FABACC96-1D67-4B5B-A078-0E68AB9C4576}" srcId="{1ADA5C3D-2103-4757-8318-EAA50E174632}" destId="{B3246CED-EF6A-4DD3-BAB5-8A50825803BB}" srcOrd="0" destOrd="0" parTransId="{BC5C8C55-E60B-4EE2-86E8-81C8548A1901}" sibTransId="{5C376CB8-4459-4458-9981-8755C89C4C91}"/>
    <dgm:cxn modelId="{9103D48D-B51B-4B13-B383-E4C5EFEAB08D}" srcId="{1ADA5C3D-2103-4757-8318-EAA50E174632}" destId="{80860762-C1EE-4553-9D78-88CE1142BD1F}" srcOrd="1" destOrd="0" parTransId="{22C5EBBC-032B-4837-8AC2-3D56D67F8917}" sibTransId="{50A0E278-D398-4191-86D3-5DBC1236FA33}"/>
    <dgm:cxn modelId="{3FBD6BC6-A2FB-46A6-BA69-C7DE9E32840C}" srcId="{DCC65FBD-081E-4392-9EC0-DE0CE5A9A334}" destId="{6CCC310C-7346-4997-87E1-FC77B09B5ED3}" srcOrd="0" destOrd="0" parTransId="{E26EE6D6-07D5-4912-B64E-32FDBA0BA683}" sibTransId="{5CA8A79B-F2A2-408C-800C-7EF8B8A45028}"/>
    <dgm:cxn modelId="{08C01B3E-CDA3-40C2-98F9-BC4A6F469A1E}" srcId="{1ADA5C3D-2103-4757-8318-EAA50E174632}" destId="{82C585A5-590F-4AB7-ADCD-027541D91CC6}" srcOrd="2" destOrd="0" parTransId="{4A64AF16-7892-4F5A-8F80-BC9EFF86D956}" sibTransId="{1006F115-6BF7-4032-B5D2-62926C990618}"/>
    <dgm:cxn modelId="{77FA27B1-7231-4E62-A893-0E0824D5DD89}" srcId="{1ADA5C3D-2103-4757-8318-EAA50E174632}" destId="{DCC65FBD-081E-4392-9EC0-DE0CE5A9A334}" srcOrd="3" destOrd="0" parTransId="{D83175F5-8136-42C0-B0AB-0F773BD0F837}" sibTransId="{A4AA54A4-C8BA-4889-B94A-F9765FCC856D}"/>
    <dgm:cxn modelId="{5A692CCF-E7E4-4035-BF61-DED6F694FFA6}" type="presParOf" srcId="{C9A1B9D7-491F-448C-A1EA-23A22C35C33C}" destId="{63BD77C3-C89D-442C-8E80-F92E0C964FC2}" srcOrd="0" destOrd="0" presId="urn:microsoft.com/office/officeart/2005/8/layout/chevron2"/>
    <dgm:cxn modelId="{10DE3077-52BE-4B16-97CB-5A3671741139}" type="presParOf" srcId="{63BD77C3-C89D-442C-8E80-F92E0C964FC2}" destId="{4E3EA685-953C-4972-AC15-953C3B7D7EF7}" srcOrd="0" destOrd="0" presId="urn:microsoft.com/office/officeart/2005/8/layout/chevron2"/>
    <dgm:cxn modelId="{6A641194-A8AD-4DB7-9D23-B223FCC8B0C7}" type="presParOf" srcId="{63BD77C3-C89D-442C-8E80-F92E0C964FC2}" destId="{259812DA-6529-4B0B-B8CC-5A2F09ECB93B}" srcOrd="1" destOrd="0" presId="urn:microsoft.com/office/officeart/2005/8/layout/chevron2"/>
    <dgm:cxn modelId="{9A692650-163F-450D-B8A1-76BFE35D1DD3}" type="presParOf" srcId="{C9A1B9D7-491F-448C-A1EA-23A22C35C33C}" destId="{273D684E-8609-4BC1-8581-F9F334F8DDE7}" srcOrd="1" destOrd="0" presId="urn:microsoft.com/office/officeart/2005/8/layout/chevron2"/>
    <dgm:cxn modelId="{A7AC973E-DEAD-4219-AD5D-1387A9C7A746}" type="presParOf" srcId="{C9A1B9D7-491F-448C-A1EA-23A22C35C33C}" destId="{4721261E-033A-47AC-9F2C-7F84A600A83B}" srcOrd="2" destOrd="0" presId="urn:microsoft.com/office/officeart/2005/8/layout/chevron2"/>
    <dgm:cxn modelId="{231F744B-BA1B-4812-BA8D-65FC744F6DBB}" type="presParOf" srcId="{4721261E-033A-47AC-9F2C-7F84A600A83B}" destId="{5E162A6C-8D24-4C37-8211-9BBDB0B4C04C}" srcOrd="0" destOrd="0" presId="urn:microsoft.com/office/officeart/2005/8/layout/chevron2"/>
    <dgm:cxn modelId="{5A3A06DF-61FD-4E76-8C7B-58A6AE43E075}" type="presParOf" srcId="{4721261E-033A-47AC-9F2C-7F84A600A83B}" destId="{1FD32EB3-6349-456A-8274-B926DDEF18E3}" srcOrd="1" destOrd="0" presId="urn:microsoft.com/office/officeart/2005/8/layout/chevron2"/>
    <dgm:cxn modelId="{6318D165-E7BC-4ACA-8D17-9214D496ED76}" type="presParOf" srcId="{C9A1B9D7-491F-448C-A1EA-23A22C35C33C}" destId="{A678B43C-A066-41EE-AB0E-1A3D2F59FD34}" srcOrd="3" destOrd="0" presId="urn:microsoft.com/office/officeart/2005/8/layout/chevron2"/>
    <dgm:cxn modelId="{FA2BEBB5-4C4C-492D-8C70-1849BF370EA0}" type="presParOf" srcId="{C9A1B9D7-491F-448C-A1EA-23A22C35C33C}" destId="{A6EC4B96-7AF4-48DC-9034-A7723A65FAF4}" srcOrd="4" destOrd="0" presId="urn:microsoft.com/office/officeart/2005/8/layout/chevron2"/>
    <dgm:cxn modelId="{73C6E6A9-8DA9-458D-9512-313FA9DCA515}" type="presParOf" srcId="{A6EC4B96-7AF4-48DC-9034-A7723A65FAF4}" destId="{ED9471A6-39FD-494D-B79E-A25460A7CA54}" srcOrd="0" destOrd="0" presId="urn:microsoft.com/office/officeart/2005/8/layout/chevron2"/>
    <dgm:cxn modelId="{A0AFBE39-E52A-47A8-9C53-E244284B56EF}" type="presParOf" srcId="{A6EC4B96-7AF4-48DC-9034-A7723A65FAF4}" destId="{433DF681-085B-4225-A7B2-5EE96FFF4247}" srcOrd="1" destOrd="0" presId="urn:microsoft.com/office/officeart/2005/8/layout/chevron2"/>
    <dgm:cxn modelId="{B83AB984-6924-4712-91A9-C366003D549B}" type="presParOf" srcId="{C9A1B9D7-491F-448C-A1EA-23A22C35C33C}" destId="{096281FC-BAB4-4626-88B5-8CCE4AF65AE5}" srcOrd="5" destOrd="0" presId="urn:microsoft.com/office/officeart/2005/8/layout/chevron2"/>
    <dgm:cxn modelId="{F417507A-28DA-4D2E-A598-3292F2A59899}" type="presParOf" srcId="{C9A1B9D7-491F-448C-A1EA-23A22C35C33C}" destId="{4E4BDC6D-B3B4-401B-9805-8654485DE973}" srcOrd="6" destOrd="0" presId="urn:microsoft.com/office/officeart/2005/8/layout/chevron2"/>
    <dgm:cxn modelId="{0D6B3D68-FE0F-441B-9C45-9F6FCD094D08}" type="presParOf" srcId="{4E4BDC6D-B3B4-401B-9805-8654485DE973}" destId="{9561EE94-5664-483E-B8AC-143C1D4E5322}" srcOrd="0" destOrd="0" presId="urn:microsoft.com/office/officeart/2005/8/layout/chevron2"/>
    <dgm:cxn modelId="{3BD44770-9B54-4E2B-8B16-267D035ED1FD}" type="presParOf" srcId="{4E4BDC6D-B3B4-401B-9805-8654485DE973}" destId="{B44CA629-40C0-49AD-880B-666220D594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DBEC-BD1D-41EB-A2CA-588D2E7C60D1}">
      <dsp:nvSpPr>
        <dsp:cNvPr id="0" name=""/>
        <dsp:cNvSpPr/>
      </dsp:nvSpPr>
      <dsp:spPr>
        <a:xfrm rot="5400000">
          <a:off x="-158622" y="159097"/>
          <a:ext cx="1057484" cy="7402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 rot="-5400000">
        <a:off x="1" y="370595"/>
        <a:ext cx="740239" cy="317245"/>
      </dsp:txXfrm>
    </dsp:sp>
    <dsp:sp modelId="{9F9322A2-8B7F-4872-890C-8ECD0F4C8EA3}">
      <dsp:nvSpPr>
        <dsp:cNvPr id="0" name=""/>
        <dsp:cNvSpPr/>
      </dsp:nvSpPr>
      <dsp:spPr>
        <a:xfrm rot="5400000">
          <a:off x="3074437" y="-2333723"/>
          <a:ext cx="687364" cy="5355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Les éléments fondamentaux de l’environnement numérique</a:t>
          </a:r>
          <a:endParaRPr lang="fr-FR" sz="1900" kern="1200" dirty="0"/>
        </a:p>
      </dsp:txBody>
      <dsp:txXfrm rot="-5400000">
        <a:off x="740239" y="34029"/>
        <a:ext cx="5322206" cy="620256"/>
      </dsp:txXfrm>
    </dsp:sp>
    <dsp:sp modelId="{22857323-FE37-4CD1-9FE5-D13999C25647}">
      <dsp:nvSpPr>
        <dsp:cNvPr id="0" name=""/>
        <dsp:cNvSpPr/>
      </dsp:nvSpPr>
      <dsp:spPr>
        <a:xfrm rot="5400000">
          <a:off x="-158622" y="1099009"/>
          <a:ext cx="1057484" cy="740239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 rot="-5400000">
        <a:off x="1" y="1310507"/>
        <a:ext cx="740239" cy="317245"/>
      </dsp:txXfrm>
    </dsp:sp>
    <dsp:sp modelId="{937CA739-BC1A-407B-B65C-49B7A5075AD1}">
      <dsp:nvSpPr>
        <dsp:cNvPr id="0" name=""/>
        <dsp:cNvSpPr/>
      </dsp:nvSpPr>
      <dsp:spPr>
        <a:xfrm rot="5400000">
          <a:off x="3074437" y="-1393811"/>
          <a:ext cx="687364" cy="5355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Bureautique et outils multimédias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 rot="-5400000">
        <a:off x="740239" y="973941"/>
        <a:ext cx="5322206" cy="620256"/>
      </dsp:txXfrm>
    </dsp:sp>
    <dsp:sp modelId="{ACBBD7C8-002C-4595-84D4-52D36AC2EA1E}">
      <dsp:nvSpPr>
        <dsp:cNvPr id="0" name=""/>
        <dsp:cNvSpPr/>
      </dsp:nvSpPr>
      <dsp:spPr>
        <a:xfrm rot="5400000">
          <a:off x="-158622" y="2038921"/>
          <a:ext cx="1057484" cy="74023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 rot="-5400000">
        <a:off x="1" y="2250419"/>
        <a:ext cx="740239" cy="317245"/>
      </dsp:txXfrm>
    </dsp:sp>
    <dsp:sp modelId="{A9BCDE85-8CC5-423A-90BF-BFE0449B6B55}">
      <dsp:nvSpPr>
        <dsp:cNvPr id="0" name=""/>
        <dsp:cNvSpPr/>
      </dsp:nvSpPr>
      <dsp:spPr>
        <a:xfrm rot="5400000">
          <a:off x="3074437" y="-453899"/>
          <a:ext cx="687364" cy="5355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Les outils de communication</a:t>
          </a:r>
          <a:endParaRPr lang="fr-FR" sz="1900" kern="1200" dirty="0"/>
        </a:p>
      </dsp:txBody>
      <dsp:txXfrm rot="-5400000">
        <a:off x="740239" y="1913853"/>
        <a:ext cx="5322206" cy="620256"/>
      </dsp:txXfrm>
    </dsp:sp>
    <dsp:sp modelId="{4032A25A-6F14-4283-B965-D1D6B648DD13}">
      <dsp:nvSpPr>
        <dsp:cNvPr id="0" name=""/>
        <dsp:cNvSpPr/>
      </dsp:nvSpPr>
      <dsp:spPr>
        <a:xfrm rot="5400000">
          <a:off x="-158622" y="2978833"/>
          <a:ext cx="1057484" cy="740239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</a:t>
          </a:r>
          <a:endParaRPr lang="fr-FR" sz="2000" kern="1200" dirty="0"/>
        </a:p>
      </dsp:txBody>
      <dsp:txXfrm rot="-5400000">
        <a:off x="1" y="3190331"/>
        <a:ext cx="740239" cy="317245"/>
      </dsp:txXfrm>
    </dsp:sp>
    <dsp:sp modelId="{C5C4856A-72A8-4742-B38F-F0341D3A6978}">
      <dsp:nvSpPr>
        <dsp:cNvPr id="0" name=""/>
        <dsp:cNvSpPr/>
      </dsp:nvSpPr>
      <dsp:spPr>
        <a:xfrm rot="5400000">
          <a:off x="3074437" y="486012"/>
          <a:ext cx="687364" cy="5355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Les outils professionnels de gestion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 rot="-5400000">
        <a:off x="740239" y="2853764"/>
        <a:ext cx="5322206" cy="620256"/>
      </dsp:txXfrm>
    </dsp:sp>
    <dsp:sp modelId="{08D24FCB-5ADF-4448-ABAE-ADD561575535}">
      <dsp:nvSpPr>
        <dsp:cNvPr id="0" name=""/>
        <dsp:cNvSpPr/>
      </dsp:nvSpPr>
      <dsp:spPr>
        <a:xfrm rot="5400000">
          <a:off x="-158622" y="3918745"/>
          <a:ext cx="1057484" cy="74023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</a:t>
          </a:r>
          <a:endParaRPr lang="fr-FR" sz="2000" kern="1200" dirty="0"/>
        </a:p>
      </dsp:txBody>
      <dsp:txXfrm rot="-5400000">
        <a:off x="1" y="4130243"/>
        <a:ext cx="740239" cy="317245"/>
      </dsp:txXfrm>
    </dsp:sp>
    <dsp:sp modelId="{11694299-6E48-48C0-9AE8-1680E4A49F6A}">
      <dsp:nvSpPr>
        <dsp:cNvPr id="0" name=""/>
        <dsp:cNvSpPr/>
      </dsp:nvSpPr>
      <dsp:spPr>
        <a:xfrm rot="5400000">
          <a:off x="3074437" y="1425924"/>
          <a:ext cx="687364" cy="5355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La </a:t>
          </a:r>
          <a:r>
            <a:rPr lang="fr-FR" sz="1900" b="1" kern="1200" dirty="0" err="1" smtClean="0"/>
            <a:t>tourismatique</a:t>
          </a:r>
          <a:endParaRPr lang="fr-FR" sz="1900" kern="1200" dirty="0"/>
        </a:p>
      </dsp:txBody>
      <dsp:txXfrm rot="-5400000">
        <a:off x="740239" y="3793676"/>
        <a:ext cx="5322206" cy="620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DBEC-BD1D-41EB-A2CA-588D2E7C60D1}">
      <dsp:nvSpPr>
        <dsp:cNvPr id="0" name=""/>
        <dsp:cNvSpPr/>
      </dsp:nvSpPr>
      <dsp:spPr>
        <a:xfrm rot="5400000">
          <a:off x="-158467" y="161294"/>
          <a:ext cx="1056451" cy="7395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</a:t>
          </a:r>
          <a:endParaRPr lang="fr-FR" sz="2000" kern="1200" dirty="0"/>
        </a:p>
      </dsp:txBody>
      <dsp:txXfrm rot="-5400000">
        <a:off x="1" y="372584"/>
        <a:ext cx="739516" cy="316935"/>
      </dsp:txXfrm>
    </dsp:sp>
    <dsp:sp modelId="{9F9322A2-8B7F-4872-890C-8ECD0F4C8EA3}">
      <dsp:nvSpPr>
        <dsp:cNvPr id="0" name=""/>
        <dsp:cNvSpPr/>
      </dsp:nvSpPr>
      <dsp:spPr>
        <a:xfrm rot="5400000">
          <a:off x="3074411" y="-2332068"/>
          <a:ext cx="686693" cy="5356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Les outils de bureautique classiques</a:t>
          </a:r>
          <a:endParaRPr lang="fr-FR" sz="1800" kern="1200" dirty="0"/>
        </a:p>
      </dsp:txBody>
      <dsp:txXfrm rot="-5400000">
        <a:off x="739516" y="36349"/>
        <a:ext cx="5322961" cy="619649"/>
      </dsp:txXfrm>
    </dsp:sp>
    <dsp:sp modelId="{22857323-FE37-4CD1-9FE5-D13999C25647}">
      <dsp:nvSpPr>
        <dsp:cNvPr id="0" name=""/>
        <dsp:cNvSpPr/>
      </dsp:nvSpPr>
      <dsp:spPr>
        <a:xfrm rot="5400000">
          <a:off x="-158467" y="1100288"/>
          <a:ext cx="1056451" cy="739516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2</a:t>
          </a:r>
          <a:endParaRPr lang="fr-FR" sz="2000" kern="1200" dirty="0"/>
        </a:p>
      </dsp:txBody>
      <dsp:txXfrm rot="-5400000">
        <a:off x="1" y="1311578"/>
        <a:ext cx="739516" cy="316935"/>
      </dsp:txXfrm>
    </dsp:sp>
    <dsp:sp modelId="{937CA739-BC1A-407B-B65C-49B7A5075AD1}">
      <dsp:nvSpPr>
        <dsp:cNvPr id="0" name=""/>
        <dsp:cNvSpPr/>
      </dsp:nvSpPr>
      <dsp:spPr>
        <a:xfrm rot="5400000">
          <a:off x="3074411" y="-1393074"/>
          <a:ext cx="686693" cy="5356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/>
            <a:t>Les outils de communication : messagerie, navigateur, moteurs de recherche, outils nomades</a:t>
          </a:r>
          <a:endParaRPr lang="fr-FR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300" kern="1200" dirty="0"/>
        </a:p>
      </dsp:txBody>
      <dsp:txXfrm rot="-5400000">
        <a:off x="739516" y="975343"/>
        <a:ext cx="5322961" cy="619649"/>
      </dsp:txXfrm>
    </dsp:sp>
    <dsp:sp modelId="{ACBBD7C8-002C-4595-84D4-52D36AC2EA1E}">
      <dsp:nvSpPr>
        <dsp:cNvPr id="0" name=""/>
        <dsp:cNvSpPr/>
      </dsp:nvSpPr>
      <dsp:spPr>
        <a:xfrm rot="5400000">
          <a:off x="-158467" y="2039282"/>
          <a:ext cx="1056451" cy="73951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</a:t>
          </a:r>
          <a:endParaRPr lang="fr-FR" sz="2000" kern="1200" dirty="0"/>
        </a:p>
      </dsp:txBody>
      <dsp:txXfrm rot="-5400000">
        <a:off x="1" y="2250572"/>
        <a:ext cx="739516" cy="316935"/>
      </dsp:txXfrm>
    </dsp:sp>
    <dsp:sp modelId="{A9BCDE85-8CC5-423A-90BF-BFE0449B6B55}">
      <dsp:nvSpPr>
        <dsp:cNvPr id="0" name=""/>
        <dsp:cNvSpPr/>
      </dsp:nvSpPr>
      <dsp:spPr>
        <a:xfrm rot="5400000">
          <a:off x="3074411" y="-454079"/>
          <a:ext cx="686693" cy="5356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Les logiciels de service réseau</a:t>
          </a:r>
          <a:endParaRPr lang="fr-FR" sz="1900" kern="1200" dirty="0"/>
        </a:p>
      </dsp:txBody>
      <dsp:txXfrm rot="-5400000">
        <a:off x="739516" y="1914338"/>
        <a:ext cx="5322961" cy="619649"/>
      </dsp:txXfrm>
    </dsp:sp>
    <dsp:sp modelId="{4032A25A-6F14-4283-B965-D1D6B648DD13}">
      <dsp:nvSpPr>
        <dsp:cNvPr id="0" name=""/>
        <dsp:cNvSpPr/>
      </dsp:nvSpPr>
      <dsp:spPr>
        <a:xfrm rot="5400000">
          <a:off x="-158467" y="2978277"/>
          <a:ext cx="1056451" cy="739516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4</a:t>
          </a:r>
          <a:endParaRPr lang="fr-FR" sz="2000" kern="1200" dirty="0"/>
        </a:p>
      </dsp:txBody>
      <dsp:txXfrm rot="-5400000">
        <a:off x="1" y="3189567"/>
        <a:ext cx="739516" cy="316935"/>
      </dsp:txXfrm>
    </dsp:sp>
    <dsp:sp modelId="{C5C4856A-72A8-4742-B38F-F0341D3A6978}">
      <dsp:nvSpPr>
        <dsp:cNvPr id="0" name=""/>
        <dsp:cNvSpPr/>
      </dsp:nvSpPr>
      <dsp:spPr>
        <a:xfrm rot="5400000">
          <a:off x="3074411" y="484914"/>
          <a:ext cx="686693" cy="5356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Les sites Web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 rot="-5400000">
        <a:off x="739516" y="2853331"/>
        <a:ext cx="5322961" cy="619649"/>
      </dsp:txXfrm>
    </dsp:sp>
    <dsp:sp modelId="{08D24FCB-5ADF-4448-ABAE-ADD561575535}">
      <dsp:nvSpPr>
        <dsp:cNvPr id="0" name=""/>
        <dsp:cNvSpPr/>
      </dsp:nvSpPr>
      <dsp:spPr>
        <a:xfrm rot="5400000">
          <a:off x="-158467" y="3917271"/>
          <a:ext cx="1056451" cy="73951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5</a:t>
          </a:r>
          <a:endParaRPr lang="fr-FR" sz="2000" kern="1200" dirty="0"/>
        </a:p>
      </dsp:txBody>
      <dsp:txXfrm rot="-5400000">
        <a:off x="1" y="4128561"/>
        <a:ext cx="739516" cy="316935"/>
      </dsp:txXfrm>
    </dsp:sp>
    <dsp:sp modelId="{11694299-6E48-48C0-9AE8-1680E4A49F6A}">
      <dsp:nvSpPr>
        <dsp:cNvPr id="0" name=""/>
        <dsp:cNvSpPr/>
      </dsp:nvSpPr>
      <dsp:spPr>
        <a:xfrm rot="5400000">
          <a:off x="3074411" y="1423908"/>
          <a:ext cx="686693" cy="5356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b="1" kern="1200" dirty="0" smtClean="0"/>
            <a:t>PAO, PREAO, montage vidéo</a:t>
          </a:r>
          <a:endParaRPr lang="fr-FR" sz="1900" kern="1200" dirty="0"/>
        </a:p>
      </dsp:txBody>
      <dsp:txXfrm rot="-5400000">
        <a:off x="739516" y="3792325"/>
        <a:ext cx="5322961" cy="619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EA685-953C-4972-AC15-953C3B7D7EF7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</a:t>
          </a:r>
          <a:endParaRPr lang="fr-FR" sz="2200" kern="1200" dirty="0"/>
        </a:p>
      </dsp:txBody>
      <dsp:txXfrm rot="-5400000">
        <a:off x="1" y="395096"/>
        <a:ext cx="788987" cy="338137"/>
      </dsp:txXfrm>
    </dsp:sp>
    <dsp:sp modelId="{259812DA-6529-4B0B-B8CC-5A2F09ECB93B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Les prestations aériennes</a:t>
          </a:r>
          <a:endParaRPr lang="fr-FR" sz="3000" kern="1200" dirty="0"/>
        </a:p>
      </dsp:txBody>
      <dsp:txXfrm rot="-5400000">
        <a:off x="788988" y="36365"/>
        <a:ext cx="5271248" cy="661103"/>
      </dsp:txXfrm>
    </dsp:sp>
    <dsp:sp modelId="{5E162A6C-8D24-4C37-8211-9BBDB0B4C04C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</a:t>
          </a:r>
          <a:endParaRPr lang="fr-FR" sz="2200" kern="1200" dirty="0"/>
        </a:p>
      </dsp:txBody>
      <dsp:txXfrm rot="-5400000">
        <a:off x="1" y="1373653"/>
        <a:ext cx="788987" cy="338137"/>
      </dsp:txXfrm>
    </dsp:sp>
    <dsp:sp modelId="{1FD32EB3-6349-456A-8274-B926DDEF18E3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Les prestations ferroviaires</a:t>
          </a:r>
          <a:endParaRPr lang="fr-FR" sz="3000" kern="1200" dirty="0"/>
        </a:p>
      </dsp:txBody>
      <dsp:txXfrm rot="-5400000">
        <a:off x="788988" y="1014923"/>
        <a:ext cx="5271248" cy="661103"/>
      </dsp:txXfrm>
    </dsp:sp>
    <dsp:sp modelId="{ED9471A6-39FD-494D-B79E-A25460A7CA54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</a:t>
          </a:r>
          <a:endParaRPr lang="fr-FR" sz="2200" kern="1200" dirty="0"/>
        </a:p>
      </dsp:txBody>
      <dsp:txXfrm rot="-5400000">
        <a:off x="1" y="2352210"/>
        <a:ext cx="788987" cy="338137"/>
      </dsp:txXfrm>
    </dsp:sp>
    <dsp:sp modelId="{433DF681-085B-4225-A7B2-5EE96FFF4247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Les prestations hôtelières</a:t>
          </a:r>
          <a:endParaRPr lang="fr-FR" sz="3000" kern="1200" dirty="0"/>
        </a:p>
      </dsp:txBody>
      <dsp:txXfrm rot="-5400000">
        <a:off x="788988" y="1993480"/>
        <a:ext cx="5271248" cy="661103"/>
      </dsp:txXfrm>
    </dsp:sp>
    <dsp:sp modelId="{9561EE94-5664-483E-B8AC-143C1D4E532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4</a:t>
          </a:r>
          <a:endParaRPr lang="fr-FR" sz="2200" kern="1200" dirty="0"/>
        </a:p>
      </dsp:txBody>
      <dsp:txXfrm rot="-5400000">
        <a:off x="1" y="3330768"/>
        <a:ext cx="788987" cy="338137"/>
      </dsp:txXfrm>
    </dsp:sp>
    <dsp:sp modelId="{B44CA629-40C0-49AD-880B-666220D59456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000" b="1" kern="1200" dirty="0" smtClean="0"/>
            <a:t>L’après-vente de la prestation</a:t>
          </a:r>
          <a:endParaRPr lang="fr-FR" sz="3000" kern="1200" dirty="0"/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7A05-49CA-4FBF-9AB2-DF1DF0F02893}" type="datetimeFigureOut">
              <a:rPr lang="fr-FR" smtClean="0"/>
              <a:t>23/04/2012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C005-F2E3-4440-870F-ECED6E954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9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9524B2-923A-4DEE-98A8-2AD99FC6C016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24BB74-D163-4E7A-A45D-DEA9EA0CF3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67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752E5-94A2-4E72-B48F-E1A1F5FB866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6E93-7D92-4C1D-BBD2-69CFFC48050A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BD7B-A138-4506-A30F-5DFA5434DE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A836-8113-4AA7-ADE3-69543668E0E3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8205-9D45-4EDD-8643-8D71CE2DB5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0AE-0D60-48B4-BD57-EA8BCCCC2D1C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009B-DB98-4F52-9DB5-0BECCD9DE9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8315-F923-4C94-A836-4F8112477549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E2F5-0C9E-486C-B15F-204915805F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9DF8-7217-494E-94E3-88A520730D35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6C41-9A88-4EEB-8523-7079DB2C13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E68E-A36C-4541-81BC-EA04763C2EAA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5FA1-17FA-45BA-B4D9-00E92E2BB1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459B-1324-4C3F-808C-D7A768293182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FF27-CE8F-4380-AC98-683B2AC40F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EA63-6DF8-4019-A381-BF147B8C1BEA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0756-6147-4456-9462-2202F48CE6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32E4-68A8-4179-8BD9-01070D80BDF3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3725-67E8-4824-86D3-D2CA31AF22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D408-1ACA-4DE9-AD98-4EC49EA3897F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FEE1-CCB7-4684-96E8-6536E62C47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44CB-8837-4897-B9D2-8D09E7E0EF46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CAC4-4859-41CC-B4B3-B06FE59B25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CDF92-F5E6-4477-8FD3-3179C759A342}" type="datetimeFigureOut">
              <a:rPr lang="fr-FR"/>
              <a:pPr>
                <a:defRPr/>
              </a:pPr>
              <a:t>23/04/2012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4517D-4876-43CE-AEAF-0ED462DBBD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lust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lusty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lusty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cogest/usag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urisme.ac-dijon.f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Gestion de l’information touristique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Tronc commun en première année</a:t>
            </a:r>
          </a:p>
          <a:p>
            <a:r>
              <a:rPr lang="fr-FR" dirty="0" smtClean="0"/>
              <a:t>Spécialisation en seconde année</a:t>
            </a:r>
            <a:endParaRPr lang="fr-FR" dirty="0"/>
          </a:p>
        </p:txBody>
      </p:sp>
      <p:pic>
        <p:nvPicPr>
          <p:cNvPr id="6" name="Picture 2" descr="http://www.ac-grenoble.fr/admin/spip/squelettes/images/commun/logo_ac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3656"/>
            <a:ext cx="1440160" cy="1322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70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1506" name="ZoneTexte 14"/>
          <p:cNvSpPr txBox="1">
            <a:spLocks noChangeArrowheads="1"/>
          </p:cNvSpPr>
          <p:nvPr/>
        </p:nvSpPr>
        <p:spPr bwMode="auto">
          <a:xfrm>
            <a:off x="1071563" y="701675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</p:txBody>
      </p:sp>
      <p:sp>
        <p:nvSpPr>
          <p:cNvPr id="21507" name="ZoneTexte 15"/>
          <p:cNvSpPr txBox="1">
            <a:spLocks noChangeArrowheads="1"/>
          </p:cNvSpPr>
          <p:nvPr/>
        </p:nvSpPr>
        <p:spPr bwMode="auto">
          <a:xfrm>
            <a:off x="857250" y="976313"/>
            <a:ext cx="7747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Le B2I socle de base ?  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D 1 : s’approprier un environnement numérique de travail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D 2 : adopter une attitude responsable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D 3 : créer, produire traiter et exploiter des données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D 4 : s’informer, se documenter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D 5 : communiquer et échanger</a:t>
            </a: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Jusqu’où aller sur quelques point clés :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Le </a:t>
            </a:r>
            <a:r>
              <a:rPr lang="fr-FR" b="1">
                <a:latin typeface="Calibri" pitchFamily="34" charset="0"/>
              </a:rPr>
              <a:t>système d’information </a:t>
            </a:r>
            <a:r>
              <a:rPr lang="fr-FR">
                <a:latin typeface="Calibri" pitchFamily="34" charset="0"/>
              </a:rPr>
              <a:t>: une définition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Les </a:t>
            </a:r>
            <a:r>
              <a:rPr lang="fr-FR" b="1">
                <a:latin typeface="Calibri" pitchFamily="34" charset="0"/>
              </a:rPr>
              <a:t>bases de données relationnelles </a:t>
            </a:r>
            <a:r>
              <a:rPr lang="fr-FR">
                <a:latin typeface="Calibri" pitchFamily="34" charset="0"/>
              </a:rPr>
              <a:t>: pas de modélisation mais un objectif de compréhension avec un « détour » sur des créations très simples à trois tables pour mieux faire comprendre les requêtes – requêtes simples 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Les outils de gestion de la relation client </a:t>
            </a:r>
            <a:r>
              <a:rPr lang="fr-FR">
                <a:latin typeface="Calibri" pitchFamily="34" charset="0"/>
              </a:rPr>
              <a:t>: une définition fonctionnelle avec quelques pratiques très simples éventuellement sur PGI suffit pour le tronc commun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Les outils étudiés ne peuvent faire l’objet d’un </a:t>
            </a:r>
            <a:r>
              <a:rPr lang="fr-FR" b="1">
                <a:latin typeface="Calibri" pitchFamily="34" charset="0"/>
              </a:rPr>
              <a:t>parcours exhaustif</a:t>
            </a:r>
            <a:r>
              <a:rPr lang="fr-FR">
                <a:latin typeface="Calibri" pitchFamily="34" charset="0"/>
              </a:rPr>
              <a:t>. Donc : mettre l’accent sur les fonctions transversales ou emblématiques de manipulation des objets et s’attacher à la présentation des  interfaces. </a:t>
            </a: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</p:txBody>
      </p:sp>
      <p:grpSp>
        <p:nvGrpSpPr>
          <p:cNvPr id="21508" name="Groupe 20"/>
          <p:cNvGrpSpPr>
            <a:grpSpLocks/>
          </p:cNvGrpSpPr>
          <p:nvPr/>
        </p:nvGrpSpPr>
        <p:grpSpPr bwMode="auto">
          <a:xfrm>
            <a:off x="714375" y="71438"/>
            <a:ext cx="4073525" cy="500062"/>
            <a:chOff x="714348" y="71438"/>
            <a:chExt cx="4073676" cy="50004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14348" y="71438"/>
              <a:ext cx="3786328" cy="500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510" name="ZoneTexte 19"/>
            <p:cNvSpPr txBox="1">
              <a:spLocks noChangeArrowheads="1"/>
            </p:cNvSpPr>
            <p:nvPr/>
          </p:nvSpPr>
          <p:spPr bwMode="auto">
            <a:xfrm>
              <a:off x="1000100" y="142852"/>
              <a:ext cx="37879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Jusqu’où ou va – tronc commun ?</a:t>
              </a:r>
              <a:endParaRPr lang="fr-FR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57250" y="976313"/>
            <a:ext cx="7315200" cy="4760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Principales fonctionnalités de base, présentation des différents outils</a:t>
            </a:r>
          </a:p>
          <a:p>
            <a:pPr>
              <a:buFont typeface="Wingdings" pitchFamily="2" charset="2"/>
              <a:buNone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Réponse aux questions du client : préparation du voyage (infos pays, aéroports, formalités d’entrée…), moyens de transport envisageables (horaires disponibilités), tarifs</a:t>
            </a:r>
          </a:p>
          <a:p>
            <a:pPr>
              <a:buFont typeface="Wingdings" pitchFamily="2" charset="2"/>
              <a:buNone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Quels outils d’aide à la vente ?</a:t>
            </a:r>
          </a:p>
          <a:p>
            <a:pPr>
              <a:buFont typeface="Wingdings" pitchFamily="2" charset="2"/>
              <a:buNone/>
            </a:pPr>
            <a:endParaRPr lang="fr-FR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Sites BtoB, logiciels spécifiques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Sites Internet BtoC (institutionnels, entreprises…)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Supports d’aide à la vente : brochures électroniques, manuels de vente, e-learning, dossiers destinations de la presse spécialisée, applications smartphone…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GDS : bases Air et Rail</a:t>
            </a:r>
          </a:p>
          <a:p>
            <a:pPr>
              <a:buFontTx/>
              <a:buChar char="•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/>
              <a:t> </a:t>
            </a:r>
            <a:r>
              <a:rPr lang="fr-FR" b="1" i="1">
                <a:solidFill>
                  <a:srgbClr val="17375E"/>
                </a:solidFill>
              </a:rPr>
              <a:t>Voir Progression pédagogique tourismatique sur site de l’Académie de Dijon</a:t>
            </a:r>
          </a:p>
        </p:txBody>
      </p:sp>
      <p:grpSp>
        <p:nvGrpSpPr>
          <p:cNvPr id="37897" name="Groupe 20"/>
          <p:cNvGrpSpPr>
            <a:grpSpLocks/>
          </p:cNvGrpSpPr>
          <p:nvPr/>
        </p:nvGrpSpPr>
        <p:grpSpPr bwMode="auto">
          <a:xfrm>
            <a:off x="395288" y="0"/>
            <a:ext cx="7848600" cy="536575"/>
            <a:chOff x="714348" y="71438"/>
            <a:chExt cx="4433716" cy="50004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14348" y="71438"/>
              <a:ext cx="3895644" cy="500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899" name="ZoneTexte 19"/>
            <p:cNvSpPr txBox="1">
              <a:spLocks noChangeArrowheads="1"/>
            </p:cNvSpPr>
            <p:nvPr/>
          </p:nvSpPr>
          <p:spPr bwMode="auto">
            <a:xfrm>
              <a:off x="999526" y="142418"/>
              <a:ext cx="4148538" cy="34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Jusqu’où ou va – tronc commun ? Tourismatique 1</a:t>
              </a:r>
              <a:r>
                <a:rPr lang="fr-FR" baseline="30000">
                  <a:solidFill>
                    <a:schemeClr val="bg1"/>
                  </a:solidFill>
                  <a:latin typeface="Calibri" pitchFamily="34" charset="0"/>
                </a:rPr>
                <a:t>ère</a:t>
              </a:r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 année</a:t>
              </a:r>
              <a:endParaRPr lang="fr-F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8920" name="ZoneTexte 10"/>
          <p:cNvSpPr txBox="1">
            <a:spLocks noChangeArrowheads="1"/>
          </p:cNvSpPr>
          <p:nvPr/>
        </p:nvSpPr>
        <p:spPr bwMode="auto">
          <a:xfrm>
            <a:off x="1000125" y="2143125"/>
            <a:ext cx="69294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</a:t>
            </a:r>
            <a:r>
              <a:rPr lang="fr-FR"/>
              <a:t>Le traitement et l’édition d’un billet d’avion ou de train en réponse à une demande client ;</a:t>
            </a:r>
          </a:p>
          <a:p>
            <a:pPr>
              <a:buFont typeface="Wingdings" pitchFamily="2" charset="2"/>
              <a:buNone/>
            </a:pPr>
            <a:endParaRPr lang="fr-FR"/>
          </a:p>
          <a:p>
            <a:pPr>
              <a:buFont typeface="Wingdings" pitchFamily="2" charset="2"/>
              <a:buChar char="v"/>
            </a:pPr>
            <a:r>
              <a:rPr lang="fr-FR"/>
              <a:t> Réalisation d’un travail sur site pro, B to B…</a:t>
            </a:r>
          </a:p>
          <a:p>
            <a:pPr>
              <a:buFontTx/>
              <a:buChar char="-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fr-FR">
              <a:latin typeface="Calibri" pitchFamily="34" charset="0"/>
            </a:endParaRPr>
          </a:p>
        </p:txBody>
      </p:sp>
      <p:sp>
        <p:nvSpPr>
          <p:cNvPr id="38921" name="ZoneTexte 12"/>
          <p:cNvSpPr txBox="1">
            <a:spLocks noChangeArrowheads="1"/>
          </p:cNvSpPr>
          <p:nvPr/>
        </p:nvSpPr>
        <p:spPr bwMode="auto">
          <a:xfrm>
            <a:off x="1071563" y="214313"/>
            <a:ext cx="635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Exemples de production 1</a:t>
            </a:r>
            <a:r>
              <a:rPr lang="fr-FR" b="1" baseline="30000">
                <a:solidFill>
                  <a:srgbClr val="FF0000"/>
                </a:solidFill>
                <a:latin typeface="Calibri" pitchFamily="34" charset="0"/>
              </a:rPr>
              <a:t>ère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année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38" y="214313"/>
            <a:ext cx="3643312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>
                <a:solidFill>
                  <a:srgbClr val="FFFFFF"/>
                </a:solidFill>
                <a:cs typeface="Arial" charset="0"/>
              </a:rPr>
              <a:t> « information et tourismatique 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1993" name="ZoneTexte 12"/>
          <p:cNvSpPr txBox="1">
            <a:spLocks noChangeArrowheads="1"/>
          </p:cNvSpPr>
          <p:nvPr/>
        </p:nvSpPr>
        <p:spPr bwMode="auto">
          <a:xfrm>
            <a:off x="1071563" y="214313"/>
            <a:ext cx="635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Exemples de production 1</a:t>
            </a:r>
            <a:r>
              <a:rPr lang="fr-FR" b="1" baseline="30000">
                <a:solidFill>
                  <a:srgbClr val="FF0000"/>
                </a:solidFill>
                <a:latin typeface="Calibri" pitchFamily="34" charset="0"/>
              </a:rPr>
              <a:t>ère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année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38" y="214313"/>
            <a:ext cx="3643312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>
                <a:solidFill>
                  <a:srgbClr val="FFFFFF"/>
                </a:solidFill>
                <a:cs typeface="Arial" charset="0"/>
              </a:rPr>
              <a:t> « information et tourismatique »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65175"/>
            <a:ext cx="648176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 de p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95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43200" y="381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800" b="1"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124200" y="304800"/>
            <a:ext cx="3962400" cy="457200"/>
          </a:xfrm>
          <a:prstGeom prst="rect">
            <a:avLst/>
          </a:prstGeom>
          <a:noFill/>
          <a:ln w="22225">
            <a:noFill/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</a:rPr>
              <a:t>Passagers et options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429000" y="309563"/>
            <a:ext cx="3352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86200" y="5943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4267200" y="54864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057400" y="5791200"/>
            <a:ext cx="52562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latin typeface="Times New Roman" pitchFamily="18" charset="0"/>
              </a:rPr>
              <a:t>Choix des options par chambre</a:t>
            </a:r>
          </a:p>
          <a:p>
            <a:pPr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</a:rPr>
              <a:t> les options sont </a:t>
            </a:r>
            <a:r>
              <a:rPr lang="fr-FR" sz="2400" b="1" u="sng">
                <a:latin typeface="Times New Roman" pitchFamily="18" charset="0"/>
              </a:rPr>
              <a:t>pré cochées</a:t>
            </a:r>
            <a:r>
              <a:rPr lang="fr-FR" sz="2400" b="1">
                <a:latin typeface="Times New Roman" pitchFamily="18" charset="0"/>
              </a:rPr>
              <a:t> par défaut</a:t>
            </a:r>
          </a:p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7575"/>
            <a:ext cx="7189788" cy="44926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276600" y="2819400"/>
            <a:ext cx="2057400" cy="25146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20574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057400" y="4191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2057400" y="655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5065" name="ZoneTexte 12"/>
          <p:cNvSpPr txBox="1">
            <a:spLocks noChangeArrowheads="1"/>
          </p:cNvSpPr>
          <p:nvPr/>
        </p:nvSpPr>
        <p:spPr bwMode="auto">
          <a:xfrm>
            <a:off x="1071563" y="214313"/>
            <a:ext cx="635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Exemples de production 1</a:t>
            </a:r>
            <a:r>
              <a:rPr lang="fr-FR" b="1" baseline="30000">
                <a:solidFill>
                  <a:srgbClr val="FF0000"/>
                </a:solidFill>
                <a:latin typeface="Calibri" pitchFamily="34" charset="0"/>
              </a:rPr>
              <a:t>ère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année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38" y="214313"/>
            <a:ext cx="3643312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>
                <a:solidFill>
                  <a:srgbClr val="FFFFFF"/>
                </a:solidFill>
                <a:cs typeface="Arial" charset="0"/>
              </a:rPr>
              <a:t> « information et tourismatique »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64801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8136" name="ZoneTexte 12"/>
          <p:cNvSpPr txBox="1">
            <a:spLocks noChangeArrowheads="1"/>
          </p:cNvSpPr>
          <p:nvPr/>
        </p:nvSpPr>
        <p:spPr bwMode="auto">
          <a:xfrm>
            <a:off x="1071563" y="214313"/>
            <a:ext cx="635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Exemples de production 1</a:t>
            </a:r>
            <a:r>
              <a:rPr lang="fr-FR" b="1" baseline="30000">
                <a:solidFill>
                  <a:srgbClr val="FF0000"/>
                </a:solidFill>
                <a:latin typeface="Calibri" pitchFamily="34" charset="0"/>
              </a:rPr>
              <a:t>ère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année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38" y="214313"/>
            <a:ext cx="3643312" cy="404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>
                <a:solidFill>
                  <a:srgbClr val="FFFFFF"/>
                </a:solidFill>
                <a:cs typeface="Arial" charset="0"/>
              </a:rPr>
              <a:t> « information et tourismatique »</a:t>
            </a:r>
          </a:p>
        </p:txBody>
      </p:sp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168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908050"/>
            <a:ext cx="27352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20081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205038"/>
            <a:ext cx="673258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3554" name="ZoneTexte 9"/>
          <p:cNvSpPr txBox="1">
            <a:spLocks noChangeArrowheads="1"/>
          </p:cNvSpPr>
          <p:nvPr/>
        </p:nvSpPr>
        <p:spPr bwMode="auto">
          <a:xfrm>
            <a:off x="1285875" y="214313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Approfondissement (en 2</a:t>
            </a:r>
            <a:r>
              <a:rPr lang="fr-FR" b="1" baseline="30000">
                <a:latin typeface="Calibri" pitchFamily="34" charset="0"/>
              </a:rPr>
              <a:t>nde</a:t>
            </a:r>
            <a:r>
              <a:rPr lang="fr-FR" b="1">
                <a:latin typeface="Calibri" pitchFamily="34" charset="0"/>
              </a:rPr>
              <a:t> année)</a:t>
            </a:r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3555" name="ZoneTexte 10"/>
          <p:cNvSpPr txBox="1">
            <a:spLocks noChangeArrowheads="1"/>
          </p:cNvSpPr>
          <p:nvPr/>
        </p:nvSpPr>
        <p:spPr bwMode="auto">
          <a:xfrm>
            <a:off x="928688" y="2000250"/>
            <a:ext cx="7643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Les grandes lignes des possibilités d’approfondissement sont évoquées mais 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sans constituer un parcours imposé</a:t>
            </a:r>
            <a:r>
              <a:rPr lang="fr-FR">
                <a:latin typeface="Calibri" pitchFamily="34" charset="0"/>
              </a:rPr>
              <a:t>. </a:t>
            </a:r>
          </a:p>
          <a:p>
            <a:r>
              <a:rPr lang="fr-FR">
                <a:latin typeface="Calibri" pitchFamily="34" charset="0"/>
              </a:rPr>
              <a:t>C’est le milieu professionnel avec lequel le candidat travaille et son parcours de professionnalisation qui guide le choix de l’approfondissement. </a:t>
            </a:r>
          </a:p>
          <a:p>
            <a:r>
              <a:rPr lang="fr-FR">
                <a:latin typeface="Calibri" pitchFamily="34" charset="0"/>
              </a:rPr>
              <a:t>En particulier, il n’y a pas de GDS imposé : les principes de fonctionnement peuvent être appréhendés sur toute plateforme professionnelle (Amadeus, Galileo, Sabre, Worldspan…). </a:t>
            </a:r>
          </a:p>
          <a:p>
            <a:r>
              <a:rPr lang="fr-FR">
                <a:latin typeface="Calibri" pitchFamily="34" charset="0"/>
              </a:rPr>
              <a:t>Le passeport de professionnalisation du candidat apporte le témoignage du travail réalisé. </a:t>
            </a:r>
          </a:p>
        </p:txBody>
      </p:sp>
      <p:sp>
        <p:nvSpPr>
          <p:cNvPr id="23556" name="ZoneTexte 14"/>
          <p:cNvSpPr txBox="1">
            <a:spLocks noChangeArrowheads="1"/>
          </p:cNvSpPr>
          <p:nvPr/>
        </p:nvSpPr>
        <p:spPr bwMode="auto">
          <a:xfrm>
            <a:off x="785813" y="1214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Organisation de l’enseignement 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578" name="ZoneTexte 9"/>
          <p:cNvSpPr txBox="1">
            <a:spLocks noChangeArrowheads="1"/>
          </p:cNvSpPr>
          <p:nvPr/>
        </p:nvSpPr>
        <p:spPr bwMode="auto">
          <a:xfrm>
            <a:off x="928688" y="214313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Dominante « Information et multimédia »</a:t>
            </a:r>
            <a:endParaRPr lang="fr-FR"/>
          </a:p>
          <a:p>
            <a:r>
              <a:rPr lang="fr-FR"/>
              <a:t> </a:t>
            </a:r>
          </a:p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357688" y="357188"/>
            <a:ext cx="36433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  <p:graphicFrame>
        <p:nvGraphicFramePr>
          <p:cNvPr id="13" name="Diagramme 12"/>
          <p:cNvGraphicFramePr/>
          <p:nvPr/>
        </p:nvGraphicFramePr>
        <p:xfrm>
          <a:off x="1547664" y="980728"/>
          <a:ext cx="60960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5602" name="ZoneTexte 9"/>
          <p:cNvSpPr txBox="1">
            <a:spLocks noChangeArrowheads="1"/>
          </p:cNvSpPr>
          <p:nvPr/>
        </p:nvSpPr>
        <p:spPr bwMode="auto">
          <a:xfrm>
            <a:off x="1357313" y="1143000"/>
            <a:ext cx="6715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 </a:t>
            </a:r>
          </a:p>
          <a:p>
            <a:r>
              <a:rPr lang="fr-FR">
                <a:latin typeface="Calibri" pitchFamily="34" charset="0"/>
              </a:rPr>
              <a:t>Traitement de textes ,Tableur / grapheur, </a:t>
            </a:r>
          </a:p>
          <a:p>
            <a:r>
              <a:rPr lang="fr-FR">
                <a:latin typeface="Calibri" pitchFamily="34" charset="0"/>
              </a:rPr>
              <a:t>Les fonctions avancées sont utilisées en fonction des projets. Les usages devraient se rencontrer sur diverses activités et permettre de constituer des groupes.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5603" name="ZoneTexte 10"/>
          <p:cNvSpPr txBox="1">
            <a:spLocks noChangeArrowheads="1"/>
          </p:cNvSpPr>
          <p:nvPr/>
        </p:nvSpPr>
        <p:spPr bwMode="auto">
          <a:xfrm>
            <a:off x="1143000" y="714375"/>
            <a:ext cx="635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1 Les outils bureautiques et de communication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0688" y="214313"/>
            <a:ext cx="36433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16013" y="2924175"/>
            <a:ext cx="69294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 Les outils de communication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5606" name="ZoneTexte 13"/>
          <p:cNvSpPr txBox="1">
            <a:spLocks noChangeArrowheads="1"/>
          </p:cNvSpPr>
          <p:nvPr/>
        </p:nvSpPr>
        <p:spPr bwMode="auto">
          <a:xfrm>
            <a:off x="1476375" y="3357563"/>
            <a:ext cx="6767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Messagerie, navigateurs, outils de recherche (métamoteurs = Un métamoteur est un outil interrogeant plusieurs moteurs simultanément. . Il retourne les résultats de chacun d'eux. Les meilleurs métamoteurs trient ces résultats et les catégorisent. </a:t>
            </a:r>
          </a:p>
          <a:p>
            <a:r>
              <a:rPr lang="fr-FR">
                <a:latin typeface="Calibri" pitchFamily="34" charset="0"/>
              </a:rPr>
              <a:t>Ex : </a:t>
            </a:r>
            <a:r>
              <a:rPr lang="fr-FR">
                <a:latin typeface="Calibri" pitchFamily="34" charset="0"/>
                <a:hlinkClick r:id="rId2"/>
              </a:rPr>
              <a:t>http://clusty.com/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  <a:hlinkClick r:id="rId2"/>
              </a:rPr>
              <a:t>http://polymeta.com</a:t>
            </a:r>
            <a:r>
              <a:rPr lang="fr-FR">
                <a:latin typeface="Calibri" pitchFamily="34" charset="0"/>
              </a:rPr>
              <a:t>/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43000" y="5143500"/>
            <a:ext cx="6929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 Les outils de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géolocalisation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 : assistance au montage de produit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alibri" pitchFamily="34" charset="0"/>
                <a:cs typeface="+mn-cs"/>
              </a:rPr>
              <a:t>Outil et logiciel de création d’itinéraire disponible sur le web GPS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e 4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Rectangle à coins arrondis 9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4338" name="Imag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1200150" cy="1133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4339" name="Groupe 17"/>
          <p:cNvGrpSpPr>
            <a:grpSpLocks/>
          </p:cNvGrpSpPr>
          <p:nvPr/>
        </p:nvGrpSpPr>
        <p:grpSpPr bwMode="auto">
          <a:xfrm>
            <a:off x="1357313" y="285750"/>
            <a:ext cx="7358062" cy="788988"/>
            <a:chOff x="1357290" y="1000108"/>
            <a:chExt cx="7358114" cy="789207"/>
          </a:xfrm>
        </p:grpSpPr>
        <p:sp>
          <p:nvSpPr>
            <p:cNvPr id="15" name="Rogner un rectangle avec un coin diagonal 14"/>
            <p:cNvSpPr/>
            <p:nvPr/>
          </p:nvSpPr>
          <p:spPr>
            <a:xfrm>
              <a:off x="1357290" y="1000108"/>
              <a:ext cx="7286676" cy="786031"/>
            </a:xfrm>
            <a:prstGeom prst="snip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342" name="ZoneTexte 16"/>
            <p:cNvSpPr txBox="1">
              <a:spLocks noChangeArrowheads="1"/>
            </p:cNvSpPr>
            <p:nvPr/>
          </p:nvSpPr>
          <p:spPr bwMode="auto">
            <a:xfrm>
              <a:off x="1643042" y="1142984"/>
              <a:ext cx="70723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LES SAVOIRS ASSOCIÉS : GESTION DE L’INFORMATION TOURISTIQUE</a:t>
              </a:r>
              <a:endParaRPr lang="fr-FR">
                <a:latin typeface="Calibri" pitchFamily="34" charset="0"/>
              </a:endParaRPr>
            </a:p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14340" name="ZoneTexte 18"/>
          <p:cNvSpPr txBox="1">
            <a:spLocks noChangeArrowheads="1"/>
          </p:cNvSpPr>
          <p:nvPr/>
        </p:nvSpPr>
        <p:spPr bwMode="auto">
          <a:xfrm>
            <a:off x="1071563" y="1285875"/>
            <a:ext cx="67151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2 objectifs</a:t>
            </a:r>
            <a:r>
              <a:rPr lang="fr-FR">
                <a:solidFill>
                  <a:srgbClr val="FF0000"/>
                </a:solidFill>
                <a:latin typeface="Calibri" pitchFamily="34" charset="0"/>
              </a:rPr>
              <a:t> :</a:t>
            </a:r>
          </a:p>
          <a:p>
            <a:endParaRPr lang="fr-FR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b="1" i="1">
                <a:latin typeface="Calibri" pitchFamily="34" charset="0"/>
              </a:rPr>
              <a:t> objectif à caractère opérationnel généraliste</a:t>
            </a:r>
            <a:r>
              <a:rPr lang="fr-FR">
                <a:latin typeface="Calibri" pitchFamily="34" charset="0"/>
              </a:rPr>
              <a:t> :</a:t>
            </a:r>
          </a:p>
          <a:p>
            <a:pPr lvl="1"/>
            <a:r>
              <a:rPr lang="fr-FR">
                <a:latin typeface="Calibri" pitchFamily="34" charset="0"/>
              </a:rPr>
              <a:t>acquérir les compétences et les connaissances permettant de maîtriser les principaux outils et logiciels permettant d’assurer la collecte, le traitement et l’édition de l’information touristique ;</a:t>
            </a:r>
          </a:p>
          <a:p>
            <a:pPr lvl="1"/>
            <a:endParaRPr lang="fr-FR">
              <a:latin typeface="Calibri" pitchFamily="34" charset="0"/>
            </a:endParaRPr>
          </a:p>
          <a:p>
            <a:r>
              <a:rPr lang="fr-FR" b="1" i="1">
                <a:latin typeface="Calibri" pitchFamily="34" charset="0"/>
              </a:rPr>
              <a:t>- objectif à caractère professionnel :</a:t>
            </a:r>
          </a:p>
          <a:p>
            <a:pPr lvl="1"/>
            <a:r>
              <a:rPr lang="fr-FR">
                <a:latin typeface="Calibri" pitchFamily="34" charset="0"/>
              </a:rPr>
              <a:t>préparer l’insertion professionnelle en permettant au diplômé de comprendre le contexte professionnel dans lequel il évolue, de s’approprier progressivement les outils et les logiciels professionnels qui y correspondent et de contribuer à une utilisation pertinente pour préparer la prise de décision.</a:t>
            </a: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6626" name="ZoneTexte 9"/>
          <p:cNvSpPr txBox="1">
            <a:spLocks noChangeArrowheads="1"/>
          </p:cNvSpPr>
          <p:nvPr/>
        </p:nvSpPr>
        <p:spPr bwMode="auto">
          <a:xfrm>
            <a:off x="1357313" y="1143000"/>
            <a:ext cx="6715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 </a:t>
            </a:r>
          </a:p>
          <a:p>
            <a:r>
              <a:rPr lang="fr-FR">
                <a:latin typeface="Calibri" pitchFamily="34" charset="0"/>
              </a:rPr>
              <a:t>Traitement de textes ,Tableur / grapheur, </a:t>
            </a:r>
          </a:p>
          <a:p>
            <a:r>
              <a:rPr lang="fr-FR">
                <a:latin typeface="Calibri" pitchFamily="34" charset="0"/>
              </a:rPr>
              <a:t>Les fonctions avancées sont utilisées en fonction des projets. Les usages devraient se rencontrer sur diverses activités et permettre de constituer des groupes.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6627" name="ZoneTexte 10"/>
          <p:cNvSpPr txBox="1">
            <a:spLocks noChangeArrowheads="1"/>
          </p:cNvSpPr>
          <p:nvPr/>
        </p:nvSpPr>
        <p:spPr bwMode="auto">
          <a:xfrm>
            <a:off x="1143000" y="714375"/>
            <a:ext cx="6357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Quelques exemples :</a:t>
            </a:r>
          </a:p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 1 Les logiciels de réseaux : Facebook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0688" y="214313"/>
            <a:ext cx="36433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16013" y="2924175"/>
            <a:ext cx="69294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 Les outils de communication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6630" name="ZoneTexte 13"/>
          <p:cNvSpPr txBox="1">
            <a:spLocks noChangeArrowheads="1"/>
          </p:cNvSpPr>
          <p:nvPr/>
        </p:nvSpPr>
        <p:spPr bwMode="auto">
          <a:xfrm>
            <a:off x="1476375" y="3357563"/>
            <a:ext cx="6767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Messagerie, navigateurs, outils de recherche (métamoteurs = Un métamoteur est un outil interrogeant plusieurs moteurs simultanément. . Il retourne les résultats de chacun d'eux. Les meilleurs métamoteurs trient ces résultats et les catégorisent. </a:t>
            </a:r>
          </a:p>
          <a:p>
            <a:r>
              <a:rPr lang="fr-FR">
                <a:latin typeface="Calibri" pitchFamily="34" charset="0"/>
              </a:rPr>
              <a:t>Ex : </a:t>
            </a:r>
            <a:r>
              <a:rPr lang="fr-FR">
                <a:latin typeface="Calibri" pitchFamily="34" charset="0"/>
                <a:hlinkClick r:id="rId2"/>
              </a:rPr>
              <a:t>http://clusty.com/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  <a:hlinkClick r:id="rId2"/>
              </a:rPr>
              <a:t>http://polymeta.com</a:t>
            </a:r>
            <a:r>
              <a:rPr lang="fr-FR">
                <a:latin typeface="Calibri" pitchFamily="34" charset="0"/>
              </a:rPr>
              <a:t>/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809942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7650" name="ZoneTexte 9"/>
          <p:cNvSpPr txBox="1">
            <a:spLocks noChangeArrowheads="1"/>
          </p:cNvSpPr>
          <p:nvPr/>
        </p:nvSpPr>
        <p:spPr bwMode="auto">
          <a:xfrm>
            <a:off x="1357313" y="1143000"/>
            <a:ext cx="6715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 </a:t>
            </a:r>
          </a:p>
          <a:p>
            <a:r>
              <a:rPr lang="fr-FR">
                <a:latin typeface="Calibri" pitchFamily="34" charset="0"/>
              </a:rPr>
              <a:t>Traitement de textes ,Tableur / grapheur, </a:t>
            </a:r>
          </a:p>
          <a:p>
            <a:r>
              <a:rPr lang="fr-FR">
                <a:latin typeface="Calibri" pitchFamily="34" charset="0"/>
              </a:rPr>
              <a:t>Les fonctions avancées sont utilisées en fonction des projets. Les usages devraient se rencontrer sur diverses activités et permettre de constituer des groupes.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27651" name="ZoneTexte 10"/>
          <p:cNvSpPr txBox="1">
            <a:spLocks noChangeArrowheads="1"/>
          </p:cNvSpPr>
          <p:nvPr/>
        </p:nvSpPr>
        <p:spPr bwMode="auto">
          <a:xfrm>
            <a:off x="1143000" y="714375"/>
            <a:ext cx="6357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2 Les logiciels de réseaux : twitter</a:t>
            </a:r>
            <a:endParaRPr lang="fr-FR">
              <a:solidFill>
                <a:srgbClr val="FF0000"/>
              </a:solidFill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0688" y="214313"/>
            <a:ext cx="36433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16013" y="2924175"/>
            <a:ext cx="69294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2 Les outils de communication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27654" name="ZoneTexte 13"/>
          <p:cNvSpPr txBox="1">
            <a:spLocks noChangeArrowheads="1"/>
          </p:cNvSpPr>
          <p:nvPr/>
        </p:nvSpPr>
        <p:spPr bwMode="auto">
          <a:xfrm>
            <a:off x="1476375" y="3357563"/>
            <a:ext cx="6767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Messagerie, navigateurs, outils de recherche (métamoteurs = Un métamoteur est un outil interrogeant plusieurs moteurs simultanément. . Il retourne les résultats de chacun d'eux. Les meilleurs métamoteurs trient ces résultats et les catégorisent. </a:t>
            </a:r>
          </a:p>
          <a:p>
            <a:r>
              <a:rPr lang="fr-FR">
                <a:latin typeface="Calibri" pitchFamily="34" charset="0"/>
              </a:rPr>
              <a:t>Ex : </a:t>
            </a:r>
            <a:r>
              <a:rPr lang="fr-FR">
                <a:latin typeface="Calibri" pitchFamily="34" charset="0"/>
                <a:hlinkClick r:id="rId2"/>
              </a:rPr>
              <a:t>http://clusty.com/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  <a:hlinkClick r:id="rId2"/>
              </a:rPr>
              <a:t>http://polymeta.com</a:t>
            </a:r>
            <a:r>
              <a:rPr lang="fr-FR">
                <a:latin typeface="Calibri" pitchFamily="34" charset="0"/>
              </a:rPr>
              <a:t>/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96975"/>
            <a:ext cx="7416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8674" name="ZoneTexte 9"/>
          <p:cNvSpPr txBox="1">
            <a:spLocks noChangeArrowheads="1"/>
          </p:cNvSpPr>
          <p:nvPr/>
        </p:nvSpPr>
        <p:spPr bwMode="auto">
          <a:xfrm>
            <a:off x="1143000" y="1285875"/>
            <a:ext cx="652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</a:rPr>
              <a:t> certains </a:t>
            </a:r>
            <a:r>
              <a:rPr lang="fr-FR" dirty="0">
                <a:latin typeface="Calibri" pitchFamily="34" charset="0"/>
              </a:rPr>
              <a:t>travaux  peuvent être réalisés en </a:t>
            </a:r>
            <a:r>
              <a:rPr lang="fr-FR" dirty="0" err="1">
                <a:latin typeface="Calibri" pitchFamily="34" charset="0"/>
              </a:rPr>
              <a:t>co</a:t>
            </a:r>
            <a:r>
              <a:rPr lang="fr-FR" dirty="0">
                <a:latin typeface="Calibri" pitchFamily="34" charset="0"/>
              </a:rPr>
              <a:t>-animation dans les ateliers de professionnalisation</a:t>
            </a:r>
          </a:p>
        </p:txBody>
      </p:sp>
      <p:sp>
        <p:nvSpPr>
          <p:cNvPr id="28675" name="ZoneTexte 10"/>
          <p:cNvSpPr txBox="1">
            <a:spLocks noChangeArrowheads="1"/>
          </p:cNvSpPr>
          <p:nvPr/>
        </p:nvSpPr>
        <p:spPr bwMode="auto">
          <a:xfrm>
            <a:off x="1000125" y="2143125"/>
            <a:ext cx="6929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Production Devis et facture pro forma à l’aide d’un tableur</a:t>
            </a:r>
          </a:p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Production mailing commercial </a:t>
            </a:r>
          </a:p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Production d’une brochure, conception produit avec mise en ligne</a:t>
            </a:r>
          </a:p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Production d’une fiche destination</a:t>
            </a:r>
          </a:p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Production PREAO : présentation d’une destination lors d’un salon de tourisme</a:t>
            </a:r>
          </a:p>
          <a:p>
            <a:pPr>
              <a:buFont typeface="Wingdings" pitchFamily="2" charset="2"/>
              <a:buChar char="v"/>
            </a:pPr>
            <a:r>
              <a:rPr lang="fr-FR">
                <a:latin typeface="Calibri" pitchFamily="34" charset="0"/>
              </a:rPr>
              <a:t> Production d’une communication commercial accessible sur Smartphones</a:t>
            </a:r>
          </a:p>
        </p:txBody>
      </p:sp>
      <p:sp>
        <p:nvSpPr>
          <p:cNvPr id="28677" name="ZoneTexte 12"/>
          <p:cNvSpPr txBox="1">
            <a:spLocks noChangeArrowheads="1"/>
          </p:cNvSpPr>
          <p:nvPr/>
        </p:nvSpPr>
        <p:spPr bwMode="auto">
          <a:xfrm>
            <a:off x="1071563" y="214313"/>
            <a:ext cx="63579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3 exemples de productions en GIT</a:t>
            </a:r>
            <a:endParaRPr lang="fr-FR" sz="2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38" y="214313"/>
            <a:ext cx="36433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5286375" y="142875"/>
            <a:ext cx="37147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dirty="0"/>
              <a:t> </a:t>
            </a:r>
            <a:r>
              <a:rPr lang="fr-FR" b="1" dirty="0"/>
              <a:t>« information et </a:t>
            </a:r>
            <a:r>
              <a:rPr lang="fr-FR" b="1" dirty="0" err="1"/>
              <a:t>tourismatique</a:t>
            </a:r>
            <a:r>
              <a:rPr lang="fr-FR" b="1" dirty="0"/>
              <a:t> »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9698" name="ZoneTexte 9"/>
          <p:cNvSpPr txBox="1">
            <a:spLocks noChangeArrowheads="1"/>
          </p:cNvSpPr>
          <p:nvPr/>
        </p:nvSpPr>
        <p:spPr bwMode="auto">
          <a:xfrm>
            <a:off x="857250" y="756444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latin typeface="Calibri" pitchFamily="34" charset="0"/>
              </a:rPr>
              <a:t>Dominante « Information et </a:t>
            </a:r>
            <a:r>
              <a:rPr lang="fr-FR" b="1" dirty="0" err="1">
                <a:latin typeface="Calibri" pitchFamily="34" charset="0"/>
              </a:rPr>
              <a:t>tourismatique</a:t>
            </a:r>
            <a:r>
              <a:rPr lang="fr-FR" b="1" dirty="0">
                <a:latin typeface="Calibri" pitchFamily="34" charset="0"/>
              </a:rPr>
              <a:t> » 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86375" y="751537"/>
            <a:ext cx="37147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dirty="0"/>
              <a:t> </a:t>
            </a:r>
            <a:r>
              <a:rPr lang="fr-FR" b="1" dirty="0"/>
              <a:t>« information et </a:t>
            </a:r>
            <a:r>
              <a:rPr lang="fr-FR" b="1" dirty="0" err="1"/>
              <a:t>tourismatique</a:t>
            </a:r>
            <a:r>
              <a:rPr lang="fr-FR" b="1" dirty="0"/>
              <a:t> »</a:t>
            </a:r>
          </a:p>
        </p:txBody>
      </p:sp>
      <p:sp>
        <p:nvSpPr>
          <p:cNvPr id="29700" name="ZoneTexte 11"/>
          <p:cNvSpPr txBox="1">
            <a:spLocks noChangeArrowheads="1"/>
          </p:cNvSpPr>
          <p:nvPr/>
        </p:nvSpPr>
        <p:spPr bwMode="auto">
          <a:xfrm>
            <a:off x="1143000" y="1412776"/>
            <a:ext cx="7715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alibri" pitchFamily="34" charset="0"/>
              </a:rPr>
              <a:t> Fondé sur l’utilisation des GDS .</a:t>
            </a:r>
          </a:p>
          <a:p>
            <a:r>
              <a:rPr lang="fr-FR" dirty="0">
                <a:latin typeface="Calibri" pitchFamily="34" charset="0"/>
              </a:rPr>
              <a:t>Les situations professionnelles, simulées en classe et réelles en stage ou en alternance, devront permettre d’aborder les prestations </a:t>
            </a:r>
            <a:r>
              <a:rPr lang="fr-FR" b="1" dirty="0">
                <a:latin typeface="Calibri" pitchFamily="34" charset="0"/>
              </a:rPr>
              <a:t>multimodales</a:t>
            </a:r>
            <a:r>
              <a:rPr lang="fr-FR" dirty="0">
                <a:latin typeface="Calibri" pitchFamily="34" charset="0"/>
              </a:rPr>
              <a:t> : air + hôtel, rail + hôtel…</a:t>
            </a:r>
          </a:p>
          <a:p>
            <a:r>
              <a:rPr lang="fr-FR" dirty="0">
                <a:latin typeface="Calibri" pitchFamily="34" charset="0"/>
              </a:rPr>
              <a:t> </a:t>
            </a:r>
          </a:p>
          <a:p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Remarques :</a:t>
            </a:r>
          </a:p>
          <a:p>
            <a:endParaRPr lang="fr-F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Calibri" pitchFamily="34" charset="0"/>
              </a:rPr>
              <a:t>  En fonction de l’équipement et de la stratégie de l’établissement de formation, des possibilités de stage et d’insertion des étudiants, des compétences de l’équipe pédagogique, il est envisageable d’élargir cette approche </a:t>
            </a:r>
            <a:r>
              <a:rPr lang="fr-FR" dirty="0">
                <a:solidFill>
                  <a:srgbClr val="FF0000"/>
                </a:solidFill>
                <a:latin typeface="Calibri" pitchFamily="34" charset="0"/>
              </a:rPr>
              <a:t>aux prestations de location de véhicules, aux prestations de croisière maritime ou de ferry, voire à la réservation et à l’émission de billets pour les spectacles ou manifestations d’envergure ou au contrat d’assurance associé à la prestation touristique.</a:t>
            </a:r>
          </a:p>
          <a:p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1746" name="ZoneTexte 9"/>
          <p:cNvSpPr txBox="1">
            <a:spLocks noChangeArrowheads="1"/>
          </p:cNvSpPr>
          <p:nvPr/>
        </p:nvSpPr>
        <p:spPr bwMode="auto">
          <a:xfrm>
            <a:off x="857250" y="285750"/>
            <a:ext cx="578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fr-FR">
                <a:solidFill>
                  <a:srgbClr val="FF0000"/>
                </a:solidFill>
                <a:latin typeface="Calibri" pitchFamily="34" charset="0"/>
              </a:rPr>
              <a:t> Exemples </a:t>
            </a:r>
          </a:p>
          <a:p>
            <a:pPr>
              <a:buFontTx/>
              <a:buBlip>
                <a:blip r:embed="rId2"/>
              </a:buBlip>
            </a:pPr>
            <a:endParaRPr lang="fr-F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747" name="ZoneTexte 12"/>
          <p:cNvSpPr txBox="1">
            <a:spLocks noChangeArrowheads="1"/>
          </p:cNvSpPr>
          <p:nvPr/>
        </p:nvSpPr>
        <p:spPr bwMode="auto">
          <a:xfrm>
            <a:off x="1000125" y="765175"/>
            <a:ext cx="71723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2ème année : </a:t>
            </a:r>
          </a:p>
          <a:p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b="1">
                <a:latin typeface="Calibri" pitchFamily="34" charset="0"/>
              </a:rPr>
              <a:t> AMADEUS</a:t>
            </a:r>
          </a:p>
          <a:p>
            <a:pPr>
              <a:buFont typeface="Wingdings" pitchFamily="2" charset="2"/>
              <a:buNone/>
            </a:pPr>
            <a:endParaRPr lang="fr-FR" b="1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- dossier air + hôtel</a:t>
            </a:r>
          </a:p>
          <a:p>
            <a:r>
              <a:rPr lang="fr-FR">
                <a:latin typeface="Calibri" pitchFamily="34" charset="0"/>
              </a:rPr>
              <a:t>- dossier rail + location de voiture</a:t>
            </a:r>
          </a:p>
          <a:p>
            <a:r>
              <a:rPr lang="fr-FR">
                <a:latin typeface="Calibri" pitchFamily="34" charset="0"/>
              </a:rPr>
              <a:t>- dossier air + rail</a:t>
            </a:r>
          </a:p>
          <a:p>
            <a:r>
              <a:rPr lang="fr-FR">
                <a:latin typeface="Calibri" pitchFamily="34" charset="0"/>
              </a:rPr>
              <a:t>- rail international 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prestations d’assurance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ferry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croisière maritime… </a:t>
            </a:r>
          </a:p>
          <a:p>
            <a:pPr>
              <a:buFontTx/>
              <a:buChar char="-"/>
            </a:pP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 </a:t>
            </a:r>
            <a:r>
              <a:rPr lang="fr-FR" i="1">
                <a:latin typeface="Calibri" pitchFamily="34" charset="0"/>
              </a:rPr>
              <a:t> </a:t>
            </a:r>
          </a:p>
          <a:p>
            <a:r>
              <a:rPr lang="fr-FR">
                <a:latin typeface="Calibri" pitchFamily="34" charset="0"/>
              </a:rPr>
              <a:t> </a:t>
            </a:r>
          </a:p>
          <a:p>
            <a:pPr>
              <a:buFontTx/>
              <a:buChar char="-"/>
            </a:pPr>
            <a:endParaRPr lang="fr-FR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57750" y="285750"/>
            <a:ext cx="37147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dirty="0"/>
              <a:t> </a:t>
            </a:r>
            <a:r>
              <a:rPr lang="fr-FR" b="1" dirty="0"/>
              <a:t>« information et </a:t>
            </a:r>
            <a:r>
              <a:rPr lang="fr-FR" b="1" dirty="0" err="1"/>
              <a:t>tourismatique</a:t>
            </a:r>
            <a:r>
              <a:rPr lang="fr-FR" b="1" dirty="0"/>
              <a:t> »</a:t>
            </a: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652963"/>
            <a:ext cx="82423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57250" y="428625"/>
            <a:ext cx="58388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Les outils d’accompagnement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1" name="ZoneTexte 10"/>
          <p:cNvSpPr txBox="1">
            <a:spLocks noChangeArrowheads="1"/>
          </p:cNvSpPr>
          <p:nvPr/>
        </p:nvSpPr>
        <p:spPr bwMode="auto">
          <a:xfrm>
            <a:off x="1403350" y="1916113"/>
            <a:ext cx="55721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dirty="0" smtClean="0">
                <a:latin typeface="Calibri"/>
                <a:ea typeface="Calibri"/>
                <a:cs typeface="Times New Roman"/>
              </a:rPr>
              <a:t> Cette </a:t>
            </a:r>
            <a:r>
              <a:rPr lang="fr-FR" dirty="0">
                <a:latin typeface="Calibri"/>
                <a:ea typeface="Calibri"/>
                <a:cs typeface="Times New Roman"/>
              </a:rPr>
              <a:t>rubrique a pour objectif d’accompagner des enseignants dans la  mise en œuvre de pratiques TICE innovantes en classe. </a:t>
            </a:r>
            <a:br>
              <a:rPr lang="fr-FR" dirty="0">
                <a:latin typeface="Calibri"/>
                <a:ea typeface="Calibri"/>
                <a:cs typeface="Times New Roman"/>
              </a:rPr>
            </a:br>
            <a:r>
              <a:rPr lang="fr-FR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</a:t>
            </a:r>
            <a:r>
              <a:rPr lang="fr-FR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://eduscol.education.fr/ecogest/usages</a:t>
            </a:r>
            <a:endParaRPr lang="fr-FR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 Le site national </a:t>
            </a:r>
            <a:r>
              <a:rPr lang="fr-FR" dirty="0" smtClean="0">
                <a:latin typeface="Calibri" pitchFamily="34" charset="0"/>
              </a:rPr>
              <a:t>: </a:t>
            </a:r>
            <a:r>
              <a:rPr lang="fr-FR" dirty="0">
                <a:solidFill>
                  <a:srgbClr val="000000"/>
                </a:solidFill>
                <a:latin typeface="arial"/>
                <a:hlinkClick r:id="rId4"/>
              </a:rPr>
              <a:t>http://</a:t>
            </a:r>
            <a:r>
              <a:rPr lang="fr-FR" dirty="0" smtClean="0">
                <a:solidFill>
                  <a:srgbClr val="000000"/>
                </a:solidFill>
                <a:latin typeface="arial"/>
                <a:hlinkClick r:id="rId4"/>
              </a:rPr>
              <a:t>tourisme.ac-dijon.fr/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</a:t>
            </a:r>
            <a:endParaRPr lang="fr-FR" dirty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 Informations : lettre et dépôt sur le site</a:t>
            </a:r>
          </a:p>
          <a:p>
            <a:pPr lvl="1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 Espace d’échange</a:t>
            </a:r>
          </a:p>
          <a:p>
            <a:pPr lvl="1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 un </a:t>
            </a:r>
            <a:r>
              <a:rPr lang="fr-FR" dirty="0" smtClean="0">
                <a:latin typeface="Calibri" pitchFamily="34" charset="0"/>
              </a:rPr>
              <a:t>forum</a:t>
            </a:r>
          </a:p>
          <a:p>
            <a:pPr lvl="1">
              <a:buFont typeface="Arial" charset="0"/>
              <a:buChar char="•"/>
            </a:pPr>
            <a:r>
              <a:rPr lang="fr-FR" dirty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A consulter régulièrement !</a:t>
            </a:r>
          </a:p>
          <a:p>
            <a:pPr lvl="1">
              <a:buFont typeface="Arial" charset="0"/>
              <a:buChar char="•"/>
            </a:pPr>
            <a:endParaRPr lang="fr-FR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latin typeface="Calibri" pitchFamily="34" charset="0"/>
              </a:rPr>
              <a:t> Un </a:t>
            </a:r>
            <a:r>
              <a:rPr lang="fr-FR" dirty="0">
                <a:latin typeface="Calibri" pitchFamily="34" charset="0"/>
              </a:rPr>
              <a:t>sujet zéro</a:t>
            </a:r>
          </a:p>
          <a:p>
            <a:pPr>
              <a:buFont typeface="Arial" charset="0"/>
              <a:buChar char="•"/>
            </a:pPr>
            <a:endParaRPr lang="fr-FR" dirty="0">
              <a:latin typeface="Calibri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 4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Rectangle à coins arrondis 9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5362" name="ZoneTexte 17"/>
          <p:cNvSpPr txBox="1">
            <a:spLocks noChangeArrowheads="1"/>
          </p:cNvSpPr>
          <p:nvPr/>
        </p:nvSpPr>
        <p:spPr bwMode="auto">
          <a:xfrm>
            <a:off x="1042988" y="1643718"/>
            <a:ext cx="7358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une </a:t>
            </a:r>
            <a:r>
              <a:rPr lang="fr-FR" dirty="0">
                <a:latin typeface="Calibri" pitchFamily="34" charset="0"/>
              </a:rPr>
              <a:t>partie commune correspondant à des compétences transversales</a:t>
            </a:r>
          </a:p>
          <a:p>
            <a:pPr>
              <a:buFontTx/>
              <a:buChar char="-"/>
            </a:pPr>
            <a:endParaRPr lang="fr-FR" dirty="0">
              <a:latin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fr-FR" dirty="0">
                <a:latin typeface="Calibri" pitchFamily="34" charset="0"/>
              </a:rPr>
              <a:t>une partie d’approfondissement obligatoire et choisie en fonction de la </a:t>
            </a:r>
            <a:r>
              <a:rPr lang="fr-FR" b="1" dirty="0">
                <a:latin typeface="Calibri" pitchFamily="34" charset="0"/>
              </a:rPr>
              <a:t>dominante professionnelle</a:t>
            </a:r>
            <a:r>
              <a:rPr lang="fr-FR" dirty="0">
                <a:latin typeface="Calibri" pitchFamily="34" charset="0"/>
              </a:rPr>
              <a:t> souhaitée par le candidat - elle porte sur </a:t>
            </a:r>
            <a:r>
              <a:rPr lang="fr-FR" b="1" dirty="0">
                <a:latin typeface="Calibri" pitchFamily="34" charset="0"/>
              </a:rPr>
              <a:t>une</a:t>
            </a:r>
            <a:r>
              <a:rPr lang="fr-FR" dirty="0">
                <a:latin typeface="Calibri" pitchFamily="34" charset="0"/>
              </a:rPr>
              <a:t> des deux dimensions suivantes :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68538" y="3501008"/>
            <a:ext cx="364331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/>
              <a:t> « information et multimédia »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68538" y="4005263"/>
            <a:ext cx="37147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dirty="0"/>
              <a:t> </a:t>
            </a:r>
            <a:r>
              <a:rPr lang="fr-FR" b="1" dirty="0"/>
              <a:t>« information et </a:t>
            </a:r>
            <a:r>
              <a:rPr lang="fr-FR" b="1" dirty="0" err="1"/>
              <a:t>tourismatique</a:t>
            </a:r>
            <a:r>
              <a:rPr lang="fr-FR" b="1" dirty="0"/>
              <a:t> »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fr-FR" sz="32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Ce savoir  est composé de deux parties</a:t>
            </a:r>
            <a:r>
              <a:rPr lang="fr-FR" sz="18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 </a:t>
            </a:r>
            <a:r>
              <a:rPr lang="fr-FR" sz="14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fr-FR" sz="1400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6386" name="ZoneTexte 9"/>
          <p:cNvSpPr txBox="1">
            <a:spLocks noChangeArrowheads="1"/>
          </p:cNvSpPr>
          <p:nvPr/>
        </p:nvSpPr>
        <p:spPr bwMode="auto">
          <a:xfrm>
            <a:off x="971550" y="1557338"/>
            <a:ext cx="7500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alibri" pitchFamily="34" charset="0"/>
              </a:rPr>
              <a:t> Les notions étudiées en GIT sont convoquées au travers des situations de travail vécues ou observées par les étudiants dans le cadre de l’exécution des quatre fonctions du diplôme</a:t>
            </a:r>
          </a:p>
          <a:p>
            <a:endParaRPr lang="fr-F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Calibri" pitchFamily="34" charset="0"/>
              </a:rPr>
              <a:t> Les outils utilisés sont ceux du monde professionnel et l’ensemble de l’équipe pédagogique du BTS est concerné</a:t>
            </a:r>
          </a:p>
          <a:p>
            <a:pPr>
              <a:buFont typeface="Wingdings" pitchFamily="2" charset="2"/>
              <a:buChar char="q"/>
            </a:pPr>
            <a:endParaRPr lang="fr-F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Calibri" pitchFamily="34" charset="0"/>
              </a:rPr>
              <a:t> Les </a:t>
            </a:r>
            <a:r>
              <a:rPr lang="fr-FR" dirty="0">
                <a:latin typeface="Calibri" pitchFamily="34" charset="0"/>
              </a:rPr>
              <a:t>compétences concernant les TIC sont principalement acquises par la pratique (sur poste de travail , durant les périodes de stage).</a:t>
            </a: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85813" y="285750"/>
            <a:ext cx="2071687" cy="7858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388" name="ZoneTexte 10"/>
          <p:cNvSpPr txBox="1">
            <a:spLocks noChangeArrowheads="1"/>
          </p:cNvSpPr>
          <p:nvPr/>
        </p:nvSpPr>
        <p:spPr bwMode="auto">
          <a:xfrm>
            <a:off x="1000125" y="428625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chemeClr val="bg1"/>
                </a:solidFill>
                <a:latin typeface="Calibri" pitchFamily="34" charset="0"/>
              </a:rPr>
              <a:t>Cadre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7410" name="Groupe 12"/>
          <p:cNvGrpSpPr>
            <a:grpSpLocks/>
          </p:cNvGrpSpPr>
          <p:nvPr/>
        </p:nvGrpSpPr>
        <p:grpSpPr bwMode="auto">
          <a:xfrm>
            <a:off x="827088" y="549275"/>
            <a:ext cx="2071687" cy="785813"/>
            <a:chOff x="785786" y="285728"/>
            <a:chExt cx="2071702" cy="785818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785786" y="285728"/>
              <a:ext cx="2071702" cy="78581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413" name="ZoneTexte 18"/>
            <p:cNvSpPr txBox="1">
              <a:spLocks noChangeArrowheads="1"/>
            </p:cNvSpPr>
            <p:nvPr/>
          </p:nvSpPr>
          <p:spPr bwMode="auto">
            <a:xfrm>
              <a:off x="928662" y="500042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  <a:latin typeface="Calibri" pitchFamily="34" charset="0"/>
                </a:rPr>
                <a:t>Qui intervient ?</a:t>
              </a:r>
              <a:endParaRPr lang="fr-FR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7411" name="ZoneTexte 19"/>
          <p:cNvSpPr txBox="1">
            <a:spLocks noChangeArrowheads="1"/>
          </p:cNvSpPr>
          <p:nvPr/>
        </p:nvSpPr>
        <p:spPr bwMode="auto">
          <a:xfrm>
            <a:off x="971550" y="2420938"/>
            <a:ext cx="73453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Pour la partie « tronc commun », tous les enseignants de l’équipe sont susceptibles d’intervenir et ils contribuent tous aux acquisitions dans le cadre des ateliers de professionnalisation et des études personnalisées encadrées</a:t>
            </a: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Pour la partie spécialisation :</a:t>
            </a:r>
          </a:p>
          <a:p>
            <a:pPr lvl="1" algn="just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un professeur ayant les compétences informatique/multimédia </a:t>
            </a:r>
            <a:r>
              <a:rPr lang="fr-FR" b="1">
                <a:latin typeface="Calibri" pitchFamily="34" charset="0"/>
              </a:rPr>
              <a:t>et</a:t>
            </a:r>
            <a:r>
              <a:rPr lang="fr-FR">
                <a:latin typeface="Calibri" pitchFamily="34" charset="0"/>
              </a:rPr>
              <a:t> tourisme </a:t>
            </a:r>
          </a:p>
          <a:p>
            <a:pPr lvl="1" algn="just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un professeur de tourisme ayant les compétences en Tourismatique</a:t>
            </a: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8434" name="ZoneTexte 9"/>
          <p:cNvSpPr txBox="1">
            <a:spLocks noChangeArrowheads="1"/>
          </p:cNvSpPr>
          <p:nvPr/>
        </p:nvSpPr>
        <p:spPr bwMode="auto">
          <a:xfrm>
            <a:off x="1116013" y="1052513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Organisation et répartition des heures de cours :  le référentiel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116013" y="2559050"/>
          <a:ext cx="6093321" cy="1571042"/>
        </p:xfrm>
        <a:graphic>
          <a:graphicData uri="http://schemas.openxmlformats.org/drawingml/2006/table">
            <a:tbl>
              <a:tblPr/>
              <a:tblGrid>
                <a:gridCol w="2318515"/>
                <a:gridCol w="1394409"/>
                <a:gridCol w="1319561"/>
                <a:gridCol w="1060836"/>
              </a:tblGrid>
              <a:tr h="1571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0" i="0" kern="0" dirty="0">
                        <a:latin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i="0" kern="0" dirty="0">
                          <a:latin typeface="Arial"/>
                        </a:rPr>
                        <a:t>Gestion de l’information touristique</a:t>
                      </a:r>
                      <a:endParaRPr lang="fr-FR" sz="1100" b="1" i="1" kern="0" dirty="0">
                        <a:latin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</a:rPr>
                        <a:t>- tronc commun première année</a:t>
                      </a:r>
                      <a:endParaRPr lang="fr-FR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</a:rPr>
                        <a:t>- dominante «  information et multimédias »</a:t>
                      </a:r>
                      <a:endParaRPr lang="fr-FR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</a:rPr>
                        <a:t>- dominante « information et </a:t>
                      </a:r>
                      <a:r>
                        <a:rPr lang="fr-FR" sz="1200" dirty="0" err="1">
                          <a:latin typeface="Arial"/>
                          <a:ea typeface="Times New Roman"/>
                        </a:rPr>
                        <a:t>tourismatique</a:t>
                      </a:r>
                      <a:r>
                        <a:rPr lang="fr-FR" sz="1200" dirty="0">
                          <a:latin typeface="Arial"/>
                          <a:ea typeface="Times New Roman"/>
                        </a:rPr>
                        <a:t> » </a:t>
                      </a:r>
                      <a:endParaRPr lang="fr-FR" sz="11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4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(1 + 3)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3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(0 + 3)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ou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3 (0 + 3)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210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210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116013" y="1773238"/>
          <a:ext cx="6095999" cy="762000"/>
        </p:xfrm>
        <a:graphic>
          <a:graphicData uri="http://schemas.openxmlformats.org/drawingml/2006/table">
            <a:tbl>
              <a:tblPr/>
              <a:tblGrid>
                <a:gridCol w="2319534"/>
                <a:gridCol w="1395022"/>
                <a:gridCol w="1320141"/>
                <a:gridCol w="1061302"/>
              </a:tblGrid>
              <a:tr h="416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Arial"/>
                          <a:ea typeface="Times New Roman"/>
                        </a:rPr>
                        <a:t>Enseignements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</a:rPr>
                        <a:t>Horaire hebdomadaire élève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fr-FR" sz="1000" baseline="30000">
                          <a:latin typeface="Arial"/>
                          <a:ea typeface="Times New Roman"/>
                        </a:rPr>
                        <a:t>ère</a:t>
                      </a:r>
                      <a:r>
                        <a:rPr lang="fr-FR" sz="1000">
                          <a:latin typeface="Arial"/>
                          <a:ea typeface="Times New Roman"/>
                        </a:rPr>
                        <a:t> année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</a:rPr>
                        <a:t>Horaire hebdomadaire élève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fr-FR" sz="1000" baseline="30000">
                          <a:latin typeface="Arial"/>
                          <a:ea typeface="Times New Roman"/>
                        </a:rPr>
                        <a:t>nde</a:t>
                      </a:r>
                      <a:r>
                        <a:rPr lang="fr-FR" sz="1000">
                          <a:latin typeface="Arial"/>
                          <a:ea typeface="Times New Roman"/>
                        </a:rPr>
                        <a:t> année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Times New Roman"/>
                        </a:rPr>
                        <a:t>Horaire global élève sur deux ans 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i="0" kern="0" dirty="0">
                          <a:latin typeface="Arial"/>
                        </a:rPr>
                        <a:t>Enseignements obligatoires</a:t>
                      </a:r>
                      <a:endParaRPr lang="fr-FR" sz="900" b="1" i="1" kern="0" dirty="0">
                        <a:latin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Arial"/>
                          <a:ea typeface="Times New Roman"/>
                        </a:rPr>
                        <a:t>Total 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fr-FR" sz="1000" dirty="0" err="1">
                          <a:latin typeface="Arial"/>
                          <a:ea typeface="Times New Roman"/>
                        </a:rPr>
                        <a:t>div</a:t>
                      </a:r>
                      <a:r>
                        <a:rPr lang="fr-FR" sz="1000" dirty="0">
                          <a:latin typeface="Arial"/>
                          <a:ea typeface="Times New Roman"/>
                        </a:rPr>
                        <a:t>+1/2 </a:t>
                      </a:r>
                      <a:r>
                        <a:rPr lang="fr-FR" sz="1000" dirty="0" err="1">
                          <a:latin typeface="Arial"/>
                          <a:ea typeface="Times New Roman"/>
                        </a:rPr>
                        <a:t>div</a:t>
                      </a:r>
                      <a:r>
                        <a:rPr lang="fr-FR" sz="1000" dirty="0">
                          <a:latin typeface="Arial"/>
                          <a:ea typeface="Times New Roman"/>
                        </a:rPr>
                        <a:t>)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Arial"/>
                          <a:ea typeface="Times New Roman"/>
                        </a:rPr>
                        <a:t>Total 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fr-FR" sz="1000" dirty="0" err="1">
                          <a:latin typeface="Arial"/>
                          <a:ea typeface="Times New Roman"/>
                        </a:rPr>
                        <a:t>div</a:t>
                      </a:r>
                      <a:r>
                        <a:rPr lang="fr-FR" sz="1000" dirty="0">
                          <a:latin typeface="Arial"/>
                          <a:ea typeface="Times New Roman"/>
                        </a:rPr>
                        <a:t>+1/2 </a:t>
                      </a:r>
                      <a:r>
                        <a:rPr lang="fr-FR" sz="1000" dirty="0" err="1">
                          <a:latin typeface="Arial"/>
                          <a:ea typeface="Times New Roman"/>
                        </a:rPr>
                        <a:t>div</a:t>
                      </a:r>
                      <a:r>
                        <a:rPr lang="fr-FR" sz="1000" dirty="0">
                          <a:latin typeface="Arial"/>
                          <a:ea typeface="Times New Roman"/>
                        </a:rPr>
                        <a:t>)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Arial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8463" name="Groupe 15"/>
          <p:cNvGrpSpPr>
            <a:grpSpLocks/>
          </p:cNvGrpSpPr>
          <p:nvPr/>
        </p:nvGrpSpPr>
        <p:grpSpPr bwMode="auto">
          <a:xfrm>
            <a:off x="785813" y="214313"/>
            <a:ext cx="3643312" cy="428625"/>
            <a:chOff x="785786" y="214290"/>
            <a:chExt cx="3643338" cy="42862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85786" y="214290"/>
              <a:ext cx="3571900" cy="42862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465" name="ZoneTexte 12"/>
            <p:cNvSpPr txBox="1">
              <a:spLocks noChangeArrowheads="1"/>
            </p:cNvSpPr>
            <p:nvPr/>
          </p:nvSpPr>
          <p:spPr bwMode="auto">
            <a:xfrm>
              <a:off x="785786" y="214290"/>
              <a:ext cx="36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  <a:latin typeface="Calibri" pitchFamily="34" charset="0"/>
                </a:rPr>
                <a:t>Combien d’heures ? Dans quel lieu ?</a:t>
              </a:r>
              <a:endParaRPr lang="fr-FR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9458" name="ZoneTexte 9"/>
          <p:cNvSpPr txBox="1">
            <a:spLocks noChangeArrowheads="1"/>
          </p:cNvSpPr>
          <p:nvPr/>
        </p:nvSpPr>
        <p:spPr bwMode="auto">
          <a:xfrm>
            <a:off x="1214438" y="642938"/>
            <a:ext cx="8286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Calibri" pitchFamily="34" charset="0"/>
              </a:rPr>
              <a:t>Organisation et répartition des heures de cours :  le référentiel</a:t>
            </a:r>
          </a:p>
        </p:txBody>
      </p:sp>
      <p:grpSp>
        <p:nvGrpSpPr>
          <p:cNvPr id="19459" name="Groupe 15"/>
          <p:cNvGrpSpPr>
            <a:grpSpLocks/>
          </p:cNvGrpSpPr>
          <p:nvPr/>
        </p:nvGrpSpPr>
        <p:grpSpPr bwMode="auto">
          <a:xfrm>
            <a:off x="785813" y="214313"/>
            <a:ext cx="3643312" cy="428625"/>
            <a:chOff x="785786" y="214290"/>
            <a:chExt cx="3643338" cy="42862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85786" y="214290"/>
              <a:ext cx="3571900" cy="42862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484" name="ZoneTexte 12"/>
            <p:cNvSpPr txBox="1">
              <a:spLocks noChangeArrowheads="1"/>
            </p:cNvSpPr>
            <p:nvPr/>
          </p:nvSpPr>
          <p:spPr bwMode="auto">
            <a:xfrm>
              <a:off x="785786" y="214290"/>
              <a:ext cx="3643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  <a:latin typeface="Calibri" pitchFamily="34" charset="0"/>
                </a:rPr>
                <a:t>Combien d’heures ? Dans quel lieu ?</a:t>
              </a:r>
              <a:endParaRPr lang="fr-FR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1116013" y="1196975"/>
            <a:ext cx="77041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Prévoir des heures de travail en atelier de professionnalisation (</a:t>
            </a:r>
            <a:r>
              <a:rPr lang="fr-FR">
                <a:latin typeface="Calibri" pitchFamily="34" charset="0"/>
                <a:hlinkClick r:id="rId2" action="ppaction://hlinksldjump"/>
              </a:rPr>
              <a:t>co animation</a:t>
            </a:r>
            <a:r>
              <a:rPr lang="fr-FR">
                <a:latin typeface="Calibri" pitchFamily="34" charset="0"/>
              </a:rPr>
              <a:t>) sur la base d’HSE (à mettre en place avec toute l’équipe pédagogique)</a:t>
            </a: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</a:t>
            </a:r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Exemples :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GRC et GDS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Mercatique analyse de marché et traitement d’enquête,  outils GRC,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Mercatique promotion et information multimédia (PAO, PREAO, montage vidéo, Site web,…)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 conception de produit et recherche documentaire,  tableur- grapheur, utilisation de la géo localisation,</a:t>
            </a:r>
          </a:p>
          <a:p>
            <a:pPr>
              <a:buFontTx/>
              <a:buChar char="-"/>
            </a:pPr>
            <a:r>
              <a:rPr lang="fr-FR">
                <a:latin typeface="Calibri" pitchFamily="34" charset="0"/>
              </a:rPr>
              <a:t>…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042988" y="2420938"/>
          <a:ext cx="7643867" cy="853440"/>
        </p:xfrm>
        <a:graphic>
          <a:graphicData uri="http://schemas.openxmlformats.org/drawingml/2006/table">
            <a:tbl>
              <a:tblPr/>
              <a:tblGrid>
                <a:gridCol w="2945775"/>
                <a:gridCol w="1750422"/>
                <a:gridCol w="1634026"/>
                <a:gridCol w="1313644"/>
              </a:tblGrid>
              <a:tr h="84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"/>
                          <a:ea typeface="Times New Roman"/>
                        </a:rPr>
                        <a:t>Parcours </a:t>
                      </a:r>
                      <a:r>
                        <a:rPr lang="fr-FR" sz="1400" b="1" dirty="0">
                          <a:latin typeface="Arial"/>
                          <a:ea typeface="Times New Roman"/>
                        </a:rPr>
                        <a:t>de professionnalisation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étude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personnalisée encadrée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atelier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de professionnalisation (2)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- stage 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Times New Roman"/>
                        </a:rPr>
                        <a:t>1 (0 + 1)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atin typeface="Arial"/>
                          <a:ea typeface="Times New Roman"/>
                        </a:rPr>
                        <a:t>3 (1 + 2)</a:t>
                      </a: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1 (0 + 1)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4 (2 + 2)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60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210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</a:rPr>
                        <a:t>12 semaines</a:t>
                      </a:r>
                      <a:endParaRPr lang="fr-FR" sz="120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042988" y="1916113"/>
          <a:ext cx="7643867" cy="502920"/>
        </p:xfrm>
        <a:graphic>
          <a:graphicData uri="http://schemas.openxmlformats.org/drawingml/2006/table">
            <a:tbl>
              <a:tblPr/>
              <a:tblGrid>
                <a:gridCol w="2953598"/>
                <a:gridCol w="1732580"/>
                <a:gridCol w="1639580"/>
                <a:gridCol w="1318109"/>
              </a:tblGrid>
              <a:tr h="467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1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  <a:ea typeface="Times New Roman"/>
                        </a:rPr>
                        <a:t>Enseignements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"/>
                          <a:ea typeface="Times New Roman"/>
                        </a:rPr>
                        <a:t>Horaire hebdomadaire élève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fr-FR" sz="1100" baseline="30000" dirty="0">
                          <a:latin typeface="Arial"/>
                          <a:ea typeface="Times New Roman"/>
                        </a:rPr>
                        <a:t>ère</a:t>
                      </a:r>
                      <a:r>
                        <a:rPr lang="fr-FR" sz="1100" dirty="0">
                          <a:latin typeface="Arial"/>
                          <a:ea typeface="Times New Roman"/>
                        </a:rPr>
                        <a:t> année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"/>
                          <a:ea typeface="Times New Roman"/>
                        </a:rPr>
                        <a:t>Horaire hebdomadaire élève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fr-FR" sz="1100" baseline="30000" dirty="0">
                          <a:latin typeface="Arial"/>
                          <a:ea typeface="Times New Roman"/>
                        </a:rPr>
                        <a:t>nde</a:t>
                      </a:r>
                      <a:r>
                        <a:rPr lang="fr-FR" sz="1100" dirty="0">
                          <a:latin typeface="Arial"/>
                          <a:ea typeface="Times New Roman"/>
                        </a:rPr>
                        <a:t> année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"/>
                          <a:ea typeface="Times New Roman"/>
                        </a:rPr>
                        <a:t>Horaire global élève sur deux ans </a:t>
                      </a:r>
                      <a:endParaRPr lang="fr-FR" sz="1050" dirty="0">
                        <a:latin typeface="Times New Roman"/>
                        <a:ea typeface="Times New Roman"/>
                      </a:endParaRPr>
                    </a:p>
                  </a:txBody>
                  <a:tcPr marL="41289" marR="4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0482" name="ZoneTexte 9"/>
          <p:cNvSpPr txBox="1">
            <a:spLocks noChangeArrowheads="1"/>
          </p:cNvSpPr>
          <p:nvPr/>
        </p:nvSpPr>
        <p:spPr bwMode="auto">
          <a:xfrm>
            <a:off x="928688" y="642938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Tronc commun (première année) : exemple de progression </a:t>
            </a:r>
            <a:endParaRPr lang="fr-FR">
              <a:latin typeface="Calibri" pitchFamily="34" charset="0"/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1524000" y="1397000"/>
          <a:ext cx="60960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484" name="Groupe 15"/>
          <p:cNvGrpSpPr>
            <a:grpSpLocks/>
          </p:cNvGrpSpPr>
          <p:nvPr/>
        </p:nvGrpSpPr>
        <p:grpSpPr bwMode="auto">
          <a:xfrm>
            <a:off x="785813" y="214313"/>
            <a:ext cx="5214937" cy="428625"/>
            <a:chOff x="785786" y="214290"/>
            <a:chExt cx="5214974" cy="428628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785786" y="214290"/>
              <a:ext cx="3571900" cy="42862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0486" name="ZoneTexte 11"/>
            <p:cNvSpPr txBox="1">
              <a:spLocks noChangeArrowheads="1"/>
            </p:cNvSpPr>
            <p:nvPr/>
          </p:nvSpPr>
          <p:spPr bwMode="auto">
            <a:xfrm>
              <a:off x="857224" y="273586"/>
              <a:ext cx="51435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Organisation de l’enseignement 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e 3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794"/>
            <a:chExt cx="9144000" cy="6858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85750" y="5858669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 rot="5400000">
              <a:off x="-2393949" y="4177506"/>
              <a:ext cx="5357812" cy="1587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 rot="5400000">
              <a:off x="-2858293" y="3429000"/>
              <a:ext cx="6858000" cy="1587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0" y="6357144"/>
              <a:ext cx="9144000" cy="158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Rectangle à coins arrondis 8"/>
            <p:cNvSpPr/>
            <p:nvPr/>
          </p:nvSpPr>
          <p:spPr>
            <a:xfrm>
              <a:off x="142875" y="6001544"/>
              <a:ext cx="642938" cy="6429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57250" y="976313"/>
            <a:ext cx="7315200" cy="3387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Jusqu’où aller sur quelques points clés :  </a:t>
            </a:r>
          </a:p>
          <a:p>
            <a:pPr lvl="1">
              <a:buFont typeface="Courier New" pitchFamily="49" charset="0"/>
              <a:buChar char="o"/>
            </a:pPr>
            <a:r>
              <a:rPr lang="fr-FR">
                <a:latin typeface="Calibri" pitchFamily="34" charset="0"/>
              </a:rPr>
              <a:t> </a:t>
            </a:r>
            <a:r>
              <a:rPr lang="fr-FR" b="1">
                <a:latin typeface="Calibri" pitchFamily="34" charset="0"/>
              </a:rPr>
              <a:t>Les outils de communication </a:t>
            </a:r>
            <a:r>
              <a:rPr lang="fr-FR">
                <a:latin typeface="Calibri" pitchFamily="34" charset="0"/>
              </a:rPr>
              <a:t>: forte demande des professionnelle – les outils du tronc commun sont ceux d’un utilisateur averti</a:t>
            </a:r>
          </a:p>
          <a:p>
            <a:pPr>
              <a:buFont typeface="Wingdings" pitchFamily="2" charset="2"/>
              <a:buChar char="q"/>
            </a:pPr>
            <a:endParaRPr lang="fr-FR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Une méthodologie d’exploitation de l’aide en ligne ou d’outils des éditeurs permet de développer l’autonomie et de créer des compétences d’autoformation</a:t>
            </a:r>
          </a:p>
          <a:p>
            <a:pPr>
              <a:buFont typeface="Wingdings" pitchFamily="2" charset="2"/>
              <a:buChar char="q"/>
            </a:pPr>
            <a:r>
              <a:rPr lang="fr-FR" b="1">
                <a:solidFill>
                  <a:srgbClr val="17375E"/>
                </a:solidFill>
                <a:latin typeface="Calibri" pitchFamily="34" charset="0"/>
              </a:rPr>
              <a:t> Voir liste de logiciels et d’outils disponible sur le site de l’Académie de Dijon</a:t>
            </a:r>
          </a:p>
          <a:p>
            <a:pPr>
              <a:buFont typeface="Wingdings" pitchFamily="2" charset="2"/>
              <a:buChar char="q"/>
            </a:pPr>
            <a:r>
              <a:rPr lang="fr-FR">
                <a:latin typeface="Calibri" pitchFamily="34" charset="0"/>
              </a:rPr>
              <a:t> Le périmètre précis des fonctionnalités des logiciels étudiés est nécessairement évolutif avec les progrès des technologies.  </a:t>
            </a:r>
          </a:p>
          <a:p>
            <a:r>
              <a:rPr lang="fr-FR">
                <a:latin typeface="Calibri" pitchFamily="34" charset="0"/>
              </a:rPr>
              <a:t> </a:t>
            </a:r>
            <a:endParaRPr lang="fr-FR"/>
          </a:p>
        </p:txBody>
      </p:sp>
      <p:grpSp>
        <p:nvGrpSpPr>
          <p:cNvPr id="22531" name="Groupe 20"/>
          <p:cNvGrpSpPr>
            <a:grpSpLocks/>
          </p:cNvGrpSpPr>
          <p:nvPr/>
        </p:nvGrpSpPr>
        <p:grpSpPr bwMode="auto">
          <a:xfrm>
            <a:off x="714375" y="71438"/>
            <a:ext cx="4144963" cy="500062"/>
            <a:chOff x="714348" y="71438"/>
            <a:chExt cx="4433716" cy="50004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714348" y="71438"/>
              <a:ext cx="3895421" cy="50004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533" name="ZoneTexte 19"/>
            <p:cNvSpPr txBox="1">
              <a:spLocks noChangeArrowheads="1"/>
            </p:cNvSpPr>
            <p:nvPr/>
          </p:nvSpPr>
          <p:spPr bwMode="auto">
            <a:xfrm>
              <a:off x="1000100" y="142852"/>
              <a:ext cx="41479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Jusqu’où ou va – tronc commun ?</a:t>
              </a:r>
              <a:endParaRPr lang="fr-FR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1316</Words>
  <Application>Microsoft Office PowerPoint</Application>
  <PresentationFormat>Affichage à l'écran (4:3)</PresentationFormat>
  <Paragraphs>263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Gestion de l’information touristique</vt:lpstr>
      <vt:lpstr>Présentation PowerPoint</vt:lpstr>
      <vt:lpstr>Ce savoir  est composé de deux parties 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GERARD</dc:creator>
  <cp:lastModifiedBy>Tutorat Tourisme</cp:lastModifiedBy>
  <cp:revision>126</cp:revision>
  <cp:lastPrinted>2012-04-23T11:27:26Z</cp:lastPrinted>
  <dcterms:created xsi:type="dcterms:W3CDTF">2012-02-03T11:28:38Z</dcterms:created>
  <dcterms:modified xsi:type="dcterms:W3CDTF">2012-04-23T11:27:30Z</dcterms:modified>
</cp:coreProperties>
</file>