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EE6FC-C0D7-48C4-9B84-D6BCD4E1B84B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E6A0-9746-44CF-8F03-5033C4E51C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9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9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79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728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35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45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951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36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E6A0-9746-44CF-8F03-5033C4E51C7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32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23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36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51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70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76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5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4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1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15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69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83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B3C3-0AF8-4395-81DE-7519E5B33B16}" type="datetimeFigureOut">
              <a:rPr lang="fr-FR" smtClean="0"/>
              <a:t>26/04/2012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0F59-F763-4535-A5CB-DF242ED92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55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284984"/>
            <a:ext cx="7772400" cy="1470025"/>
          </a:xfrm>
        </p:spPr>
        <p:txBody>
          <a:bodyPr/>
          <a:lstStyle/>
          <a:p>
            <a:r>
              <a:rPr lang="fr-FR" dirty="0" smtClean="0"/>
              <a:t>BTS Tourisme</a:t>
            </a:r>
            <a:br>
              <a:rPr lang="fr-FR" dirty="0" smtClean="0"/>
            </a:br>
            <a:r>
              <a:rPr lang="fr-FR" dirty="0" smtClean="0"/>
              <a:t>Les épreuves d’examen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7"/>
            <a:ext cx="2299255" cy="2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51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/>
              <a:t>L’examen : voie scolaire </a:t>
            </a:r>
            <a:br>
              <a:rPr lang="fr-FR" sz="3200" dirty="0" smtClean="0"/>
            </a:br>
            <a:r>
              <a:rPr lang="fr-FR" sz="3200" dirty="0" smtClean="0"/>
              <a:t>dans un établissement public ou prive sous contrat, </a:t>
            </a:r>
            <a:br>
              <a:rPr lang="fr-FR" sz="3200" dirty="0" smtClean="0"/>
            </a:br>
            <a:r>
              <a:rPr lang="fr-FR" sz="3200" dirty="0" smtClean="0"/>
              <a:t>CFA ou section d’apprentissage habilité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1916832"/>
            <a:ext cx="8229600" cy="4525963"/>
          </a:xfrm>
        </p:spPr>
        <p:txBody>
          <a:bodyPr/>
          <a:lstStyle/>
          <a:p>
            <a:r>
              <a:rPr lang="fr-FR" dirty="0"/>
              <a:t>Des épreuves ponctuelles </a:t>
            </a:r>
            <a:r>
              <a:rPr lang="fr-FR" dirty="0" smtClean="0"/>
              <a:t>écrites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Une épreuve ponctuelle orale</a:t>
            </a:r>
            <a:endParaRPr lang="fr-FR" dirty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36912"/>
            <a:ext cx="82851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5517232"/>
            <a:ext cx="821848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02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900" dirty="0">
                <a:solidFill>
                  <a:prstClr val="black"/>
                </a:solidFill>
              </a:rPr>
              <a:t>L’examen : voie scolaire </a:t>
            </a:r>
            <a:r>
              <a:rPr lang="fr-FR" sz="2900" dirty="0" smtClean="0">
                <a:solidFill>
                  <a:prstClr val="black"/>
                </a:solidFill>
              </a:rPr>
              <a:t/>
            </a:r>
            <a:br>
              <a:rPr lang="fr-FR" sz="2900" dirty="0" smtClean="0">
                <a:solidFill>
                  <a:prstClr val="black"/>
                </a:solidFill>
              </a:rPr>
            </a:br>
            <a:r>
              <a:rPr lang="fr-FR" sz="2900" dirty="0" smtClean="0">
                <a:solidFill>
                  <a:prstClr val="black"/>
                </a:solidFill>
              </a:rPr>
              <a:t>dans </a:t>
            </a:r>
            <a:r>
              <a:rPr lang="fr-FR" sz="2900" dirty="0">
                <a:solidFill>
                  <a:prstClr val="black"/>
                </a:solidFill>
              </a:rPr>
              <a:t>un établissement public ou prive sous contrat, </a:t>
            </a:r>
            <a:br>
              <a:rPr lang="fr-FR" sz="2900" dirty="0">
                <a:solidFill>
                  <a:prstClr val="black"/>
                </a:solidFill>
              </a:rPr>
            </a:br>
            <a:r>
              <a:rPr lang="fr-FR" sz="2900" dirty="0">
                <a:solidFill>
                  <a:prstClr val="black"/>
                </a:solidFill>
              </a:rPr>
              <a:t>CFA ou section d’apprentissage habilité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Bef>
                <a:spcPts val="0"/>
              </a:spcBef>
            </a:pPr>
            <a:endParaRPr lang="fr-FR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ts val="0"/>
              </a:spcBef>
            </a:pPr>
            <a:r>
              <a:rPr lang="fr-FR" dirty="0" smtClean="0">
                <a:solidFill>
                  <a:prstClr val="black"/>
                </a:solidFill>
              </a:rPr>
              <a:t>Des </a:t>
            </a:r>
            <a:r>
              <a:rPr lang="fr-FR" dirty="0">
                <a:solidFill>
                  <a:prstClr val="black"/>
                </a:solidFill>
              </a:rPr>
              <a:t>contrôles en cours de formation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71" y="2924944"/>
            <a:ext cx="8145463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25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U3 Gestion de la relation client</a:t>
            </a:r>
            <a:endParaRPr lang="fr-FR" sz="36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554317" cy="47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96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U5 GIT Information et multimédia</a:t>
            </a:r>
            <a:endParaRPr lang="fr-FR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14041" cy="58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7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U5 GIT </a:t>
            </a:r>
            <a:r>
              <a:rPr lang="fr-FR" sz="3600" dirty="0" err="1" smtClean="0"/>
              <a:t>Tourismatique</a:t>
            </a:r>
            <a:endParaRPr lang="fr-FR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683005" cy="56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65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>L’examen : voie </a:t>
            </a:r>
            <a:r>
              <a:rPr lang="fr-FR" sz="2900" dirty="0"/>
              <a:t>scolaire dans un établissement</a:t>
            </a:r>
            <a:br>
              <a:rPr lang="fr-FR" sz="2900" dirty="0"/>
            </a:br>
            <a:r>
              <a:rPr lang="fr-FR" sz="2900" dirty="0"/>
              <a:t>privé, CFA ou</a:t>
            </a:r>
            <a:br>
              <a:rPr lang="fr-FR" sz="2900" dirty="0"/>
            </a:br>
            <a:r>
              <a:rPr lang="fr-FR" sz="2900" dirty="0"/>
              <a:t>section d’apprentissage non </a:t>
            </a:r>
            <a:r>
              <a:rPr lang="fr-FR" sz="2900" dirty="0" smtClean="0"/>
              <a:t>habilité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Des épreuves ponctuelles écrites</a:t>
            </a:r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996952"/>
            <a:ext cx="8285163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70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900" dirty="0" smtClean="0">
                <a:solidFill>
                  <a:prstClr val="black"/>
                </a:solidFill>
              </a:rPr>
              <a:t/>
            </a:r>
            <a:br>
              <a:rPr lang="fr-FR" sz="2900" dirty="0" smtClean="0">
                <a:solidFill>
                  <a:prstClr val="black"/>
                </a:solidFill>
              </a:rPr>
            </a:br>
            <a:r>
              <a:rPr lang="fr-FR" sz="2900" dirty="0" smtClean="0">
                <a:solidFill>
                  <a:prstClr val="black"/>
                </a:solidFill>
              </a:rPr>
              <a:t>L’examen </a:t>
            </a:r>
            <a:r>
              <a:rPr lang="fr-FR" sz="2900" dirty="0">
                <a:solidFill>
                  <a:prstClr val="black"/>
                </a:solidFill>
              </a:rPr>
              <a:t>: voie scolaire dans un établissement</a:t>
            </a:r>
            <a:br>
              <a:rPr lang="fr-FR" sz="2900" dirty="0">
                <a:solidFill>
                  <a:prstClr val="black"/>
                </a:solidFill>
              </a:rPr>
            </a:br>
            <a:r>
              <a:rPr lang="fr-FR" sz="2900" dirty="0">
                <a:solidFill>
                  <a:prstClr val="black"/>
                </a:solidFill>
              </a:rPr>
              <a:t>privé, CFA ou</a:t>
            </a:r>
            <a:br>
              <a:rPr lang="fr-FR" sz="2900" dirty="0">
                <a:solidFill>
                  <a:prstClr val="black"/>
                </a:solidFill>
              </a:rPr>
            </a:br>
            <a:r>
              <a:rPr lang="fr-FR" sz="2900" dirty="0">
                <a:solidFill>
                  <a:prstClr val="black"/>
                </a:solidFill>
              </a:rPr>
              <a:t>section d’apprentissage non habilité</a:t>
            </a:r>
            <a:r>
              <a:rPr lang="fr-FR" sz="3200" dirty="0">
                <a:solidFill>
                  <a:prstClr val="black"/>
                </a:solidFill>
              </a:rPr>
              <a:t/>
            </a:r>
            <a:br>
              <a:rPr lang="fr-FR" sz="3200" dirty="0">
                <a:solidFill>
                  <a:prstClr val="black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épreuves ponctuelles orales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983656"/>
              </p:ext>
            </p:extLst>
          </p:nvPr>
        </p:nvGraphicFramePr>
        <p:xfrm>
          <a:off x="539553" y="2492896"/>
          <a:ext cx="813690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Epreuves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Durée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Coefficient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Communication en langues vivantes étrangères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fr-FR" sz="2000" dirty="0" smtClean="0"/>
                        <a:t>Langue A</a:t>
                      </a:r>
                    </a:p>
                    <a:p>
                      <a:pPr marL="285750" indent="-285750">
                        <a:buFont typeface="Courier New" pitchFamily="49" charset="0"/>
                        <a:buChar char="o"/>
                      </a:pPr>
                      <a:r>
                        <a:rPr lang="fr-FR" sz="2000" dirty="0" smtClean="0"/>
                        <a:t>Langue B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/>
                        <a:t>30 mn</a:t>
                      </a:r>
                    </a:p>
                    <a:p>
                      <a:pPr algn="ctr"/>
                      <a:r>
                        <a:rPr lang="fr-FR" sz="2000" dirty="0" smtClean="0"/>
                        <a:t>30 mn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 smtClean="0"/>
                    </a:p>
                    <a:p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/>
                        <a:t>2</a:t>
                      </a:r>
                    </a:p>
                    <a:p>
                      <a:pPr algn="ctr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Gestion de la relation client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30 mn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2,5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Gestion de l’information</a:t>
                      </a:r>
                      <a:r>
                        <a:rPr lang="fr-FR" sz="2000" baseline="0" dirty="0" smtClean="0"/>
                        <a:t> touristique</a:t>
                      </a:r>
                    </a:p>
                    <a:p>
                      <a:r>
                        <a:rPr lang="fr-FR" sz="2000" baseline="0" dirty="0" smtClean="0"/>
                        <a:t>(épreuve pratique)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40 mn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2,5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Parcours de professionnalisation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40 mn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2,5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831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97</Words>
  <Application>Microsoft Office PowerPoint</Application>
  <PresentationFormat>Affichage à l'écran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BTS Tourisme Les épreuves d’examen</vt:lpstr>
      <vt:lpstr>L’examen : voie scolaire  dans un établissement public ou prive sous contrat,  CFA ou section d’apprentissage habilité</vt:lpstr>
      <vt:lpstr>L’examen : voie scolaire  dans un établissement public ou prive sous contrat,  CFA ou section d’apprentissage habilité</vt:lpstr>
      <vt:lpstr>U3 Gestion de la relation client</vt:lpstr>
      <vt:lpstr>U5 GIT Information et multimédia</vt:lpstr>
      <vt:lpstr>U5 GIT Tourismatique</vt:lpstr>
      <vt:lpstr> L’examen : voie scolaire dans un établissement privé, CFA ou section d’apprentissage non habilité </vt:lpstr>
      <vt:lpstr> L’examen : voie scolaire dans un établissement privé, CFA ou section d’apprentissage non habilité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Tourisme Le règlement d’examen</dc:title>
  <dc:creator>Utilisateur Windows</dc:creator>
  <cp:lastModifiedBy>Utilisateur Windows</cp:lastModifiedBy>
  <cp:revision>6</cp:revision>
  <dcterms:created xsi:type="dcterms:W3CDTF">2012-04-26T03:09:29Z</dcterms:created>
  <dcterms:modified xsi:type="dcterms:W3CDTF">2012-04-26T04:10:19Z</dcterms:modified>
</cp:coreProperties>
</file>