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7" r:id="rId3"/>
    <p:sldId id="259" r:id="rId4"/>
  </p:sldIdLst>
  <p:sldSz cx="9144000" cy="6858000" type="screen4x3"/>
  <p:notesSz cx="7104063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149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Titr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cxnSp>
        <p:nvCxnSpPr>
          <p:cNvPr id="8" name="Connecteur droit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lipse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space réservé de la date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846CD-2B16-4F31-9914-3DAD4ED586A7}" type="datetimeFigureOut">
              <a:rPr lang="fr-FR" smtClean="0"/>
              <a:pPr/>
              <a:t>08/07/2020</a:t>
            </a:fld>
            <a:endParaRPr lang="fr-FR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555C0D-B5BF-4F71-8EE7-51CD9118D94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846CD-2B16-4F31-9914-3DAD4ED586A7}" type="datetimeFigureOut">
              <a:rPr lang="fr-FR" smtClean="0"/>
              <a:pPr/>
              <a:t>08/07/2020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5C0D-B5BF-4F71-8EE7-51CD9118D94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846CD-2B16-4F31-9914-3DAD4ED586A7}" type="datetimeFigureOut">
              <a:rPr lang="fr-FR" smtClean="0"/>
              <a:pPr/>
              <a:t>08/07/2020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5C0D-B5BF-4F71-8EE7-51CD9118D94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4A846CD-2B16-4F31-9914-3DAD4ED586A7}" type="datetimeFigureOut">
              <a:rPr lang="fr-FR" smtClean="0"/>
              <a:pPr/>
              <a:t>08/07/2020</a:t>
            </a:fld>
            <a:endParaRPr lang="fr-FR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F555C0D-B5BF-4F71-8EE7-51CD9118D94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6" name="Espace réservé du pied de page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7" name="Titr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846CD-2B16-4F31-9914-3DAD4ED586A7}" type="datetimeFigureOut">
              <a:rPr lang="fr-FR" smtClean="0"/>
              <a:pPr/>
              <a:t>08/07/2020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5C0D-B5BF-4F71-8EE7-51CD9118D94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cxnSp>
        <p:nvCxnSpPr>
          <p:cNvPr id="7" name="Connecteur droit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846CD-2B16-4F31-9914-3DAD4ED586A7}" type="datetimeFigureOut">
              <a:rPr lang="fr-FR" smtClean="0"/>
              <a:pPr/>
              <a:t>08/07/2020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5C0D-B5BF-4F71-8EE7-51CD9118D94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5C0D-B5BF-4F71-8EE7-51CD9118D94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846CD-2B16-4F31-9914-3DAD4ED586A7}" type="datetimeFigureOut">
              <a:rPr lang="fr-FR" smtClean="0"/>
              <a:pPr/>
              <a:t>08/07/2020</a:t>
            </a:fld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32" name="Espace réservé du contenu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34" name="Espace réservé du contenu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cxnSp>
        <p:nvCxnSpPr>
          <p:cNvPr id="10" name="Connecteur droit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846CD-2B16-4F31-9914-3DAD4ED586A7}" type="datetimeFigureOut">
              <a:rPr lang="fr-FR" smtClean="0"/>
              <a:pPr/>
              <a:t>08/07/2020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5C0D-B5BF-4F71-8EE7-51CD9118D94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846CD-2B16-4F31-9914-3DAD4ED586A7}" type="datetimeFigureOut">
              <a:rPr lang="fr-FR" smtClean="0"/>
              <a:pPr/>
              <a:t>08/07/2020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5C0D-B5BF-4F71-8EE7-51CD9118D94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Espace réservé du contenu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31" name="Titr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4A846CD-2B16-4F31-9914-3DAD4ED586A7}" type="datetimeFigureOut">
              <a:rPr lang="fr-FR" smtClean="0"/>
              <a:pPr/>
              <a:t>08/07/2020</a:t>
            </a:fld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F555C0D-B5BF-4F71-8EE7-51CD9118D94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846CD-2B16-4F31-9914-3DAD4ED586A7}" type="datetimeFigureOut">
              <a:rPr lang="fr-FR" smtClean="0"/>
              <a:pPr/>
              <a:t>08/07/2020</a:t>
            </a:fld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555C0D-B5BF-4F71-8EE7-51CD9118D94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4A846CD-2B16-4F31-9914-3DAD4ED586A7}" type="datetimeFigureOut">
              <a:rPr lang="fr-FR" smtClean="0"/>
              <a:pPr/>
              <a:t>08/07/2020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F555C0D-B5BF-4F71-8EE7-51CD9118D94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Espace réservé du titr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drive.google.com/file/d/1j7hNuOe8AcEI2kUs9m4Jv7s-tWmBxBEj/view?usp=sharing" TargetMode="External"/><Relationship Id="rId3" Type="http://schemas.openxmlformats.org/officeDocument/2006/relationships/hyperlink" Target="https://drive.google.com/file/d/16xDm5UX-hqfvYiipKGL0DPA4sbWYvmqA/view?usp=sharing" TargetMode="External"/><Relationship Id="rId7" Type="http://schemas.openxmlformats.org/officeDocument/2006/relationships/hyperlink" Target="https://drive.google.com/file/d/1DFI2oV1cysoSsLFFfhtxZy4QjaBkq9Py/view?usp=sharing" TargetMode="External"/><Relationship Id="rId2" Type="http://schemas.openxmlformats.org/officeDocument/2006/relationships/hyperlink" Target="https://drive.google.com/file/d/1J_u9sAv7gKIUxn3wSElADwif1Yqmy8LS/view?usp=sharin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quiziniere.com/" TargetMode="External"/><Relationship Id="rId5" Type="http://schemas.openxmlformats.org/officeDocument/2006/relationships/hyperlink" Target="https://drive.google.com/file/d/11a5uKoqmlpnNm-XDeF285pzEOGE10Owm/view?usp=sharing" TargetMode="External"/><Relationship Id="rId10" Type="http://schemas.openxmlformats.org/officeDocument/2006/relationships/hyperlink" Target="https://drive.google.com/file/d/1akw-QDLfB7fYzl7SWOTnxH5Dxh-usm8K/view?usp=sharing" TargetMode="External"/><Relationship Id="rId4" Type="http://schemas.openxmlformats.org/officeDocument/2006/relationships/hyperlink" Target="https://drive.google.com/file/d/1R3xSzE0IRBI52hx1daLMCq0ycV26PLkq/view?usp=sharing" TargetMode="External"/><Relationship Id="rId9" Type="http://schemas.openxmlformats.org/officeDocument/2006/relationships/hyperlink" Target="https://drive.google.com/file/d/1IJC9-RbPsm8wTVCkcPrv96eV1Y-iMrF7/view?usp=sharing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drive.google.com/file/d/1l9qH5hJFLPTesVf5cIwjuSOY2mEyoyQJ/view?usp=sharing" TargetMode="External"/><Relationship Id="rId3" Type="http://schemas.openxmlformats.org/officeDocument/2006/relationships/hyperlink" Target="https://drive.google.com/file/d/1EReLMC0ZCf-hKqixY2XMAwPfZ0hRKfz5/view?usp=sharing" TargetMode="External"/><Relationship Id="rId7" Type="http://schemas.openxmlformats.org/officeDocument/2006/relationships/hyperlink" Target="https://drive.google.com/file/d/18oAQyGf0mE3a91RDieiRa5TS7bAq9RMS/view?usp=sharing" TargetMode="External"/><Relationship Id="rId12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drive.google.com/file/d/1j7hNuOe8AcEI2kUs9m4Jv7s-tWmBxBEj/view?usp=sharing" TargetMode="External"/><Relationship Id="rId11" Type="http://schemas.openxmlformats.org/officeDocument/2006/relationships/image" Target="../media/image6.png"/><Relationship Id="rId5" Type="http://schemas.openxmlformats.org/officeDocument/2006/relationships/hyperlink" Target="https://drive.google.com/file/d/10DONu2ZKTTwe7V2yffBLClIUamVeYbyB/view?usp=sharing" TargetMode="External"/><Relationship Id="rId10" Type="http://schemas.openxmlformats.org/officeDocument/2006/relationships/image" Target="../media/image5.png"/><Relationship Id="rId4" Type="http://schemas.openxmlformats.org/officeDocument/2006/relationships/hyperlink" Target="https://drive.google.com/file/d/1eSZYYg_MzfBIcw5uplBF1YLmJdUv3rhZ/view?usp=sharing" TargetMode="External"/><Relationship Id="rId9" Type="http://schemas.openxmlformats.org/officeDocument/2006/relationships/hyperlink" Target="https://drive.google.com/file/d/1GgYMZNy-N5LQoAPip9NFNfrvu-AenA7_/view?usp=shari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-1188336" y="865431"/>
            <a:ext cx="3335223" cy="6492147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04174" y="5253930"/>
            <a:ext cx="620406" cy="716362"/>
            <a:chOff x="0" y="0"/>
            <a:chExt cx="6350000" cy="54991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close/>
                </a:path>
              </a:pathLst>
            </a:custGeom>
            <a:solidFill>
              <a:srgbClr val="2D2E2C">
                <a:alpha val="49803"/>
              </a:srgbClr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7229205" y="6400227"/>
            <a:ext cx="620406" cy="716362"/>
            <a:chOff x="0" y="0"/>
            <a:chExt cx="6350000" cy="54991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close/>
                </a:path>
              </a:pathLst>
            </a:custGeom>
            <a:solidFill>
              <a:srgbClr val="2D2E2C">
                <a:alpha val="49803"/>
              </a:srgbClr>
            </a:solidFill>
          </p:spPr>
        </p:sp>
      </p:grpSp>
      <p:grpSp>
        <p:nvGrpSpPr>
          <p:cNvPr id="7" name="Group 7"/>
          <p:cNvGrpSpPr/>
          <p:nvPr/>
        </p:nvGrpSpPr>
        <p:grpSpPr>
          <a:xfrm rot="-10800000">
            <a:off x="487731" y="-77972"/>
            <a:ext cx="523139" cy="604051"/>
            <a:chOff x="0" y="0"/>
            <a:chExt cx="6350000" cy="54991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close/>
                </a:path>
              </a:pathLst>
            </a:custGeom>
            <a:solidFill>
              <a:srgbClr val="2D2E2C">
                <a:alpha val="49803"/>
              </a:srgbClr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2963430" y="628650"/>
            <a:ext cx="5666221" cy="4649485"/>
            <a:chOff x="0" y="-114300"/>
            <a:chExt cx="15109922" cy="9298969"/>
          </a:xfrm>
        </p:grpSpPr>
        <p:sp>
          <p:nvSpPr>
            <p:cNvPr id="10" name="AutoShape 10"/>
            <p:cNvSpPr/>
            <p:nvPr/>
          </p:nvSpPr>
          <p:spPr>
            <a:xfrm>
              <a:off x="2071" y="7888982"/>
              <a:ext cx="15107851" cy="1295687"/>
            </a:xfrm>
            <a:prstGeom prst="rect">
              <a:avLst/>
            </a:prstGeom>
            <a:solidFill>
              <a:srgbClr val="2D2E2C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114300"/>
              <a:ext cx="15109922" cy="6668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587"/>
                </a:lnSpc>
              </a:pPr>
              <a:r>
                <a:rPr lang="en-US" sz="2200" dirty="0">
                  <a:solidFill>
                    <a:srgbClr val="2D2E2C"/>
                  </a:solidFill>
                  <a:latin typeface="Cooper Hewitt"/>
                </a:rPr>
                <a:t>BACCALAUREAT PROFESSIONNEL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1273946"/>
              <a:ext cx="15109922" cy="50013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530"/>
                </a:lnSpc>
              </a:pPr>
              <a:r>
                <a:rPr lang="en-US" sz="6200" dirty="0" err="1">
                  <a:solidFill>
                    <a:srgbClr val="2D2E2C"/>
                  </a:solidFill>
                  <a:latin typeface="Aleo"/>
                </a:rPr>
                <a:t>Organisation</a:t>
              </a:r>
              <a:r>
                <a:rPr lang="en-US" sz="6200" dirty="0">
                  <a:solidFill>
                    <a:srgbClr val="2D2E2C"/>
                  </a:solidFill>
                  <a:latin typeface="Aleo"/>
                </a:rPr>
                <a:t> de Transport de </a:t>
              </a:r>
              <a:r>
                <a:rPr lang="en-US" sz="6200" dirty="0" err="1">
                  <a:solidFill>
                    <a:srgbClr val="2D2E2C"/>
                  </a:solidFill>
                  <a:latin typeface="Aleo"/>
                </a:rPr>
                <a:t>Marchandises</a:t>
              </a:r>
              <a:endParaRPr lang="en-US" sz="6200" dirty="0">
                <a:solidFill>
                  <a:srgbClr val="2D2E2C"/>
                </a:solidFill>
                <a:latin typeface="Aleo"/>
              </a:endParaRP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482333" y="8221641"/>
              <a:ext cx="13809525" cy="5129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016"/>
                </a:lnSpc>
              </a:pPr>
              <a:r>
                <a:rPr lang="en-US" sz="1700" dirty="0" err="1">
                  <a:solidFill>
                    <a:srgbClr val="FED531"/>
                  </a:solidFill>
                  <a:latin typeface="Cooper Hewitt"/>
                </a:rPr>
                <a:t>Boîte</a:t>
              </a:r>
              <a:r>
                <a:rPr lang="en-US" sz="1700" dirty="0">
                  <a:solidFill>
                    <a:srgbClr val="FED531"/>
                  </a:solidFill>
                  <a:latin typeface="Cooper Hewitt"/>
                </a:rPr>
                <a:t> à </a:t>
              </a:r>
              <a:r>
                <a:rPr lang="en-US" sz="1700" dirty="0" err="1">
                  <a:solidFill>
                    <a:srgbClr val="FED531"/>
                  </a:solidFill>
                  <a:latin typeface="Cooper Hewitt"/>
                </a:rPr>
                <a:t>Outils</a:t>
              </a:r>
              <a:endParaRPr lang="en-US" sz="1700" dirty="0">
                <a:solidFill>
                  <a:srgbClr val="FED531"/>
                </a:solidFill>
                <a:latin typeface="Cooper Hewitt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00034" y="476231"/>
            <a:ext cx="8108213" cy="38472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68"/>
              </a:lnSpc>
            </a:pPr>
            <a:r>
              <a:rPr lang="en-US" sz="3000" spc="297" dirty="0">
                <a:solidFill>
                  <a:srgbClr val="FED531"/>
                </a:solidFill>
                <a:latin typeface="Aleo"/>
              </a:rPr>
              <a:t>1. Le </a:t>
            </a:r>
            <a:r>
              <a:rPr lang="en-US" sz="3000" spc="297" dirty="0" err="1">
                <a:solidFill>
                  <a:srgbClr val="FED531"/>
                </a:solidFill>
                <a:latin typeface="Aleo"/>
              </a:rPr>
              <a:t>Baccalauréat</a:t>
            </a:r>
            <a:r>
              <a:rPr lang="en-US" sz="3000" spc="297" dirty="0">
                <a:solidFill>
                  <a:srgbClr val="FED531"/>
                </a:solidFill>
                <a:latin typeface="Aleo"/>
              </a:rPr>
              <a:t> OTM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-205513" y="6362277"/>
            <a:ext cx="9555026" cy="791871"/>
            <a:chOff x="0" y="0"/>
            <a:chExt cx="25480069" cy="1583741"/>
          </a:xfrm>
        </p:grpSpPr>
        <p:sp>
          <p:nvSpPr>
            <p:cNvPr id="4" name="AutoShape 4"/>
            <p:cNvSpPr/>
            <p:nvPr/>
          </p:nvSpPr>
          <p:spPr>
            <a:xfrm>
              <a:off x="0" y="0"/>
              <a:ext cx="25480069" cy="1583741"/>
            </a:xfrm>
            <a:prstGeom prst="rect">
              <a:avLst/>
            </a:prstGeom>
            <a:solidFill>
              <a:srgbClr val="FED531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10658085" y="342962"/>
              <a:ext cx="13809525" cy="3334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254"/>
                </a:lnSpc>
              </a:pPr>
              <a:r>
                <a:rPr lang="en-US" sz="900" spc="179" dirty="0">
                  <a:solidFill>
                    <a:srgbClr val="2D2E2C"/>
                  </a:solidFill>
                  <a:latin typeface="Aleo"/>
                </a:rPr>
                <a:t>COMMENTÇAMARCHE | LE DESIGN THINKING</a:t>
              </a:r>
            </a:p>
          </p:txBody>
        </p:sp>
      </p:grpSp>
      <p:sp>
        <p:nvSpPr>
          <p:cNvPr id="6" name="AutoShape 6"/>
          <p:cNvSpPr/>
          <p:nvPr/>
        </p:nvSpPr>
        <p:spPr>
          <a:xfrm>
            <a:off x="514350" y="1238235"/>
            <a:ext cx="1903580" cy="4500999"/>
          </a:xfrm>
          <a:prstGeom prst="rect">
            <a:avLst/>
          </a:prstGeom>
          <a:solidFill>
            <a:srgbClr val="FED531"/>
          </a:solidFill>
        </p:spPr>
      </p:sp>
      <p:sp>
        <p:nvSpPr>
          <p:cNvPr id="7" name="AutoShape 7"/>
          <p:cNvSpPr/>
          <p:nvPr/>
        </p:nvSpPr>
        <p:spPr>
          <a:xfrm>
            <a:off x="2571736" y="1238235"/>
            <a:ext cx="1903580" cy="4485945"/>
          </a:xfrm>
          <a:prstGeom prst="rect">
            <a:avLst/>
          </a:prstGeom>
          <a:solidFill>
            <a:srgbClr val="FED531">
              <a:alpha val="29803"/>
            </a:srgbClr>
          </a:solidFill>
        </p:spPr>
      </p:sp>
      <p:sp>
        <p:nvSpPr>
          <p:cNvPr id="8" name="AutoShape 8"/>
          <p:cNvSpPr/>
          <p:nvPr/>
        </p:nvSpPr>
        <p:spPr>
          <a:xfrm>
            <a:off x="4655497" y="1238235"/>
            <a:ext cx="1903580" cy="4500999"/>
          </a:xfrm>
          <a:prstGeom prst="rect">
            <a:avLst/>
          </a:prstGeom>
          <a:solidFill>
            <a:srgbClr val="FED531"/>
          </a:solidFill>
        </p:spPr>
      </p:sp>
      <p:sp>
        <p:nvSpPr>
          <p:cNvPr id="9" name="AutoShape 9"/>
          <p:cNvSpPr/>
          <p:nvPr/>
        </p:nvSpPr>
        <p:spPr>
          <a:xfrm>
            <a:off x="6726070" y="1238235"/>
            <a:ext cx="1903580" cy="4500999"/>
          </a:xfrm>
          <a:prstGeom prst="rect">
            <a:avLst/>
          </a:prstGeom>
          <a:solidFill>
            <a:srgbClr val="FED531">
              <a:alpha val="29803"/>
            </a:srgbClr>
          </a:solidFill>
        </p:spPr>
        <p:txBody>
          <a:bodyPr lIns="51206" tIns="25603" rIns="51206" bIns="25603"/>
          <a:lstStyle/>
          <a:p>
            <a:endParaRPr lang="fr-FR" dirty="0"/>
          </a:p>
        </p:txBody>
      </p:sp>
      <p:grpSp>
        <p:nvGrpSpPr>
          <p:cNvPr id="10" name="Group 10"/>
          <p:cNvGrpSpPr/>
          <p:nvPr/>
        </p:nvGrpSpPr>
        <p:grpSpPr>
          <a:xfrm rot="-10800000">
            <a:off x="6068850" y="-180004"/>
            <a:ext cx="620406" cy="716362"/>
            <a:chOff x="0" y="0"/>
            <a:chExt cx="6350000" cy="54991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close/>
                </a:path>
              </a:pathLst>
            </a:custGeom>
            <a:solidFill>
              <a:srgbClr val="FED531">
                <a:alpha val="49803"/>
              </a:srgbClr>
            </a:solidFill>
          </p:spPr>
        </p:sp>
      </p:grpSp>
      <p:grpSp>
        <p:nvGrpSpPr>
          <p:cNvPr id="12" name="Group 12"/>
          <p:cNvGrpSpPr/>
          <p:nvPr/>
        </p:nvGrpSpPr>
        <p:grpSpPr>
          <a:xfrm rot="5400000">
            <a:off x="-350481" y="4317047"/>
            <a:ext cx="827208" cy="537272"/>
            <a:chOff x="0" y="0"/>
            <a:chExt cx="6350000" cy="54991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close/>
                </a:path>
              </a:pathLst>
            </a:custGeom>
            <a:solidFill>
              <a:srgbClr val="FED531">
                <a:alpha val="49803"/>
              </a:srgbClr>
            </a:solidFill>
          </p:spPr>
        </p:sp>
      </p:grpSp>
      <p:grpSp>
        <p:nvGrpSpPr>
          <p:cNvPr id="14" name="Group 14"/>
          <p:cNvGrpSpPr/>
          <p:nvPr/>
        </p:nvGrpSpPr>
        <p:grpSpPr>
          <a:xfrm rot="-10800000">
            <a:off x="1321571" y="1238235"/>
            <a:ext cx="288797" cy="333463"/>
            <a:chOff x="0" y="0"/>
            <a:chExt cx="6350000" cy="54991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close/>
                </a:path>
              </a:pathLst>
            </a:custGeom>
            <a:solidFill>
              <a:srgbClr val="2D2E2C"/>
            </a:solidFill>
          </p:spPr>
        </p:sp>
      </p:grpSp>
      <p:grpSp>
        <p:nvGrpSpPr>
          <p:cNvPr id="16" name="Group 16"/>
          <p:cNvGrpSpPr/>
          <p:nvPr/>
        </p:nvGrpSpPr>
        <p:grpSpPr>
          <a:xfrm rot="-10800000">
            <a:off x="5429256" y="1238235"/>
            <a:ext cx="288797" cy="333463"/>
            <a:chOff x="0" y="0"/>
            <a:chExt cx="6350000" cy="54991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close/>
                </a:path>
              </a:pathLst>
            </a:custGeom>
            <a:solidFill>
              <a:srgbClr val="2D2E2C"/>
            </a:solidFill>
          </p:spPr>
        </p:sp>
      </p:grpSp>
      <p:grpSp>
        <p:nvGrpSpPr>
          <p:cNvPr id="18" name="Group 18"/>
          <p:cNvGrpSpPr/>
          <p:nvPr/>
        </p:nvGrpSpPr>
        <p:grpSpPr>
          <a:xfrm rot="-10800000">
            <a:off x="7500958" y="1238235"/>
            <a:ext cx="288797" cy="333463"/>
            <a:chOff x="0" y="0"/>
            <a:chExt cx="6350000" cy="54991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close/>
                </a:path>
              </a:pathLst>
            </a:custGeom>
            <a:solidFill>
              <a:srgbClr val="FED531"/>
            </a:solidFill>
          </p:spPr>
        </p:sp>
      </p:grpSp>
      <p:grpSp>
        <p:nvGrpSpPr>
          <p:cNvPr id="20" name="Group 20"/>
          <p:cNvGrpSpPr/>
          <p:nvPr/>
        </p:nvGrpSpPr>
        <p:grpSpPr>
          <a:xfrm rot="-10800000">
            <a:off x="3393273" y="1238235"/>
            <a:ext cx="288797" cy="333463"/>
            <a:chOff x="0" y="0"/>
            <a:chExt cx="6350000" cy="54991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close/>
                </a:path>
              </a:pathLst>
            </a:custGeom>
            <a:solidFill>
              <a:srgbClr val="FED531"/>
            </a:solidFill>
          </p:spPr>
        </p:sp>
      </p:grpSp>
      <p:grpSp>
        <p:nvGrpSpPr>
          <p:cNvPr id="22" name="Group 22"/>
          <p:cNvGrpSpPr/>
          <p:nvPr/>
        </p:nvGrpSpPr>
        <p:grpSpPr>
          <a:xfrm rot="-10800000">
            <a:off x="5924451" y="2342758"/>
            <a:ext cx="288797" cy="333463"/>
            <a:chOff x="0" y="0"/>
            <a:chExt cx="6350000" cy="54991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close/>
                </a:path>
              </a:pathLst>
            </a:custGeom>
            <a:solidFill>
              <a:srgbClr val="FED531"/>
            </a:solidFill>
          </p:spPr>
        </p:sp>
      </p:grpSp>
      <p:grpSp>
        <p:nvGrpSpPr>
          <p:cNvPr id="24" name="Group 24"/>
          <p:cNvGrpSpPr/>
          <p:nvPr/>
        </p:nvGrpSpPr>
        <p:grpSpPr>
          <a:xfrm rot="-5400000">
            <a:off x="8216046" y="5489960"/>
            <a:ext cx="827208" cy="537272"/>
            <a:chOff x="0" y="0"/>
            <a:chExt cx="6350000" cy="54991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close/>
                </a:path>
              </a:pathLst>
            </a:custGeom>
            <a:solidFill>
              <a:srgbClr val="FED531">
                <a:alpha val="49803"/>
              </a:srgbClr>
            </a:solidFill>
          </p:spPr>
        </p:sp>
      </p:grpSp>
      <p:grpSp>
        <p:nvGrpSpPr>
          <p:cNvPr id="26" name="Group 35"/>
          <p:cNvGrpSpPr/>
          <p:nvPr/>
        </p:nvGrpSpPr>
        <p:grpSpPr>
          <a:xfrm>
            <a:off x="6899842" y="1666863"/>
            <a:ext cx="1556036" cy="2761262"/>
            <a:chOff x="0" y="-277567"/>
            <a:chExt cx="4149429" cy="2343300"/>
          </a:xfrm>
        </p:grpSpPr>
        <p:sp>
          <p:nvSpPr>
            <p:cNvPr id="36" name="TextBox 36"/>
            <p:cNvSpPr txBox="1"/>
            <p:nvPr/>
          </p:nvSpPr>
          <p:spPr>
            <a:xfrm>
              <a:off x="0" y="-277567"/>
              <a:ext cx="4149429" cy="25030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257"/>
                </a:lnSpc>
              </a:pPr>
              <a:r>
                <a:rPr lang="en-US" sz="1700" b="1" spc="87" dirty="0">
                  <a:solidFill>
                    <a:srgbClr val="FED531"/>
                  </a:solidFill>
                  <a:latin typeface="Cooper Hewitt"/>
                </a:rPr>
                <a:t>GAP</a:t>
              </a:r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0" y="999209"/>
              <a:ext cx="4149429" cy="106652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>
                <a:lnSpc>
                  <a:spcPts val="1392"/>
                </a:lnSpc>
                <a:buFont typeface="Wingdings" pitchFamily="2" charset="2"/>
                <a:buChar char="q"/>
              </a:pPr>
              <a:r>
                <a:rPr lang="en-US" sz="1300" b="1" dirty="0" smtClean="0">
                  <a:ln w="50800"/>
                  <a:solidFill>
                    <a:schemeClr val="bg1">
                      <a:shade val="50000"/>
                    </a:schemeClr>
                  </a:solidFill>
                  <a:latin typeface="Cooper Hewitt"/>
                </a:rPr>
                <a:t> </a:t>
              </a:r>
              <a:r>
                <a:rPr lang="en-US" sz="1300" b="1" dirty="0" smtClean="0">
                  <a:ln w="508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ooper Hewitt"/>
                  <a:hlinkClick r:id="rId2"/>
                </a:rPr>
                <a:t>1.4.1 GAP BAC OTM</a:t>
              </a:r>
              <a:endParaRPr lang="en-US" sz="1300" b="1" dirty="0" smtClean="0">
                <a:ln w="50800">
                  <a:solidFill>
                    <a:schemeClr val="bg1"/>
                  </a:solidFill>
                </a:ln>
                <a:solidFill>
                  <a:schemeClr val="bg1"/>
                </a:solidFill>
                <a:latin typeface="Cooper Hewitt"/>
              </a:endParaRPr>
            </a:p>
            <a:p>
              <a:pPr algn="ctr">
                <a:lnSpc>
                  <a:spcPts val="1392"/>
                </a:lnSpc>
                <a:buFont typeface="Wingdings" pitchFamily="2" charset="2"/>
                <a:buChar char="q"/>
              </a:pPr>
              <a:endParaRPr lang="en-US" sz="1300" b="1" dirty="0">
                <a:ln w="50800"/>
                <a:solidFill>
                  <a:schemeClr val="bg1">
                    <a:shade val="50000"/>
                  </a:schemeClr>
                </a:solidFill>
                <a:latin typeface="Cooper Hewitt"/>
              </a:endParaRPr>
            </a:p>
            <a:p>
              <a:pPr algn="ctr">
                <a:lnSpc>
                  <a:spcPts val="1392"/>
                </a:lnSpc>
              </a:pPr>
              <a:endParaRPr lang="en-US" sz="1300" b="1" dirty="0">
                <a:ln w="50800"/>
                <a:solidFill>
                  <a:schemeClr val="bg1">
                    <a:shade val="50000"/>
                  </a:schemeClr>
                </a:solidFill>
                <a:latin typeface="Cooper Hewitt"/>
              </a:endParaRPr>
            </a:p>
            <a:p>
              <a:pPr algn="ctr">
                <a:lnSpc>
                  <a:spcPts val="1392"/>
                </a:lnSpc>
                <a:buFont typeface="Wingdings" pitchFamily="2" charset="2"/>
                <a:buChar char="q"/>
              </a:pPr>
              <a:endParaRPr lang="en-US" sz="1300" b="1" dirty="0">
                <a:ln w="50800"/>
                <a:solidFill>
                  <a:schemeClr val="bg1">
                    <a:shade val="50000"/>
                  </a:schemeClr>
                </a:solidFill>
                <a:latin typeface="Cooper Hewitt"/>
              </a:endParaRPr>
            </a:p>
            <a:p>
              <a:pPr algn="ctr">
                <a:lnSpc>
                  <a:spcPts val="1392"/>
                </a:lnSpc>
              </a:pPr>
              <a:endParaRPr lang="en-US" sz="1300" b="1" dirty="0">
                <a:ln w="50800"/>
                <a:solidFill>
                  <a:schemeClr val="bg1">
                    <a:shade val="50000"/>
                  </a:schemeClr>
                </a:solidFill>
                <a:latin typeface="Cooper Hewitt"/>
              </a:endParaRPr>
            </a:p>
            <a:p>
              <a:pPr algn="ctr">
                <a:lnSpc>
                  <a:spcPts val="1392"/>
                </a:lnSpc>
              </a:pPr>
              <a:endParaRPr lang="en-US" sz="1000" b="1" dirty="0">
                <a:ln w="50800"/>
                <a:solidFill>
                  <a:schemeClr val="bg1">
                    <a:shade val="50000"/>
                  </a:schemeClr>
                </a:solidFill>
                <a:latin typeface="Cooper Hewitt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71472" y="1619238"/>
            <a:ext cx="1770350" cy="2256888"/>
            <a:chOff x="0" y="-95249"/>
            <a:chExt cx="4149429" cy="782313"/>
          </a:xfrm>
        </p:grpSpPr>
        <p:sp>
          <p:nvSpPr>
            <p:cNvPr id="39" name="TextBox 27"/>
            <p:cNvSpPr txBox="1"/>
            <p:nvPr/>
          </p:nvSpPr>
          <p:spPr>
            <a:xfrm>
              <a:off x="0" y="-95249"/>
              <a:ext cx="4149429" cy="2667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38"/>
                </a:lnSpc>
              </a:pPr>
              <a:r>
                <a:rPr lang="en-US" b="1" spc="78" dirty="0" err="1">
                  <a:solidFill>
                    <a:srgbClr val="2D2E2C"/>
                  </a:solidFill>
                  <a:latin typeface="Cooper Hewitt"/>
                </a:rPr>
                <a:t>Présentation</a:t>
              </a:r>
              <a:r>
                <a:rPr lang="en-US" b="1" spc="78" dirty="0">
                  <a:solidFill>
                    <a:srgbClr val="2D2E2C"/>
                  </a:solidFill>
                  <a:latin typeface="Cooper Hewitt"/>
                </a:rPr>
                <a:t> du</a:t>
              </a:r>
            </a:p>
            <a:p>
              <a:pPr algn="ctr">
                <a:lnSpc>
                  <a:spcPts val="2038"/>
                </a:lnSpc>
              </a:pPr>
              <a:r>
                <a:rPr lang="en-US" b="1" spc="78" dirty="0" err="1">
                  <a:solidFill>
                    <a:srgbClr val="2D2E2C"/>
                  </a:solidFill>
                  <a:latin typeface="Cooper Hewitt"/>
                </a:rPr>
                <a:t>Référentiel</a:t>
              </a:r>
              <a:endParaRPr lang="en-US" b="1" spc="78" dirty="0">
                <a:solidFill>
                  <a:srgbClr val="2D2E2C"/>
                </a:solidFill>
                <a:latin typeface="Cooper Hewitt"/>
              </a:endParaRPr>
            </a:p>
          </p:txBody>
        </p:sp>
        <p:sp>
          <p:nvSpPr>
            <p:cNvPr id="40" name="TextBox 28"/>
            <p:cNvSpPr txBox="1"/>
            <p:nvPr/>
          </p:nvSpPr>
          <p:spPr>
            <a:xfrm>
              <a:off x="0" y="251431"/>
              <a:ext cx="4149429" cy="43563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>
                <a:lnSpc>
                  <a:spcPts val="1392"/>
                </a:lnSpc>
              </a:pPr>
              <a:endParaRPr lang="en-US" sz="1000" b="1" dirty="0">
                <a:ln w="50800"/>
                <a:solidFill>
                  <a:schemeClr val="bg1">
                    <a:shade val="50000"/>
                  </a:schemeClr>
                </a:solidFill>
                <a:latin typeface="Cooper Hewitt"/>
              </a:endParaRPr>
            </a:p>
            <a:p>
              <a:pPr algn="ctr">
                <a:lnSpc>
                  <a:spcPts val="1392"/>
                </a:lnSpc>
                <a:buFont typeface="Wingdings" pitchFamily="2" charset="2"/>
                <a:buChar char="q"/>
              </a:pPr>
              <a:r>
                <a:rPr lang="en-US" sz="1300" b="1" dirty="0">
                  <a:ln w="50800"/>
                  <a:solidFill>
                    <a:schemeClr val="bg1">
                      <a:shade val="50000"/>
                    </a:schemeClr>
                  </a:solidFill>
                  <a:latin typeface="Cooper Hewitt"/>
                  <a:hlinkClick r:id="rId3"/>
                </a:rPr>
                <a:t> </a:t>
              </a:r>
              <a:r>
                <a:rPr lang="fr-FR" sz="1300" b="1" dirty="0" smtClean="0">
                  <a:ln w="508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ooper Hewitt"/>
                  <a:hlinkClick r:id="rId4"/>
                </a:rPr>
                <a:t>1.1.1 PP Présentation Référentiel BAC OTM</a:t>
              </a:r>
              <a:endParaRPr lang="en-US" sz="1300" b="1" dirty="0">
                <a:ln w="50800">
                  <a:solidFill>
                    <a:schemeClr val="bg1"/>
                  </a:solidFill>
                </a:ln>
                <a:solidFill>
                  <a:schemeClr val="bg1"/>
                </a:solidFill>
                <a:latin typeface="Cooper Hewitt"/>
              </a:endParaRPr>
            </a:p>
            <a:p>
              <a:pPr algn="ctr">
                <a:lnSpc>
                  <a:spcPts val="1392"/>
                </a:lnSpc>
                <a:buFont typeface="Wingdings" pitchFamily="2" charset="2"/>
                <a:buChar char="q"/>
              </a:pPr>
              <a:endParaRPr lang="en-US" sz="1300" b="1" dirty="0">
                <a:ln w="50800"/>
                <a:solidFill>
                  <a:schemeClr val="bg1">
                    <a:shade val="50000"/>
                  </a:schemeClr>
                </a:solidFill>
                <a:latin typeface="Cooper Hewitt"/>
              </a:endParaRPr>
            </a:p>
            <a:p>
              <a:pPr algn="ctr">
                <a:lnSpc>
                  <a:spcPts val="1392"/>
                </a:lnSpc>
                <a:buFont typeface="Wingdings" pitchFamily="2" charset="2"/>
                <a:buChar char="q"/>
              </a:pPr>
              <a:endParaRPr lang="en-US" sz="1300" b="1" dirty="0">
                <a:ln w="50800"/>
                <a:solidFill>
                  <a:schemeClr val="bg1">
                    <a:shade val="50000"/>
                  </a:schemeClr>
                </a:solidFill>
                <a:latin typeface="Cooper Hewitt"/>
              </a:endParaRPr>
            </a:p>
            <a:p>
              <a:pPr algn="ctr">
                <a:lnSpc>
                  <a:spcPts val="1392"/>
                </a:lnSpc>
              </a:pPr>
              <a:endParaRPr lang="en-US" sz="1000" b="1" dirty="0">
                <a:ln w="50800"/>
                <a:solidFill>
                  <a:schemeClr val="bg1">
                    <a:shade val="50000"/>
                  </a:schemeClr>
                </a:solidFill>
                <a:latin typeface="Cooper Hewitt"/>
              </a:endParaRPr>
            </a:p>
          </p:txBody>
        </p:sp>
      </p:grpSp>
      <p:grpSp>
        <p:nvGrpSpPr>
          <p:cNvPr id="28" name="Group 29"/>
          <p:cNvGrpSpPr/>
          <p:nvPr/>
        </p:nvGrpSpPr>
        <p:grpSpPr>
          <a:xfrm>
            <a:off x="2571736" y="1714489"/>
            <a:ext cx="1928826" cy="3482613"/>
            <a:chOff x="-174357" y="88123"/>
            <a:chExt cx="5317893" cy="2015204"/>
          </a:xfrm>
        </p:grpSpPr>
        <p:sp>
          <p:nvSpPr>
            <p:cNvPr id="48" name="TextBox 30"/>
            <p:cNvSpPr txBox="1"/>
            <p:nvPr/>
          </p:nvSpPr>
          <p:spPr>
            <a:xfrm>
              <a:off x="-174357" y="88123"/>
              <a:ext cx="5317893" cy="27189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165"/>
                </a:lnSpc>
              </a:pPr>
              <a:r>
                <a:rPr lang="en-US" sz="1600" b="1" spc="45" dirty="0" err="1">
                  <a:solidFill>
                    <a:srgbClr val="FED531"/>
                  </a:solidFill>
                  <a:latin typeface="Cooper Hewitt"/>
                </a:rPr>
                <a:t>Présentation</a:t>
              </a:r>
              <a:r>
                <a:rPr lang="en-US" sz="1600" b="1" spc="45" dirty="0">
                  <a:solidFill>
                    <a:srgbClr val="FED531"/>
                  </a:solidFill>
                  <a:latin typeface="Cooper Hewitt"/>
                </a:rPr>
                <a:t> des </a:t>
              </a:r>
              <a:r>
                <a:rPr lang="en-US" sz="1600" b="1" spc="45" dirty="0" err="1">
                  <a:solidFill>
                    <a:srgbClr val="FED531"/>
                  </a:solidFill>
                  <a:latin typeface="Cooper Hewitt"/>
                </a:rPr>
                <a:t>épreuves</a:t>
              </a:r>
              <a:r>
                <a:rPr lang="en-US" sz="1600" b="1" spc="45" dirty="0">
                  <a:solidFill>
                    <a:srgbClr val="FED531"/>
                  </a:solidFill>
                  <a:latin typeface="Cooper Hewitt"/>
                </a:rPr>
                <a:t> </a:t>
              </a:r>
              <a:r>
                <a:rPr lang="en-US" sz="1600" b="1" spc="45" dirty="0" err="1">
                  <a:solidFill>
                    <a:srgbClr val="FED531"/>
                  </a:solidFill>
                  <a:latin typeface="Cooper Hewitt"/>
                </a:rPr>
                <a:t>d’examen</a:t>
              </a:r>
              <a:endParaRPr lang="en-US" sz="1600" b="1" spc="45" dirty="0">
                <a:solidFill>
                  <a:srgbClr val="FED531"/>
                </a:solidFill>
                <a:latin typeface="Cooper Hewitt"/>
              </a:endParaRPr>
            </a:p>
          </p:txBody>
        </p:sp>
        <p:sp>
          <p:nvSpPr>
            <p:cNvPr id="49" name="TextBox 31"/>
            <p:cNvSpPr txBox="1"/>
            <p:nvPr/>
          </p:nvSpPr>
          <p:spPr>
            <a:xfrm>
              <a:off x="0" y="856669"/>
              <a:ext cx="5048285" cy="124665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>
                <a:lnSpc>
                  <a:spcPts val="1392"/>
                </a:lnSpc>
              </a:pPr>
              <a:endParaRPr lang="en-US" sz="1000" b="1" dirty="0">
                <a:ln w="50800"/>
                <a:solidFill>
                  <a:schemeClr val="bg1">
                    <a:shade val="50000"/>
                  </a:schemeClr>
                </a:solidFill>
                <a:latin typeface="Cooper Hewitt"/>
              </a:endParaRPr>
            </a:p>
            <a:p>
              <a:pPr algn="ctr">
                <a:lnSpc>
                  <a:spcPts val="1392"/>
                </a:lnSpc>
                <a:buFont typeface="Wingdings" pitchFamily="2" charset="2"/>
                <a:buChar char="q"/>
              </a:pPr>
              <a:r>
                <a:rPr lang="fr-FR" sz="1300" b="1" dirty="0" smtClean="0">
                  <a:ln w="508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ooper Hewitt"/>
                  <a:hlinkClick r:id="rId5"/>
                </a:rPr>
                <a:t>1.2.1 PP Présentation épreuves E2 E3 BAC OTM</a:t>
              </a:r>
              <a:endParaRPr lang="en-US" sz="1300" b="1" dirty="0">
                <a:ln w="50800">
                  <a:solidFill>
                    <a:schemeClr val="bg1"/>
                  </a:solidFill>
                </a:ln>
                <a:solidFill>
                  <a:schemeClr val="bg1"/>
                </a:solidFill>
                <a:latin typeface="Cooper Hewitt"/>
              </a:endParaRPr>
            </a:p>
            <a:p>
              <a:pPr algn="ctr">
                <a:lnSpc>
                  <a:spcPts val="1392"/>
                </a:lnSpc>
                <a:buFont typeface="Wingdings" pitchFamily="2" charset="2"/>
                <a:buChar char="q"/>
              </a:pPr>
              <a:endParaRPr lang="en-US" sz="1300" b="1" dirty="0">
                <a:ln w="50800">
                  <a:solidFill>
                    <a:schemeClr val="bg1"/>
                  </a:solidFill>
                </a:ln>
                <a:solidFill>
                  <a:schemeClr val="bg1"/>
                </a:solidFill>
                <a:latin typeface="Cooper Hewitt"/>
              </a:endParaRPr>
            </a:p>
            <a:p>
              <a:pPr algn="ctr">
                <a:lnSpc>
                  <a:spcPts val="1392"/>
                </a:lnSpc>
              </a:pPr>
              <a:endParaRPr lang="en-US" sz="1000" b="1" dirty="0">
                <a:ln w="50800">
                  <a:solidFill>
                    <a:schemeClr val="bg1"/>
                  </a:solidFill>
                </a:ln>
                <a:solidFill>
                  <a:schemeClr val="bg1"/>
                </a:solidFill>
                <a:latin typeface="Cooper Hewitt"/>
              </a:endParaRPr>
            </a:p>
            <a:p>
              <a:pPr algn="ctr">
                <a:lnSpc>
                  <a:spcPts val="1392"/>
                </a:lnSpc>
              </a:pPr>
              <a:endParaRPr lang="en-US" sz="1000" b="1" dirty="0">
                <a:ln w="50800">
                  <a:solidFill>
                    <a:schemeClr val="bg1"/>
                  </a:solidFill>
                </a:ln>
                <a:solidFill>
                  <a:schemeClr val="bg1"/>
                </a:solidFill>
                <a:latin typeface="Cooper Hewitt"/>
              </a:endParaRPr>
            </a:p>
            <a:p>
              <a:pPr algn="ctr">
                <a:lnSpc>
                  <a:spcPts val="1392"/>
                </a:lnSpc>
                <a:buFont typeface="Wingdings" pitchFamily="2" charset="2"/>
                <a:buChar char="q"/>
              </a:pPr>
              <a:r>
                <a:rPr lang="fr-FR" sz="1000" b="1" dirty="0" smtClean="0">
                  <a:ln w="508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ooper Hewitt"/>
                  <a:hlinkClick r:id="rId6"/>
                </a:rPr>
                <a:t>QUIZZ sur les épreuves E2 et E3</a:t>
              </a:r>
              <a:endParaRPr lang="en-US" sz="1000" b="1" dirty="0" smtClean="0">
                <a:ln w="50800">
                  <a:solidFill>
                    <a:schemeClr val="bg1"/>
                  </a:solidFill>
                </a:ln>
                <a:solidFill>
                  <a:schemeClr val="bg1"/>
                </a:solidFill>
                <a:latin typeface="Cooper Hewitt"/>
              </a:endParaRPr>
            </a:p>
            <a:p>
              <a:pPr algn="ctr">
                <a:lnSpc>
                  <a:spcPts val="1392"/>
                </a:lnSpc>
                <a:buFont typeface="Wingdings" pitchFamily="2" charset="2"/>
                <a:buChar char="q"/>
              </a:pPr>
              <a:endParaRPr lang="en-US" sz="1300" b="1" dirty="0">
                <a:ln w="50800"/>
                <a:solidFill>
                  <a:schemeClr val="bg1">
                    <a:shade val="50000"/>
                  </a:schemeClr>
                </a:solidFill>
                <a:latin typeface="Cooper Hewitt"/>
              </a:endParaRPr>
            </a:p>
            <a:p>
              <a:pPr algn="ctr">
                <a:lnSpc>
                  <a:spcPts val="1392"/>
                </a:lnSpc>
              </a:pPr>
              <a:endParaRPr lang="en-US" sz="1000" b="1" dirty="0">
                <a:ln w="50800"/>
                <a:solidFill>
                  <a:schemeClr val="bg1">
                    <a:shade val="50000"/>
                  </a:schemeClr>
                </a:solidFill>
                <a:latin typeface="Cooper Hewitt"/>
              </a:endParaRPr>
            </a:p>
            <a:p>
              <a:pPr algn="ctr">
                <a:lnSpc>
                  <a:spcPts val="1392"/>
                </a:lnSpc>
              </a:pPr>
              <a:endParaRPr lang="en-US" sz="1000" b="1" dirty="0">
                <a:ln w="50800"/>
                <a:solidFill>
                  <a:schemeClr val="bg1">
                    <a:shade val="50000"/>
                  </a:schemeClr>
                </a:solidFill>
                <a:latin typeface="Cooper Hewitt"/>
              </a:endParaRPr>
            </a:p>
          </p:txBody>
        </p:sp>
      </p:grpSp>
      <p:grpSp>
        <p:nvGrpSpPr>
          <p:cNvPr id="29" name="Group 15"/>
          <p:cNvGrpSpPr/>
          <p:nvPr/>
        </p:nvGrpSpPr>
        <p:grpSpPr>
          <a:xfrm>
            <a:off x="4750595" y="1619239"/>
            <a:ext cx="1678793" cy="4385625"/>
            <a:chOff x="0" y="126008"/>
            <a:chExt cx="3592116" cy="3558164"/>
          </a:xfrm>
        </p:grpSpPr>
        <p:sp>
          <p:nvSpPr>
            <p:cNvPr id="51" name="TextBox 16"/>
            <p:cNvSpPr txBox="1"/>
            <p:nvPr/>
          </p:nvSpPr>
          <p:spPr>
            <a:xfrm>
              <a:off x="0" y="1207915"/>
              <a:ext cx="3592116" cy="247625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>
                <a:lnSpc>
                  <a:spcPts val="1392"/>
                </a:lnSpc>
                <a:buFont typeface="Wingdings" pitchFamily="2" charset="2"/>
                <a:buChar char="q"/>
              </a:pPr>
              <a:r>
                <a:rPr lang="fr-FR" sz="1100" b="1" dirty="0" smtClean="0">
                  <a:ln w="508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ooper Hewitt"/>
                  <a:hlinkClick r:id="rId7"/>
                </a:rPr>
                <a:t>1.3.1 Proposition de découpage du BAC OTM en modules </a:t>
              </a:r>
              <a:endParaRPr lang="en-US" sz="1100" b="1" dirty="0" smtClean="0">
                <a:ln w="50800">
                  <a:solidFill>
                    <a:schemeClr val="bg1"/>
                  </a:solidFill>
                </a:ln>
                <a:solidFill>
                  <a:schemeClr val="bg1"/>
                </a:solidFill>
                <a:latin typeface="Cooper Hewitt"/>
              </a:endParaRPr>
            </a:p>
            <a:p>
              <a:pPr algn="ctr">
                <a:lnSpc>
                  <a:spcPts val="1392"/>
                </a:lnSpc>
              </a:pPr>
              <a:endParaRPr lang="fr-FR" sz="1100" b="1" dirty="0">
                <a:ln w="50800">
                  <a:solidFill>
                    <a:schemeClr val="bg1"/>
                  </a:solidFill>
                </a:ln>
                <a:solidFill>
                  <a:schemeClr val="bg1"/>
                </a:solidFill>
                <a:latin typeface="Cooper Hewitt"/>
              </a:endParaRPr>
            </a:p>
            <a:p>
              <a:pPr algn="ctr">
                <a:lnSpc>
                  <a:spcPts val="1392"/>
                </a:lnSpc>
                <a:buFont typeface="Wingdings" pitchFamily="2" charset="2"/>
                <a:buChar char="q"/>
              </a:pPr>
              <a:r>
                <a:rPr lang="fr-FR" sz="1100" b="1" dirty="0" smtClean="0">
                  <a:ln w="508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ooper Hewitt"/>
                  <a:hlinkClick r:id="rId8"/>
                </a:rPr>
                <a:t>1.3.2 Proposition de </a:t>
              </a:r>
              <a:r>
                <a:rPr lang="fr-FR" sz="1100" b="1" dirty="0" err="1" smtClean="0">
                  <a:ln w="508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ooper Hewitt"/>
                  <a:hlinkClick r:id="rId8"/>
                </a:rPr>
                <a:t>modularisation</a:t>
              </a:r>
              <a:r>
                <a:rPr lang="fr-FR" sz="1100" b="1" dirty="0" smtClean="0">
                  <a:ln w="508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ooper Hewitt"/>
                  <a:hlinkClick r:id="rId8"/>
                </a:rPr>
                <a:t> Transport en 2GATL </a:t>
              </a:r>
              <a:endParaRPr lang="en-US" sz="1100" b="1" dirty="0">
                <a:ln w="50800">
                  <a:solidFill>
                    <a:schemeClr val="bg1"/>
                  </a:solidFill>
                </a:ln>
                <a:solidFill>
                  <a:schemeClr val="bg1"/>
                </a:solidFill>
                <a:latin typeface="Cooper Hewitt"/>
              </a:endParaRPr>
            </a:p>
            <a:p>
              <a:pPr algn="ctr">
                <a:lnSpc>
                  <a:spcPts val="1392"/>
                </a:lnSpc>
              </a:pPr>
              <a:endParaRPr lang="en-US" sz="1100" b="1" dirty="0">
                <a:ln w="50800">
                  <a:solidFill>
                    <a:schemeClr val="bg1"/>
                  </a:solidFill>
                </a:ln>
                <a:solidFill>
                  <a:schemeClr val="bg1"/>
                </a:solidFill>
                <a:latin typeface="Cooper Hewitt"/>
              </a:endParaRPr>
            </a:p>
            <a:p>
              <a:pPr algn="ctr">
                <a:lnSpc>
                  <a:spcPts val="1392"/>
                </a:lnSpc>
                <a:buFont typeface="Wingdings" pitchFamily="2" charset="2"/>
                <a:buChar char="q"/>
              </a:pPr>
              <a:r>
                <a:rPr lang="fr-FR" sz="1100" b="1" dirty="0">
                  <a:ln w="508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ooper Hewitt"/>
                  <a:hlinkClick r:id="rId9"/>
                </a:rPr>
                <a:t>1.3.3 Proposition de </a:t>
              </a:r>
              <a:r>
                <a:rPr lang="fr-FR" sz="1100" b="1" dirty="0" err="1">
                  <a:ln w="508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ooper Hewitt"/>
                  <a:hlinkClick r:id="rId9"/>
                </a:rPr>
                <a:t>modularisation</a:t>
              </a:r>
              <a:r>
                <a:rPr lang="fr-FR" sz="1100" b="1" dirty="0">
                  <a:ln w="508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ooper Hewitt"/>
                  <a:hlinkClick r:id="rId9"/>
                </a:rPr>
                <a:t> en 1ère OTM</a:t>
              </a:r>
              <a:endParaRPr lang="en-US" sz="1100" b="1" dirty="0">
                <a:ln w="50800">
                  <a:solidFill>
                    <a:schemeClr val="bg1"/>
                  </a:solidFill>
                </a:ln>
                <a:solidFill>
                  <a:schemeClr val="bg1"/>
                </a:solidFill>
                <a:latin typeface="Cooper Hewitt"/>
              </a:endParaRPr>
            </a:p>
            <a:p>
              <a:pPr algn="ctr">
                <a:lnSpc>
                  <a:spcPts val="1392"/>
                </a:lnSpc>
                <a:buFont typeface="Wingdings" pitchFamily="2" charset="2"/>
                <a:buChar char="q"/>
              </a:pPr>
              <a:endParaRPr lang="en-US" sz="1100" b="1" dirty="0">
                <a:ln w="50800">
                  <a:solidFill>
                    <a:schemeClr val="bg1"/>
                  </a:solidFill>
                </a:ln>
                <a:solidFill>
                  <a:schemeClr val="bg1"/>
                </a:solidFill>
                <a:latin typeface="Cooper Hewitt"/>
              </a:endParaRPr>
            </a:p>
            <a:p>
              <a:pPr algn="ctr">
                <a:lnSpc>
                  <a:spcPts val="1392"/>
                </a:lnSpc>
                <a:buFont typeface="Wingdings" pitchFamily="2" charset="2"/>
                <a:buChar char="q"/>
              </a:pPr>
              <a:r>
                <a:rPr lang="en-US" sz="1100" b="1" dirty="0">
                  <a:ln w="508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ooper Hewitt"/>
                </a:rPr>
                <a:t> </a:t>
              </a:r>
              <a:r>
                <a:rPr lang="fr-FR" sz="1100" b="1" dirty="0" smtClean="0">
                  <a:ln w="508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ooper Hewitt"/>
                  <a:hlinkClick r:id="rId10"/>
                </a:rPr>
                <a:t>1.3.4 Proposition de </a:t>
              </a:r>
              <a:r>
                <a:rPr lang="fr-FR" sz="1100" b="1" dirty="0" err="1" smtClean="0">
                  <a:ln w="508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ooper Hewitt"/>
                  <a:hlinkClick r:id="rId10"/>
                </a:rPr>
                <a:t>modularisation</a:t>
              </a:r>
              <a:r>
                <a:rPr lang="fr-FR" sz="1100" b="1" dirty="0" smtClean="0">
                  <a:ln w="508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ooper Hewitt"/>
                  <a:hlinkClick r:id="rId10"/>
                </a:rPr>
                <a:t> en Terminale OTM</a:t>
              </a:r>
              <a:endParaRPr lang="en-US" sz="1100" b="1" dirty="0">
                <a:ln w="50800">
                  <a:solidFill>
                    <a:schemeClr val="bg1"/>
                  </a:solidFill>
                </a:ln>
                <a:solidFill>
                  <a:schemeClr val="bg1"/>
                </a:solidFill>
                <a:latin typeface="Cooper Hewitt"/>
              </a:endParaRPr>
            </a:p>
            <a:p>
              <a:pPr algn="ctr">
                <a:lnSpc>
                  <a:spcPts val="1392"/>
                </a:lnSpc>
                <a:buFont typeface="Wingdings" pitchFamily="2" charset="2"/>
                <a:buChar char="q"/>
              </a:pPr>
              <a:endParaRPr lang="en-US" sz="1100" b="1" dirty="0">
                <a:ln w="50800"/>
                <a:solidFill>
                  <a:schemeClr val="bg1">
                    <a:shade val="50000"/>
                  </a:schemeClr>
                </a:solidFill>
                <a:latin typeface="Cooper Hewitt"/>
              </a:endParaRPr>
            </a:p>
            <a:p>
              <a:pPr algn="ctr">
                <a:lnSpc>
                  <a:spcPts val="1392"/>
                </a:lnSpc>
                <a:buFont typeface="Wingdings" pitchFamily="2" charset="2"/>
                <a:buChar char="q"/>
              </a:pPr>
              <a:endParaRPr lang="en-US" sz="1100" b="1" dirty="0">
                <a:ln w="50800"/>
                <a:solidFill>
                  <a:schemeClr val="bg1">
                    <a:shade val="50000"/>
                  </a:schemeClr>
                </a:solidFill>
                <a:latin typeface="Cooper Hewitt"/>
              </a:endParaRPr>
            </a:p>
          </p:txBody>
        </p:sp>
        <p:sp>
          <p:nvSpPr>
            <p:cNvPr id="52" name="TextBox 17"/>
            <p:cNvSpPr txBox="1"/>
            <p:nvPr/>
          </p:nvSpPr>
          <p:spPr>
            <a:xfrm>
              <a:off x="0" y="126008"/>
              <a:ext cx="3592116" cy="88437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663"/>
                </a:lnSpc>
              </a:pPr>
              <a:r>
                <a:rPr lang="fr-FR" sz="1400" b="1" dirty="0">
                  <a:solidFill>
                    <a:schemeClr val="bg1"/>
                  </a:solidFill>
                </a:rPr>
                <a:t>Proposition d’organisation pédagogique (</a:t>
              </a:r>
              <a:r>
                <a:rPr lang="fr-FR" sz="1400" b="1" dirty="0" smtClean="0">
                  <a:solidFill>
                    <a:schemeClr val="bg1"/>
                  </a:solidFill>
                </a:rPr>
                <a:t>Mise en place au lycée La </a:t>
              </a:r>
              <a:r>
                <a:rPr lang="fr-FR" sz="1400" b="1" dirty="0" err="1" smtClean="0">
                  <a:solidFill>
                    <a:schemeClr val="bg1"/>
                  </a:solidFill>
                </a:rPr>
                <a:t>Cardinière</a:t>
              </a:r>
              <a:r>
                <a:rPr lang="fr-FR" sz="1400" b="1" dirty="0" smtClean="0">
                  <a:solidFill>
                    <a:schemeClr val="bg1"/>
                  </a:solidFill>
                </a:rPr>
                <a:t> )</a:t>
              </a:r>
              <a:endParaRPr lang="en-US" sz="1400" b="1" spc="76" dirty="0">
                <a:solidFill>
                  <a:schemeClr val="bg1"/>
                </a:solidFill>
                <a:latin typeface="Cooper Hewitt Bold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</a:blip>
          <a:srcRect t="37001" b="21996"/>
          <a:stretch>
            <a:fillRect/>
          </a:stretch>
        </p:blipFill>
        <p:spPr>
          <a:xfrm>
            <a:off x="-179810" y="-279851"/>
            <a:ext cx="9503619" cy="3461501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514350" y="1285860"/>
            <a:ext cx="2450295" cy="4857784"/>
            <a:chOff x="0" y="0"/>
            <a:chExt cx="3197629" cy="455917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197629" cy="4559171"/>
            </a:xfrm>
            <a:custGeom>
              <a:avLst/>
              <a:gdLst/>
              <a:ahLst/>
              <a:cxnLst/>
              <a:rect l="l" t="t" r="r" b="b"/>
              <a:pathLst>
                <a:path w="3197629" h="4559171">
                  <a:moveTo>
                    <a:pt x="0" y="0"/>
                  </a:moveTo>
                  <a:lnTo>
                    <a:pt x="0" y="4559171"/>
                  </a:lnTo>
                  <a:lnTo>
                    <a:pt x="3197629" y="4559171"/>
                  </a:lnTo>
                  <a:lnTo>
                    <a:pt x="3197629" y="0"/>
                  </a:lnTo>
                  <a:lnTo>
                    <a:pt x="0" y="0"/>
                  </a:lnTo>
                  <a:close/>
                  <a:moveTo>
                    <a:pt x="3136669" y="4498211"/>
                  </a:moveTo>
                  <a:lnTo>
                    <a:pt x="59690" y="4498211"/>
                  </a:lnTo>
                  <a:lnTo>
                    <a:pt x="59690" y="59690"/>
                  </a:lnTo>
                  <a:lnTo>
                    <a:pt x="3136669" y="59690"/>
                  </a:lnTo>
                  <a:lnTo>
                    <a:pt x="3136669" y="4498211"/>
                  </a:lnTo>
                  <a:close/>
                </a:path>
              </a:pathLst>
            </a:custGeom>
            <a:solidFill>
              <a:srgbClr val="FED531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1982714" y="672545"/>
            <a:ext cx="5178572" cy="384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68"/>
              </a:lnSpc>
            </a:pPr>
            <a:r>
              <a:rPr lang="en-US" sz="3000" spc="297" dirty="0">
                <a:solidFill>
                  <a:srgbClr val="FED531"/>
                </a:solidFill>
                <a:latin typeface="Aleo"/>
              </a:rPr>
              <a:t>2 GATL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-205513" y="6362277"/>
            <a:ext cx="9555026" cy="791871"/>
            <a:chOff x="0" y="0"/>
            <a:chExt cx="25480069" cy="1583741"/>
          </a:xfrm>
        </p:grpSpPr>
        <p:sp>
          <p:nvSpPr>
            <p:cNvPr id="7" name="AutoShape 7"/>
            <p:cNvSpPr/>
            <p:nvPr/>
          </p:nvSpPr>
          <p:spPr>
            <a:xfrm>
              <a:off x="0" y="0"/>
              <a:ext cx="25480069" cy="1583741"/>
            </a:xfrm>
            <a:prstGeom prst="rect">
              <a:avLst/>
            </a:prstGeom>
            <a:solidFill>
              <a:srgbClr val="FED531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10658085" y="342962"/>
              <a:ext cx="13809525" cy="3334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254"/>
                </a:lnSpc>
              </a:pPr>
              <a:r>
                <a:rPr lang="en-US" sz="900" spc="179" dirty="0">
                  <a:solidFill>
                    <a:srgbClr val="2D2E2C"/>
                  </a:solidFill>
                  <a:latin typeface="Aleo"/>
                </a:rPr>
                <a:t>COMMENTÇAMARCHE | LE DESIGN THINKING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3393273" y="1238235"/>
            <a:ext cx="2321735" cy="4857784"/>
            <a:chOff x="0" y="0"/>
            <a:chExt cx="3197629" cy="455917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197629" cy="4559171"/>
            </a:xfrm>
            <a:custGeom>
              <a:avLst/>
              <a:gdLst/>
              <a:ahLst/>
              <a:cxnLst/>
              <a:rect l="l" t="t" r="r" b="b"/>
              <a:pathLst>
                <a:path w="3197629" h="4559171">
                  <a:moveTo>
                    <a:pt x="0" y="0"/>
                  </a:moveTo>
                  <a:lnTo>
                    <a:pt x="0" y="4559171"/>
                  </a:lnTo>
                  <a:lnTo>
                    <a:pt x="3197629" y="4559171"/>
                  </a:lnTo>
                  <a:lnTo>
                    <a:pt x="3197629" y="0"/>
                  </a:lnTo>
                  <a:lnTo>
                    <a:pt x="0" y="0"/>
                  </a:lnTo>
                  <a:close/>
                  <a:moveTo>
                    <a:pt x="3136669" y="4498211"/>
                  </a:moveTo>
                  <a:lnTo>
                    <a:pt x="59690" y="4498211"/>
                  </a:lnTo>
                  <a:lnTo>
                    <a:pt x="59690" y="59690"/>
                  </a:lnTo>
                  <a:lnTo>
                    <a:pt x="3136669" y="59690"/>
                  </a:lnTo>
                  <a:lnTo>
                    <a:pt x="3136669" y="4498211"/>
                  </a:lnTo>
                  <a:close/>
                </a:path>
              </a:pathLst>
            </a:custGeom>
            <a:solidFill>
              <a:srgbClr val="FED531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6143636" y="1238235"/>
            <a:ext cx="2480273" cy="4857784"/>
            <a:chOff x="0" y="0"/>
            <a:chExt cx="3197629" cy="455917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197629" cy="4559171"/>
            </a:xfrm>
            <a:custGeom>
              <a:avLst/>
              <a:gdLst/>
              <a:ahLst/>
              <a:cxnLst/>
              <a:rect l="l" t="t" r="r" b="b"/>
              <a:pathLst>
                <a:path w="3197629" h="4559171">
                  <a:moveTo>
                    <a:pt x="0" y="0"/>
                  </a:moveTo>
                  <a:lnTo>
                    <a:pt x="0" y="4559171"/>
                  </a:lnTo>
                  <a:lnTo>
                    <a:pt x="3197629" y="4559171"/>
                  </a:lnTo>
                  <a:lnTo>
                    <a:pt x="3197629" y="0"/>
                  </a:lnTo>
                  <a:lnTo>
                    <a:pt x="0" y="0"/>
                  </a:lnTo>
                  <a:close/>
                  <a:moveTo>
                    <a:pt x="3136669" y="4498211"/>
                  </a:moveTo>
                  <a:lnTo>
                    <a:pt x="59690" y="4498211"/>
                  </a:lnTo>
                  <a:lnTo>
                    <a:pt x="59690" y="59690"/>
                  </a:lnTo>
                  <a:lnTo>
                    <a:pt x="3136669" y="59690"/>
                  </a:lnTo>
                  <a:lnTo>
                    <a:pt x="3136669" y="4498211"/>
                  </a:lnTo>
                  <a:close/>
                </a:path>
              </a:pathLst>
            </a:custGeom>
            <a:solidFill>
              <a:srgbClr val="FED531"/>
            </a:solidFill>
          </p:spPr>
        </p:sp>
      </p:grpSp>
      <p:grpSp>
        <p:nvGrpSpPr>
          <p:cNvPr id="13" name="Group 15"/>
          <p:cNvGrpSpPr/>
          <p:nvPr/>
        </p:nvGrpSpPr>
        <p:grpSpPr>
          <a:xfrm>
            <a:off x="607191" y="2047865"/>
            <a:ext cx="2286016" cy="3966324"/>
            <a:chOff x="0" y="-47625"/>
            <a:chExt cx="3592116" cy="2355825"/>
          </a:xfrm>
        </p:grpSpPr>
        <p:sp>
          <p:nvSpPr>
            <p:cNvPr id="16" name="TextBox 16"/>
            <p:cNvSpPr txBox="1"/>
            <p:nvPr/>
          </p:nvSpPr>
          <p:spPr>
            <a:xfrm>
              <a:off x="0" y="723882"/>
              <a:ext cx="3592116" cy="158431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>
                <a:lnSpc>
                  <a:spcPts val="1568"/>
                </a:lnSpc>
              </a:pPr>
              <a:r>
                <a:rPr lang="fr-FR" sz="1100" b="1" dirty="0">
                  <a:ln w="508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ooper Hewitt"/>
                  <a:hlinkClick r:id="rId3"/>
                </a:rPr>
                <a:t>2.1.1 Proposition de répartition des compétences OTM en 2GATL </a:t>
              </a:r>
              <a:endParaRPr lang="fr-FR" sz="1100" b="1" dirty="0">
                <a:ln w="50800">
                  <a:solidFill>
                    <a:schemeClr val="bg1"/>
                  </a:solidFill>
                </a:ln>
                <a:solidFill>
                  <a:schemeClr val="bg1"/>
                </a:solidFill>
                <a:latin typeface="Cooper Hewitt"/>
              </a:endParaRPr>
            </a:p>
            <a:p>
              <a:pPr algn="ctr">
                <a:lnSpc>
                  <a:spcPts val="1568"/>
                </a:lnSpc>
              </a:pPr>
              <a:endParaRPr lang="fr-FR" sz="1100" b="1" dirty="0">
                <a:ln w="50800">
                  <a:solidFill>
                    <a:schemeClr val="bg1"/>
                  </a:solidFill>
                </a:ln>
                <a:solidFill>
                  <a:schemeClr val="bg1"/>
                </a:solidFill>
                <a:latin typeface="Cooper Hewitt"/>
              </a:endParaRPr>
            </a:p>
            <a:p>
              <a:pPr algn="ctr">
                <a:lnSpc>
                  <a:spcPts val="1568"/>
                </a:lnSpc>
              </a:pPr>
              <a:r>
                <a:rPr lang="fr-FR" sz="1100" b="1" dirty="0">
                  <a:ln w="508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ooper Hewitt"/>
                  <a:hlinkClick r:id="rId4"/>
                </a:rPr>
                <a:t> 2.1.2 Proposition de répartition des compétences LOGISTIQUE en 2GATL </a:t>
              </a:r>
              <a:endParaRPr lang="fr-FR" sz="1100" b="1" dirty="0">
                <a:ln w="50800">
                  <a:solidFill>
                    <a:schemeClr val="bg1"/>
                  </a:solidFill>
                </a:ln>
                <a:solidFill>
                  <a:schemeClr val="bg1"/>
                </a:solidFill>
                <a:latin typeface="Cooper Hewitt"/>
              </a:endParaRPr>
            </a:p>
            <a:p>
              <a:pPr algn="ctr">
                <a:lnSpc>
                  <a:spcPts val="1568"/>
                </a:lnSpc>
              </a:pPr>
              <a:endParaRPr lang="fr-FR" sz="1100" b="1" dirty="0">
                <a:ln w="50800">
                  <a:solidFill>
                    <a:schemeClr val="bg1"/>
                  </a:solidFill>
                </a:ln>
                <a:solidFill>
                  <a:schemeClr val="bg1"/>
                </a:solidFill>
                <a:latin typeface="Cooper Hewitt"/>
              </a:endParaRPr>
            </a:p>
            <a:p>
              <a:pPr algn="ctr">
                <a:lnSpc>
                  <a:spcPts val="1568"/>
                </a:lnSpc>
              </a:pPr>
              <a:r>
                <a:rPr lang="fr-FR" sz="1100" b="1" dirty="0">
                  <a:ln w="508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ooper Hewitt"/>
                  <a:hlinkClick r:id="rId5"/>
                </a:rPr>
                <a:t>2.1.3 Proposition de répartition des compétences AGORA en 2GATL </a:t>
              </a:r>
              <a:endParaRPr lang="en-US" sz="1100" b="1" dirty="0">
                <a:ln w="50800">
                  <a:solidFill>
                    <a:schemeClr val="bg1"/>
                  </a:solidFill>
                </a:ln>
                <a:solidFill>
                  <a:schemeClr val="bg1"/>
                </a:solidFill>
                <a:latin typeface="Cooper Hewitt"/>
              </a:endParaRPr>
            </a:p>
            <a:p>
              <a:pPr algn="ctr">
                <a:lnSpc>
                  <a:spcPts val="1568"/>
                </a:lnSpc>
              </a:pPr>
              <a:endParaRPr lang="en-US" sz="1100" b="1" dirty="0">
                <a:ln w="50800"/>
                <a:solidFill>
                  <a:schemeClr val="bg1">
                    <a:shade val="50000"/>
                  </a:schemeClr>
                </a:solidFill>
                <a:latin typeface="Cooper Hewitt"/>
              </a:endParaRPr>
            </a:p>
            <a:p>
              <a:pPr algn="ctr">
                <a:lnSpc>
                  <a:spcPts val="1568"/>
                </a:lnSpc>
              </a:pPr>
              <a:endParaRPr lang="en-US" sz="1100" b="1" dirty="0">
                <a:ln w="50800"/>
                <a:solidFill>
                  <a:schemeClr val="bg1">
                    <a:shade val="50000"/>
                  </a:schemeClr>
                </a:solidFill>
                <a:latin typeface="Cooper Hewitt"/>
              </a:endParaRPr>
            </a:p>
            <a:p>
              <a:pPr algn="ctr">
                <a:lnSpc>
                  <a:spcPts val="1568"/>
                </a:lnSpc>
              </a:pPr>
              <a:endParaRPr lang="en-US" sz="1100" b="1" dirty="0">
                <a:ln w="50800"/>
                <a:solidFill>
                  <a:schemeClr val="bg1">
                    <a:shade val="50000"/>
                  </a:schemeClr>
                </a:solidFill>
                <a:latin typeface="Cooper Hewitt"/>
              </a:endParaRP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47625"/>
              <a:ext cx="3592116" cy="6474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63"/>
                </a:lnSpc>
              </a:pPr>
              <a:r>
                <a:rPr lang="en-US" sz="1500" spc="76" dirty="0">
                  <a:solidFill>
                    <a:srgbClr val="FED531"/>
                  </a:solidFill>
                  <a:latin typeface="Cooper Hewitt Bold"/>
                </a:rPr>
                <a:t>Proposition de </a:t>
              </a:r>
              <a:r>
                <a:rPr lang="en-US" sz="1500" spc="76" dirty="0" err="1">
                  <a:solidFill>
                    <a:srgbClr val="FED531"/>
                  </a:solidFill>
                  <a:latin typeface="Cooper Hewitt Bold"/>
                </a:rPr>
                <a:t>répartition</a:t>
              </a:r>
              <a:r>
                <a:rPr lang="en-US" sz="1500" spc="76" dirty="0">
                  <a:solidFill>
                    <a:srgbClr val="FED531"/>
                  </a:solidFill>
                  <a:latin typeface="Cooper Hewitt Bold"/>
                </a:rPr>
                <a:t> des </a:t>
              </a:r>
              <a:r>
                <a:rPr lang="en-US" sz="1500" spc="76" dirty="0" err="1">
                  <a:solidFill>
                    <a:srgbClr val="FED531"/>
                  </a:solidFill>
                  <a:latin typeface="Cooper Hewitt Bold"/>
                </a:rPr>
                <a:t>compétences</a:t>
              </a:r>
              <a:endParaRPr lang="en-US" sz="1500" spc="76" dirty="0">
                <a:solidFill>
                  <a:srgbClr val="FED531"/>
                </a:solidFill>
                <a:latin typeface="Cooper Hewitt Bold"/>
              </a:endParaRPr>
            </a:p>
            <a:p>
              <a:pPr algn="ctr">
                <a:lnSpc>
                  <a:spcPts val="1663"/>
                </a:lnSpc>
              </a:pPr>
              <a:r>
                <a:rPr lang="en-US" sz="1500" spc="76" dirty="0">
                  <a:solidFill>
                    <a:srgbClr val="FED531"/>
                  </a:solidFill>
                  <a:latin typeface="Cooper Hewitt Bold"/>
                </a:rPr>
                <a:t>AGORA-OTM-LOGISTIQUE</a:t>
              </a:r>
            </a:p>
          </p:txBody>
        </p:sp>
      </p:grpSp>
      <p:grpSp>
        <p:nvGrpSpPr>
          <p:cNvPr id="14" name="Group 18"/>
          <p:cNvGrpSpPr/>
          <p:nvPr/>
        </p:nvGrpSpPr>
        <p:grpSpPr>
          <a:xfrm>
            <a:off x="3500430" y="2143116"/>
            <a:ext cx="2132862" cy="2301840"/>
            <a:chOff x="0" y="-57151"/>
            <a:chExt cx="3592116" cy="905781"/>
          </a:xfrm>
        </p:grpSpPr>
        <p:sp>
          <p:nvSpPr>
            <p:cNvPr id="19" name="TextBox 19"/>
            <p:cNvSpPr txBox="1"/>
            <p:nvPr/>
          </p:nvSpPr>
          <p:spPr>
            <a:xfrm>
              <a:off x="0" y="606408"/>
              <a:ext cx="3592116" cy="24222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>
                <a:lnSpc>
                  <a:spcPts val="1568"/>
                </a:lnSpc>
              </a:pPr>
              <a:r>
                <a:rPr lang="en-US" sz="1100" b="1" dirty="0" smtClean="0">
                  <a:ln w="508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ooper Hewitt"/>
                  <a:hlinkClick r:id="rId6"/>
                </a:rPr>
                <a:t>2.2.1 Proposition de progression OTM en 2GATL</a:t>
              </a:r>
              <a:endParaRPr lang="en-US" sz="1100" b="1" dirty="0">
                <a:ln w="50800">
                  <a:solidFill>
                    <a:schemeClr val="bg1"/>
                  </a:solidFill>
                </a:ln>
                <a:solidFill>
                  <a:schemeClr val="bg1"/>
                </a:solidFill>
                <a:latin typeface="Cooper Hewitt"/>
              </a:endParaRPr>
            </a:p>
            <a:p>
              <a:pPr algn="ctr">
                <a:lnSpc>
                  <a:spcPts val="1568"/>
                </a:lnSpc>
              </a:pPr>
              <a:endParaRPr lang="en-US" sz="1100" b="1" dirty="0">
                <a:ln w="50800"/>
                <a:solidFill>
                  <a:schemeClr val="bg1">
                    <a:shade val="50000"/>
                  </a:schemeClr>
                </a:solidFill>
                <a:latin typeface="Cooper Hewitt"/>
              </a:endParaRP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57151"/>
              <a:ext cx="3592116" cy="363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/>
              <a:r>
                <a:rPr lang="en-US" sz="1500" spc="100" dirty="0">
                  <a:solidFill>
                    <a:srgbClr val="FED531"/>
                  </a:solidFill>
                  <a:latin typeface="Cooper Hewitt Bold"/>
                </a:rPr>
                <a:t>Proposition </a:t>
              </a:r>
              <a:r>
                <a:rPr lang="en-US" sz="1500" spc="100" dirty="0" err="1">
                  <a:solidFill>
                    <a:srgbClr val="FED531"/>
                  </a:solidFill>
                  <a:latin typeface="Cooper Hewitt Bold"/>
                </a:rPr>
                <a:t>d’organisation</a:t>
              </a:r>
              <a:r>
                <a:rPr lang="en-US" sz="1500" spc="100" dirty="0">
                  <a:solidFill>
                    <a:srgbClr val="FED531"/>
                  </a:solidFill>
                  <a:latin typeface="Cooper Hewitt Bold"/>
                </a:rPr>
                <a:t> </a:t>
              </a:r>
              <a:r>
                <a:rPr lang="en-US" sz="1500" spc="100" dirty="0" err="1">
                  <a:solidFill>
                    <a:srgbClr val="FED531"/>
                  </a:solidFill>
                  <a:latin typeface="Cooper Hewitt Bold"/>
                </a:rPr>
                <a:t>pédagogique</a:t>
              </a:r>
              <a:r>
                <a:rPr lang="en-US" sz="1500" spc="100" dirty="0">
                  <a:solidFill>
                    <a:srgbClr val="FED531"/>
                  </a:solidFill>
                  <a:latin typeface="Cooper Hewitt Bold"/>
                </a:rPr>
                <a:t>  2GATL pour le BAC OTM</a:t>
              </a:r>
            </a:p>
          </p:txBody>
        </p:sp>
      </p:grpSp>
      <p:grpSp>
        <p:nvGrpSpPr>
          <p:cNvPr id="15" name="Group 21"/>
          <p:cNvGrpSpPr/>
          <p:nvPr/>
        </p:nvGrpSpPr>
        <p:grpSpPr>
          <a:xfrm>
            <a:off x="6179355" y="2047866"/>
            <a:ext cx="2347176" cy="3810404"/>
            <a:chOff x="0" y="-47625"/>
            <a:chExt cx="3592116" cy="2486811"/>
          </a:xfrm>
        </p:grpSpPr>
        <p:sp>
          <p:nvSpPr>
            <p:cNvPr id="22" name="TextBox 22"/>
            <p:cNvSpPr txBox="1"/>
            <p:nvPr/>
          </p:nvSpPr>
          <p:spPr>
            <a:xfrm>
              <a:off x="0" y="698344"/>
              <a:ext cx="3592116" cy="174084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>
                <a:lnSpc>
                  <a:spcPts val="1568"/>
                </a:lnSpc>
              </a:pPr>
              <a:r>
                <a:rPr lang="fr-FR" sz="1100" b="1" dirty="0" smtClean="0">
                  <a:ln w="508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ooper Hewitt"/>
                  <a:hlinkClick r:id="rId7"/>
                </a:rPr>
                <a:t>2.3.1 Proposition de </a:t>
              </a:r>
              <a:r>
                <a:rPr lang="fr-FR" sz="1100" b="1" dirty="0" err="1" smtClean="0">
                  <a:ln w="508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ooper Hewitt"/>
                  <a:hlinkClick r:id="rId7"/>
                </a:rPr>
                <a:t>modularisation</a:t>
              </a:r>
              <a:r>
                <a:rPr lang="fr-FR" sz="1100" b="1" dirty="0" smtClean="0">
                  <a:ln w="508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ooper Hewitt"/>
                  <a:hlinkClick r:id="rId7"/>
                </a:rPr>
                <a:t> du BAC Logistique</a:t>
              </a:r>
              <a:endParaRPr lang="fr-FR" sz="1100" b="1" dirty="0">
                <a:ln w="50800">
                  <a:solidFill>
                    <a:schemeClr val="bg1"/>
                  </a:solidFill>
                </a:ln>
                <a:solidFill>
                  <a:schemeClr val="bg1"/>
                </a:solidFill>
                <a:latin typeface="Cooper Hewitt"/>
              </a:endParaRPr>
            </a:p>
            <a:p>
              <a:pPr algn="ctr">
                <a:lnSpc>
                  <a:spcPts val="1568"/>
                </a:lnSpc>
              </a:pPr>
              <a:endParaRPr lang="fr-FR" sz="1100" b="1" dirty="0">
                <a:ln w="50800">
                  <a:solidFill>
                    <a:schemeClr val="bg1"/>
                  </a:solidFill>
                </a:ln>
                <a:solidFill>
                  <a:schemeClr val="bg1"/>
                </a:solidFill>
                <a:latin typeface="Cooper Hewitt"/>
              </a:endParaRPr>
            </a:p>
            <a:p>
              <a:pPr algn="ctr">
                <a:lnSpc>
                  <a:spcPts val="1568"/>
                </a:lnSpc>
              </a:pPr>
              <a:r>
                <a:rPr lang="fr-FR" sz="1100" b="1" dirty="0">
                  <a:ln w="508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ooper Hewitt"/>
                  <a:hlinkClick r:id="rId8"/>
                </a:rPr>
                <a:t>2.3.2 Proposition de </a:t>
              </a:r>
              <a:r>
                <a:rPr lang="fr-FR" sz="1100" b="1" dirty="0" err="1">
                  <a:ln w="508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ooper Hewitt"/>
                  <a:hlinkClick r:id="rId8"/>
                </a:rPr>
                <a:t>modularisation</a:t>
              </a:r>
              <a:r>
                <a:rPr lang="fr-FR" sz="1100" b="1" dirty="0">
                  <a:ln w="508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ooper Hewitt"/>
                  <a:hlinkClick r:id="rId8"/>
                </a:rPr>
                <a:t> Logistique en 2GATL</a:t>
              </a:r>
              <a:endParaRPr lang="fr-FR" sz="1100" b="1" dirty="0">
                <a:ln w="50800">
                  <a:solidFill>
                    <a:schemeClr val="bg1"/>
                  </a:solidFill>
                </a:ln>
                <a:solidFill>
                  <a:schemeClr val="bg1"/>
                </a:solidFill>
                <a:latin typeface="Cooper Hewitt"/>
              </a:endParaRPr>
            </a:p>
            <a:p>
              <a:pPr algn="ctr">
                <a:lnSpc>
                  <a:spcPts val="1568"/>
                </a:lnSpc>
              </a:pPr>
              <a:endParaRPr lang="fr-FR" sz="1100" b="1" dirty="0">
                <a:ln w="50800">
                  <a:solidFill>
                    <a:schemeClr val="bg1"/>
                  </a:solidFill>
                </a:ln>
                <a:solidFill>
                  <a:schemeClr val="bg1"/>
                </a:solidFill>
                <a:latin typeface="Cooper Hewitt"/>
              </a:endParaRPr>
            </a:p>
            <a:p>
              <a:pPr algn="ctr">
                <a:lnSpc>
                  <a:spcPts val="1568"/>
                </a:lnSpc>
              </a:pPr>
              <a:r>
                <a:rPr lang="fr-FR" sz="1100" b="1" dirty="0">
                  <a:ln w="508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Cooper Hewitt"/>
                  <a:hlinkClick r:id="rId9"/>
                </a:rPr>
                <a:t>2.3.3 PP d’explication de l’organisation en logistique </a:t>
              </a:r>
              <a:endParaRPr lang="fr-FR" sz="1100" b="1" dirty="0">
                <a:ln w="50800">
                  <a:solidFill>
                    <a:schemeClr val="bg1"/>
                  </a:solidFill>
                </a:ln>
                <a:solidFill>
                  <a:schemeClr val="bg1"/>
                </a:solidFill>
                <a:latin typeface="Cooper Hewitt"/>
              </a:endParaRPr>
            </a:p>
            <a:p>
              <a:pPr algn="ctr">
                <a:lnSpc>
                  <a:spcPts val="1568"/>
                </a:lnSpc>
              </a:pPr>
              <a:endParaRPr lang="fr-FR" sz="1100" b="1" dirty="0">
                <a:ln w="50800"/>
                <a:solidFill>
                  <a:schemeClr val="bg1">
                    <a:shade val="50000"/>
                  </a:schemeClr>
                </a:solidFill>
                <a:latin typeface="Cooper Hewitt"/>
              </a:endParaRPr>
            </a:p>
            <a:p>
              <a:pPr algn="ctr">
                <a:lnSpc>
                  <a:spcPts val="1568"/>
                </a:lnSpc>
              </a:pPr>
              <a:endParaRPr lang="fr-FR" sz="1100" b="1" dirty="0">
                <a:ln w="50800"/>
                <a:solidFill>
                  <a:schemeClr val="bg1">
                    <a:shade val="50000"/>
                  </a:schemeClr>
                </a:solidFill>
                <a:latin typeface="Cooper Hewitt"/>
              </a:endParaRPr>
            </a:p>
            <a:p>
              <a:pPr algn="ctr">
                <a:lnSpc>
                  <a:spcPts val="1568"/>
                </a:lnSpc>
              </a:pPr>
              <a:endParaRPr lang="en-US" sz="1100" b="1" dirty="0">
                <a:ln w="50800"/>
                <a:solidFill>
                  <a:schemeClr val="bg1">
                    <a:shade val="50000"/>
                  </a:schemeClr>
                </a:solidFill>
                <a:latin typeface="Cooper Hewitt"/>
              </a:endParaRPr>
            </a:p>
            <a:p>
              <a:pPr algn="ctr">
                <a:lnSpc>
                  <a:spcPts val="1568"/>
                </a:lnSpc>
              </a:pPr>
              <a:r>
                <a:rPr lang="en-US" sz="1100" b="1" dirty="0">
                  <a:ln w="50800"/>
                  <a:solidFill>
                    <a:schemeClr val="bg1">
                      <a:shade val="50000"/>
                    </a:schemeClr>
                  </a:solidFill>
                  <a:latin typeface="Cooper Hewitt"/>
                </a:rPr>
                <a:t>.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47625"/>
              <a:ext cx="3592116" cy="7114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63"/>
                </a:lnSpc>
              </a:pPr>
              <a:r>
                <a:rPr lang="en-US" sz="1500" spc="76" dirty="0">
                  <a:solidFill>
                    <a:srgbClr val="FED531"/>
                  </a:solidFill>
                  <a:latin typeface="Cooper Hewitt Bold"/>
                </a:rPr>
                <a:t>Proposition </a:t>
              </a:r>
              <a:r>
                <a:rPr lang="en-US" sz="1500" spc="76" dirty="0" err="1">
                  <a:solidFill>
                    <a:srgbClr val="FED531"/>
                  </a:solidFill>
                  <a:latin typeface="Cooper Hewitt Bold"/>
                </a:rPr>
                <a:t>d’organisation</a:t>
              </a:r>
              <a:r>
                <a:rPr lang="en-US" sz="1500" spc="76" dirty="0">
                  <a:solidFill>
                    <a:srgbClr val="FED531"/>
                  </a:solidFill>
                  <a:latin typeface="Cooper Hewitt Bold"/>
                </a:rPr>
                <a:t> </a:t>
              </a:r>
              <a:r>
                <a:rPr lang="en-US" sz="1500" spc="76" dirty="0" err="1">
                  <a:solidFill>
                    <a:srgbClr val="FED531"/>
                  </a:solidFill>
                  <a:latin typeface="Cooper Hewitt Bold"/>
                </a:rPr>
                <a:t>pédagogique</a:t>
              </a:r>
              <a:r>
                <a:rPr lang="en-US" sz="1500" spc="76" dirty="0">
                  <a:solidFill>
                    <a:srgbClr val="FED531"/>
                  </a:solidFill>
                  <a:latin typeface="Cooper Hewitt Bold"/>
                </a:rPr>
                <a:t>  2GATL pour le </a:t>
              </a:r>
              <a:r>
                <a:rPr lang="en-US" sz="1500" spc="76" dirty="0" err="1">
                  <a:solidFill>
                    <a:srgbClr val="FED531"/>
                  </a:solidFill>
                  <a:latin typeface="Cooper Hewitt Bold"/>
                </a:rPr>
                <a:t>bac</a:t>
              </a:r>
              <a:r>
                <a:rPr lang="en-US" sz="1500" spc="76" dirty="0">
                  <a:solidFill>
                    <a:srgbClr val="FED531"/>
                  </a:solidFill>
                  <a:latin typeface="Cooper Hewitt Bold"/>
                </a:rPr>
                <a:t> Pro </a:t>
              </a:r>
              <a:r>
                <a:rPr lang="en-US" sz="1500" spc="76" dirty="0" err="1">
                  <a:solidFill>
                    <a:srgbClr val="FED531"/>
                  </a:solidFill>
                  <a:latin typeface="Cooper Hewitt Bold"/>
                </a:rPr>
                <a:t>Logistique</a:t>
              </a:r>
              <a:endParaRPr lang="en-US" sz="1500" spc="76" dirty="0">
                <a:solidFill>
                  <a:srgbClr val="FED531"/>
                </a:solidFill>
                <a:latin typeface="Cooper Hewitt Bold"/>
              </a:endParaRPr>
            </a:p>
          </p:txBody>
        </p:sp>
      </p:grpSp>
      <p:grpSp>
        <p:nvGrpSpPr>
          <p:cNvPr id="18" name="Group 27"/>
          <p:cNvGrpSpPr/>
          <p:nvPr/>
        </p:nvGrpSpPr>
        <p:grpSpPr>
          <a:xfrm rot="-5400000">
            <a:off x="8577866" y="809404"/>
            <a:ext cx="827208" cy="537272"/>
            <a:chOff x="0" y="0"/>
            <a:chExt cx="6350000" cy="54991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close/>
                </a:path>
              </a:pathLst>
            </a:custGeom>
            <a:solidFill>
              <a:srgbClr val="FED531">
                <a:alpha val="49803"/>
              </a:srgbClr>
            </a:solidFill>
          </p:spPr>
        </p:sp>
      </p:grpSp>
      <p:grpSp>
        <p:nvGrpSpPr>
          <p:cNvPr id="21" name="Group 29"/>
          <p:cNvGrpSpPr/>
          <p:nvPr/>
        </p:nvGrpSpPr>
        <p:grpSpPr>
          <a:xfrm rot="5400000">
            <a:off x="-261075" y="809404"/>
            <a:ext cx="827208" cy="537272"/>
            <a:chOff x="0" y="0"/>
            <a:chExt cx="6350000" cy="54991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close/>
                </a:path>
              </a:pathLst>
            </a:custGeom>
            <a:solidFill>
              <a:srgbClr val="FED531">
                <a:alpha val="49803"/>
              </a:srgbClr>
            </a:solidFill>
          </p:spPr>
        </p:sp>
      </p:grpSp>
      <p:pic>
        <p:nvPicPr>
          <p:cNvPr id="31" name="Picture 31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 rot="-137274">
            <a:off x="1403093" y="1346931"/>
            <a:ext cx="515486" cy="687314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4250529" y="1333486"/>
            <a:ext cx="515486" cy="687314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7036611" y="1333486"/>
            <a:ext cx="515486" cy="6873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er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i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i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120</TotalTime>
  <Words>185</Words>
  <Application>Microsoft Office PowerPoint</Application>
  <PresentationFormat>Affichage à l'écran (4:3)</PresentationFormat>
  <Paragraphs>53</Paragraphs>
  <Slides>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4" baseType="lpstr">
      <vt:lpstr>Papier</vt:lpstr>
      <vt:lpstr>Diapositive 1</vt:lpstr>
      <vt:lpstr>Diapositive 2</vt:lpstr>
      <vt:lpstr>Diapositive 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Utilisateur</dc:creator>
  <cp:lastModifiedBy>Utilisateur</cp:lastModifiedBy>
  <cp:revision>5</cp:revision>
  <dcterms:created xsi:type="dcterms:W3CDTF">2020-06-28T09:38:35Z</dcterms:created>
  <dcterms:modified xsi:type="dcterms:W3CDTF">2020-07-08T17:29:19Z</dcterms:modified>
</cp:coreProperties>
</file>