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42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2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36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49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03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25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20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4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8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35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8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3DE8-2834-47D0-950D-4D726A683E6B}" type="datetimeFigureOut">
              <a:rPr lang="fr-FR" smtClean="0"/>
              <a:t>07/06/2013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5DB2-1CFE-4671-A73B-E53EF746B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73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Lycée Marcel GIMOND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Aubenas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38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40" y="1478280"/>
            <a:ext cx="520192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9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40" y="1478280"/>
            <a:ext cx="520192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9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40" y="1912461"/>
            <a:ext cx="5201920" cy="3901440"/>
          </a:xfrm>
        </p:spPr>
      </p:pic>
    </p:spTree>
    <p:extLst>
      <p:ext uri="{BB962C8B-B14F-4D97-AF65-F5344CB8AC3E}">
        <p14:creationId xmlns:p14="http://schemas.microsoft.com/office/powerpoint/2010/main" val="333939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40" y="1912461"/>
            <a:ext cx="5201920" cy="3901440"/>
          </a:xfrm>
        </p:spPr>
      </p:pic>
    </p:spTree>
    <p:extLst>
      <p:ext uri="{BB962C8B-B14F-4D97-AF65-F5344CB8AC3E}">
        <p14:creationId xmlns:p14="http://schemas.microsoft.com/office/powerpoint/2010/main" val="4337531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Affichage à l'écran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Lycée Marcel GIMOND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Lycée Marcel GIMOND</dc:title>
  <dc:creator>guest2</dc:creator>
  <cp:lastModifiedBy>guest2</cp:lastModifiedBy>
  <cp:revision>1</cp:revision>
  <dcterms:created xsi:type="dcterms:W3CDTF">2013-06-07T09:44:13Z</dcterms:created>
  <dcterms:modified xsi:type="dcterms:W3CDTF">2013-06-07T09:46:12Z</dcterms:modified>
</cp:coreProperties>
</file>