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83DE8-2834-47D0-950D-4D726A683E6B}" type="datetimeFigureOut">
              <a:rPr lang="fr-FR" smtClean="0"/>
              <a:t>07/06/2013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25DB2-1CFE-4671-A73B-E53EF746BE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6428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83DE8-2834-47D0-950D-4D726A683E6B}" type="datetimeFigureOut">
              <a:rPr lang="fr-FR" smtClean="0"/>
              <a:t>07/06/2013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25DB2-1CFE-4671-A73B-E53EF746BE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9260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83DE8-2834-47D0-950D-4D726A683E6B}" type="datetimeFigureOut">
              <a:rPr lang="fr-FR" smtClean="0"/>
              <a:t>07/06/2013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25DB2-1CFE-4671-A73B-E53EF746BE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0361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83DE8-2834-47D0-950D-4D726A683E6B}" type="datetimeFigureOut">
              <a:rPr lang="fr-FR" smtClean="0"/>
              <a:t>07/06/2013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25DB2-1CFE-4671-A73B-E53EF746BE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9498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83DE8-2834-47D0-950D-4D726A683E6B}" type="datetimeFigureOut">
              <a:rPr lang="fr-FR" smtClean="0"/>
              <a:t>07/06/2013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25DB2-1CFE-4671-A73B-E53EF746BE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4038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83DE8-2834-47D0-950D-4D726A683E6B}" type="datetimeFigureOut">
              <a:rPr lang="fr-FR" smtClean="0"/>
              <a:t>07/06/2013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25DB2-1CFE-4671-A73B-E53EF746BE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2256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83DE8-2834-47D0-950D-4D726A683E6B}" type="datetimeFigureOut">
              <a:rPr lang="fr-FR" smtClean="0"/>
              <a:t>07/06/2013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25DB2-1CFE-4671-A73B-E53EF746BE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0203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83DE8-2834-47D0-950D-4D726A683E6B}" type="datetimeFigureOut">
              <a:rPr lang="fr-FR" smtClean="0"/>
              <a:t>07/06/2013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25DB2-1CFE-4671-A73B-E53EF746BE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046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83DE8-2834-47D0-950D-4D726A683E6B}" type="datetimeFigureOut">
              <a:rPr lang="fr-FR" smtClean="0"/>
              <a:t>07/06/2013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25DB2-1CFE-4671-A73B-E53EF746BE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086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83DE8-2834-47D0-950D-4D726A683E6B}" type="datetimeFigureOut">
              <a:rPr lang="fr-FR" smtClean="0"/>
              <a:t>07/06/2013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25DB2-1CFE-4671-A73B-E53EF746BE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7354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83DE8-2834-47D0-950D-4D726A683E6B}" type="datetimeFigureOut">
              <a:rPr lang="fr-FR" smtClean="0"/>
              <a:t>07/06/2013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25DB2-1CFE-4671-A73B-E53EF746BE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8878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E83DE8-2834-47D0-950D-4D726A683E6B}" type="datetimeFigureOut">
              <a:rPr lang="fr-FR" smtClean="0"/>
              <a:t>07/06/2013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E25DB2-1CFE-4671-A73B-E53EF746BE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0732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Lycée Marcel GIMOND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Aubenas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44388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1040" y="1478280"/>
            <a:ext cx="5201920" cy="3901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01992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1040" y="1478280"/>
            <a:ext cx="5201920" cy="3901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31942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1040" y="1912461"/>
            <a:ext cx="5201920" cy="3901440"/>
          </a:xfrm>
        </p:spPr>
      </p:pic>
    </p:spTree>
    <p:extLst>
      <p:ext uri="{BB962C8B-B14F-4D97-AF65-F5344CB8AC3E}">
        <p14:creationId xmlns:p14="http://schemas.microsoft.com/office/powerpoint/2010/main" val="33393995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1040" y="1912461"/>
            <a:ext cx="5201920" cy="3901440"/>
          </a:xfrm>
        </p:spPr>
      </p:pic>
    </p:spTree>
    <p:extLst>
      <p:ext uri="{BB962C8B-B14F-4D97-AF65-F5344CB8AC3E}">
        <p14:creationId xmlns:p14="http://schemas.microsoft.com/office/powerpoint/2010/main" val="43375316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</Words>
  <Application>Microsoft Office PowerPoint</Application>
  <PresentationFormat>Affichage à l'écran (4:3)</PresentationFormat>
  <Paragraphs>2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Lycée Marcel GIMOND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Lycée Marcel GIMOND</dc:title>
  <dc:creator>guest2</dc:creator>
  <cp:lastModifiedBy>guest2</cp:lastModifiedBy>
  <cp:revision>1</cp:revision>
  <dcterms:created xsi:type="dcterms:W3CDTF">2013-06-07T09:44:13Z</dcterms:created>
  <dcterms:modified xsi:type="dcterms:W3CDTF">2013-06-07T09:46:12Z</dcterms:modified>
</cp:coreProperties>
</file>