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27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96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9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48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24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87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42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11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84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25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3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38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5048251" y="2881314"/>
            <a:ext cx="1730375" cy="1647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13</a:t>
            </a:r>
          </a:p>
        </p:txBody>
      </p:sp>
      <p:sp>
        <p:nvSpPr>
          <p:cNvPr id="5" name="Ellipse 4"/>
          <p:cNvSpPr/>
          <p:nvPr/>
        </p:nvSpPr>
        <p:spPr>
          <a:xfrm>
            <a:off x="5391151" y="1468439"/>
            <a:ext cx="982663" cy="928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6" name="Ellipse 5"/>
          <p:cNvSpPr/>
          <p:nvPr/>
        </p:nvSpPr>
        <p:spPr>
          <a:xfrm>
            <a:off x="3521076" y="2397126"/>
            <a:ext cx="1103313" cy="1050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7" name="Ellipse 6"/>
          <p:cNvSpPr/>
          <p:nvPr/>
        </p:nvSpPr>
        <p:spPr>
          <a:xfrm>
            <a:off x="2103438" y="3001964"/>
            <a:ext cx="749300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8" name="Ellipse 7"/>
          <p:cNvSpPr/>
          <p:nvPr/>
        </p:nvSpPr>
        <p:spPr>
          <a:xfrm>
            <a:off x="7053264" y="2389189"/>
            <a:ext cx="1233487" cy="1163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endParaRPr lang="fr-FR" sz="1350" dirty="0">
              <a:solidFill>
                <a:prstClr val="white"/>
              </a:solidFill>
            </a:endParaRPr>
          </a:p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8</a:t>
            </a:r>
          </a:p>
          <a:p>
            <a:pPr algn="ctr" defTabSz="685800">
              <a:defRPr/>
            </a:pPr>
            <a:endParaRPr lang="fr-FR" sz="1350" dirty="0">
              <a:solidFill>
                <a:prstClr val="white"/>
              </a:solidFill>
            </a:endParaRPr>
          </a:p>
        </p:txBody>
      </p:sp>
      <p:sp>
        <p:nvSpPr>
          <p:cNvPr id="46087" name="ZoneTexte 8"/>
          <p:cNvSpPr txBox="1">
            <a:spLocks noChangeArrowheads="1"/>
          </p:cNvSpPr>
          <p:nvPr/>
        </p:nvSpPr>
        <p:spPr bwMode="auto">
          <a:xfrm>
            <a:off x="5572126" y="4529138"/>
            <a:ext cx="849313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>
                <a:solidFill>
                  <a:srgbClr val="000000"/>
                </a:solidFill>
                <a:latin typeface="Calibri" panose="020F0502020204030204" pitchFamily="34" charset="0"/>
              </a:rPr>
              <a:t>TRAVAIL</a:t>
            </a:r>
          </a:p>
        </p:txBody>
      </p:sp>
      <p:sp>
        <p:nvSpPr>
          <p:cNvPr id="46088" name="ZoneTexte 9"/>
          <p:cNvSpPr txBox="1">
            <a:spLocks noChangeArrowheads="1"/>
          </p:cNvSpPr>
          <p:nvPr/>
        </p:nvSpPr>
        <p:spPr bwMode="auto">
          <a:xfrm>
            <a:off x="3706813" y="3498850"/>
            <a:ext cx="9334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>
                <a:solidFill>
                  <a:srgbClr val="000000"/>
                </a:solidFill>
                <a:latin typeface="Calibri" panose="020F0502020204030204" pitchFamily="34" charset="0"/>
              </a:rPr>
              <a:t>SALARIES</a:t>
            </a:r>
          </a:p>
        </p:txBody>
      </p:sp>
      <p:sp>
        <p:nvSpPr>
          <p:cNvPr id="46089" name="ZoneTexte 10"/>
          <p:cNvSpPr txBox="1">
            <a:spLocks noChangeArrowheads="1"/>
          </p:cNvSpPr>
          <p:nvPr/>
        </p:nvSpPr>
        <p:spPr bwMode="auto">
          <a:xfrm>
            <a:off x="7242175" y="3552826"/>
            <a:ext cx="935038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>
                <a:solidFill>
                  <a:srgbClr val="000000"/>
                </a:solidFill>
                <a:latin typeface="Calibri" panose="020F0502020204030204" pitchFamily="34" charset="0"/>
              </a:rPr>
              <a:t>SALAIRES</a:t>
            </a:r>
          </a:p>
        </p:txBody>
      </p:sp>
      <p:sp>
        <p:nvSpPr>
          <p:cNvPr id="46090" name="ZoneTexte 11"/>
          <p:cNvSpPr txBox="1">
            <a:spLocks noChangeArrowheads="1"/>
          </p:cNvSpPr>
          <p:nvPr/>
        </p:nvSpPr>
        <p:spPr bwMode="auto">
          <a:xfrm>
            <a:off x="5511801" y="2338388"/>
            <a:ext cx="8350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>
                <a:solidFill>
                  <a:srgbClr val="000000"/>
                </a:solidFill>
                <a:latin typeface="Calibri" panose="020F0502020204030204" pitchFamily="34" charset="0"/>
              </a:rPr>
              <a:t>PATRON</a:t>
            </a:r>
          </a:p>
        </p:txBody>
      </p:sp>
      <p:sp>
        <p:nvSpPr>
          <p:cNvPr id="13" name="Ellipse 12"/>
          <p:cNvSpPr/>
          <p:nvPr/>
        </p:nvSpPr>
        <p:spPr>
          <a:xfrm>
            <a:off x="8916988" y="1993900"/>
            <a:ext cx="984250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46092" name="ZoneTexte 13"/>
          <p:cNvSpPr txBox="1">
            <a:spLocks noChangeArrowheads="1"/>
          </p:cNvSpPr>
          <p:nvPr/>
        </p:nvSpPr>
        <p:spPr bwMode="auto">
          <a:xfrm>
            <a:off x="9015414" y="2922588"/>
            <a:ext cx="9620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>
                <a:solidFill>
                  <a:srgbClr val="000000"/>
                </a:solidFill>
                <a:latin typeface="Calibri" panose="020F0502020204030204" pitchFamily="34" charset="0"/>
              </a:rPr>
              <a:t>BUSINESS</a:t>
            </a:r>
          </a:p>
        </p:txBody>
      </p:sp>
      <p:sp>
        <p:nvSpPr>
          <p:cNvPr id="46093" name="ZoneTexte 14"/>
          <p:cNvSpPr txBox="1">
            <a:spLocks noChangeArrowheads="1"/>
          </p:cNvSpPr>
          <p:nvPr/>
        </p:nvSpPr>
        <p:spPr bwMode="auto">
          <a:xfrm>
            <a:off x="2035175" y="3702050"/>
            <a:ext cx="11826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FORMATION</a:t>
            </a:r>
          </a:p>
        </p:txBody>
      </p:sp>
      <p:sp>
        <p:nvSpPr>
          <p:cNvPr id="16" name="Ellipse 15"/>
          <p:cNvSpPr/>
          <p:nvPr/>
        </p:nvSpPr>
        <p:spPr>
          <a:xfrm>
            <a:off x="2633663" y="4064000"/>
            <a:ext cx="984250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46095" name="ZoneTexte 16"/>
          <p:cNvSpPr txBox="1">
            <a:spLocks noChangeArrowheads="1"/>
          </p:cNvSpPr>
          <p:nvPr/>
        </p:nvSpPr>
        <p:spPr bwMode="auto">
          <a:xfrm>
            <a:off x="2713039" y="5056188"/>
            <a:ext cx="1017587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>
                <a:solidFill>
                  <a:srgbClr val="000000"/>
                </a:solidFill>
                <a:latin typeface="Calibri" panose="020F0502020204030204" pitchFamily="34" charset="0"/>
              </a:rPr>
              <a:t>BIEN-ETRE</a:t>
            </a:r>
          </a:p>
        </p:txBody>
      </p:sp>
      <p:sp>
        <p:nvSpPr>
          <p:cNvPr id="18" name="Ellipse 17"/>
          <p:cNvSpPr/>
          <p:nvPr/>
        </p:nvSpPr>
        <p:spPr>
          <a:xfrm>
            <a:off x="9034464" y="3640139"/>
            <a:ext cx="719137" cy="657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46097" name="ZoneTexte 18"/>
          <p:cNvSpPr txBox="1">
            <a:spLocks noChangeArrowheads="1"/>
          </p:cNvSpPr>
          <p:nvPr/>
        </p:nvSpPr>
        <p:spPr bwMode="auto">
          <a:xfrm>
            <a:off x="8655051" y="4297363"/>
            <a:ext cx="1662113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>
                <a:solidFill>
                  <a:srgbClr val="000000"/>
                </a:solidFill>
                <a:latin typeface="Calibri" panose="020F0502020204030204" pitchFamily="34" charset="0"/>
              </a:rPr>
              <a:t>COMMUNICATION</a:t>
            </a:r>
          </a:p>
        </p:txBody>
      </p:sp>
      <p:sp>
        <p:nvSpPr>
          <p:cNvPr id="20" name="Ellipse 19"/>
          <p:cNvSpPr/>
          <p:nvPr/>
        </p:nvSpPr>
        <p:spPr>
          <a:xfrm>
            <a:off x="7954963" y="1343025"/>
            <a:ext cx="984250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46099" name="ZoneTexte 20"/>
          <p:cNvSpPr txBox="1">
            <a:spLocks noChangeArrowheads="1"/>
          </p:cNvSpPr>
          <p:nvPr/>
        </p:nvSpPr>
        <p:spPr bwMode="auto">
          <a:xfrm>
            <a:off x="8088314" y="2271713"/>
            <a:ext cx="84613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>
                <a:solidFill>
                  <a:srgbClr val="000000"/>
                </a:solidFill>
                <a:latin typeface="Calibri" panose="020F0502020204030204" pitchFamily="34" charset="0"/>
              </a:rPr>
              <a:t>ARGENT</a:t>
            </a:r>
          </a:p>
        </p:txBody>
      </p:sp>
      <p:sp>
        <p:nvSpPr>
          <p:cNvPr id="46100" name="ZoneTexte 1"/>
          <p:cNvSpPr txBox="1">
            <a:spLocks noChangeArrowheads="1"/>
          </p:cNvSpPr>
          <p:nvPr/>
        </p:nvSpPr>
        <p:spPr bwMode="auto">
          <a:xfrm>
            <a:off x="1524000" y="6323013"/>
            <a:ext cx="4432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000000"/>
                </a:solidFill>
              </a:rPr>
              <a:t>Seconde BAC PRO GA du lycée Louise Michel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2085975" y="260351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" rIns="0" bIns="1080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4000" b="1" kern="0" dirty="0">
                <a:solidFill>
                  <a:srgbClr val="626469"/>
                </a:solidFill>
              </a:rPr>
              <a:t>Représentation de l’entreprise</a:t>
            </a:r>
            <a:endParaRPr lang="fr-FR" altLang="fr-FR" sz="4000" b="1" kern="0" dirty="0">
              <a:solidFill>
                <a:srgbClr val="626469"/>
              </a:solidFill>
            </a:endParaRPr>
          </a:p>
        </p:txBody>
      </p:sp>
      <p:pic>
        <p:nvPicPr>
          <p:cNvPr id="46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288" y="6032501"/>
            <a:ext cx="12001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161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MOREL</dc:creator>
  <cp:lastModifiedBy>Pascal MOREL</cp:lastModifiedBy>
  <cp:revision>1</cp:revision>
  <dcterms:created xsi:type="dcterms:W3CDTF">2017-03-15T14:29:30Z</dcterms:created>
  <dcterms:modified xsi:type="dcterms:W3CDTF">2017-03-15T14:30:37Z</dcterms:modified>
</cp:coreProperties>
</file>