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9" r:id="rId3"/>
    <p:sldId id="264" r:id="rId4"/>
    <p:sldId id="263" r:id="rId5"/>
    <p:sldId id="271" r:id="rId6"/>
    <p:sldId id="265" r:id="rId7"/>
    <p:sldId id="272" r:id="rId8"/>
    <p:sldId id="270" r:id="rId9"/>
    <p:sldId id="262" r:id="rId10"/>
    <p:sldId id="267" r:id="rId11"/>
    <p:sldId id="268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4F4F"/>
    <a:srgbClr val="0000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191" autoAdjust="0"/>
  </p:normalViewPr>
  <p:slideViewPr>
    <p:cSldViewPr>
      <p:cViewPr>
        <p:scale>
          <a:sx n="69" d="100"/>
          <a:sy n="69" d="100"/>
        </p:scale>
        <p:origin x="-332" y="-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4B933C-44E9-4775-BF8D-D09B39337E8F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B372777-FF59-4948-A55F-5E951EE73C55}">
      <dgm:prSet phldrT="[Texte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 lIns="0" tIns="0" rIns="0" bIns="0"/>
        <a:lstStyle/>
        <a:p>
          <a:r>
            <a:rPr lang="fr-FR" sz="1300" b="1" dirty="0" smtClean="0"/>
            <a:t>Compétences</a:t>
          </a:r>
          <a:endParaRPr lang="fr-FR" sz="1300" b="1" dirty="0"/>
        </a:p>
      </dgm:t>
    </dgm:pt>
    <dgm:pt modelId="{DC2FBD67-845B-441A-8AD0-F41B0708C2A1}" type="parTrans" cxnId="{B334C457-4609-44AC-8D25-432BA29FE25A}">
      <dgm:prSet/>
      <dgm:spPr/>
      <dgm:t>
        <a:bodyPr/>
        <a:lstStyle/>
        <a:p>
          <a:endParaRPr lang="fr-FR"/>
        </a:p>
      </dgm:t>
    </dgm:pt>
    <dgm:pt modelId="{DE098948-EE43-4F89-B0AC-E2175FA1FEF2}" type="sibTrans" cxnId="{B334C457-4609-44AC-8D25-432BA29FE25A}">
      <dgm:prSet/>
      <dgm:spPr/>
      <dgm:t>
        <a:bodyPr/>
        <a:lstStyle/>
        <a:p>
          <a:endParaRPr lang="fr-FR"/>
        </a:p>
      </dgm:t>
    </dgm:pt>
    <dgm:pt modelId="{69FADC32-325F-47EF-AD54-B5538C570AEB}">
      <dgm:prSet phldrT="[Texte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 lIns="0" tIns="0" rIns="0" bIns="0"/>
        <a:lstStyle/>
        <a:p>
          <a:r>
            <a:rPr lang="fr-FR" sz="1300" b="1" dirty="0" smtClean="0"/>
            <a:t>Savoirs</a:t>
          </a:r>
          <a:endParaRPr lang="fr-FR" sz="1300" b="1" dirty="0"/>
        </a:p>
      </dgm:t>
    </dgm:pt>
    <dgm:pt modelId="{37DBEF12-5CAE-45E4-B724-BA8EA48E6D35}" type="parTrans" cxnId="{90BDC48D-7C9E-4695-9CC6-F13951FAA30D}">
      <dgm:prSet/>
      <dgm:spPr/>
      <dgm:t>
        <a:bodyPr/>
        <a:lstStyle/>
        <a:p>
          <a:endParaRPr lang="fr-FR"/>
        </a:p>
      </dgm:t>
    </dgm:pt>
    <dgm:pt modelId="{41E34FE4-B8F4-4CFF-B3C1-9FA537491684}" type="sibTrans" cxnId="{90BDC48D-7C9E-4695-9CC6-F13951FAA30D}">
      <dgm:prSet/>
      <dgm:spPr/>
      <dgm:t>
        <a:bodyPr/>
        <a:lstStyle/>
        <a:p>
          <a:endParaRPr lang="fr-FR"/>
        </a:p>
      </dgm:t>
    </dgm:pt>
    <dgm:pt modelId="{7C99674D-4C2E-46E1-A0B1-8AC25B7AD58A}">
      <dgm:prSet phldrT="[Texte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sz="1800" b="1" dirty="0" smtClean="0">
              <a:solidFill>
                <a:schemeClr val="accent2">
                  <a:lumMod val="50000"/>
                </a:schemeClr>
              </a:solidFill>
            </a:rPr>
            <a:t>Scénarios</a:t>
          </a:r>
          <a:endParaRPr lang="fr-FR" sz="1400" b="1" dirty="0">
            <a:solidFill>
              <a:schemeClr val="accent2">
                <a:lumMod val="50000"/>
              </a:schemeClr>
            </a:solidFill>
          </a:endParaRPr>
        </a:p>
      </dgm:t>
    </dgm:pt>
    <dgm:pt modelId="{7C53D13E-BCB4-464E-8DA1-12CB84EEE6A7}" type="sibTrans" cxnId="{4F11FF22-0F1A-4191-86F9-3EDE1693C4EE}">
      <dgm:prSet/>
      <dgm:spPr/>
      <dgm:t>
        <a:bodyPr/>
        <a:lstStyle/>
        <a:p>
          <a:endParaRPr lang="fr-FR"/>
        </a:p>
      </dgm:t>
    </dgm:pt>
    <dgm:pt modelId="{286ACC65-AC44-4AB8-99D6-C0DC4C6FE79A}" type="parTrans" cxnId="{4F11FF22-0F1A-4191-86F9-3EDE1693C4EE}">
      <dgm:prSet/>
      <dgm:spPr/>
      <dgm:t>
        <a:bodyPr/>
        <a:lstStyle/>
        <a:p>
          <a:endParaRPr lang="fr-FR"/>
        </a:p>
      </dgm:t>
    </dgm:pt>
    <dgm:pt modelId="{B61512A7-EBCB-4F74-A0F1-A8DAEA2EEBB4}">
      <dgm:prSet phldrT="[Texte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 lIns="0" tIns="0" rIns="0" bIns="0"/>
        <a:lstStyle/>
        <a:p>
          <a:r>
            <a:rPr lang="fr-FR" sz="1300" b="1" dirty="0" smtClean="0"/>
            <a:t>Résultats attendus</a:t>
          </a:r>
          <a:endParaRPr lang="fr-FR" sz="1300" b="1" dirty="0"/>
        </a:p>
      </dgm:t>
    </dgm:pt>
    <dgm:pt modelId="{BCFA3628-4B3D-4E0B-9B44-A546C5FA1172}" type="sibTrans" cxnId="{5F707AE5-0B1D-4B90-A330-8AE130DE6D9F}">
      <dgm:prSet/>
      <dgm:spPr/>
      <dgm:t>
        <a:bodyPr/>
        <a:lstStyle/>
        <a:p>
          <a:endParaRPr lang="fr-FR"/>
        </a:p>
      </dgm:t>
    </dgm:pt>
    <dgm:pt modelId="{A7BCC2E1-23AB-4433-B698-B8479F8C6CFE}" type="parTrans" cxnId="{5F707AE5-0B1D-4B90-A330-8AE130DE6D9F}">
      <dgm:prSet/>
      <dgm:spPr/>
      <dgm:t>
        <a:bodyPr/>
        <a:lstStyle/>
        <a:p>
          <a:endParaRPr lang="fr-FR"/>
        </a:p>
      </dgm:t>
    </dgm:pt>
    <dgm:pt modelId="{83CDF9D8-2AE2-4945-98BC-29D0004E4E8E}" type="pres">
      <dgm:prSet presAssocID="{A94B933C-44E9-4775-BF8D-D09B39337E8F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94A174D-AE49-4FC8-9B40-555FDC1F3D8A}" type="pres">
      <dgm:prSet presAssocID="{A94B933C-44E9-4775-BF8D-D09B39337E8F}" presName="ellipse" presStyleLbl="trBgShp" presStyleIdx="0" presStyleCnt="1" custLinFactNeighborX="538" custLinFactNeighborY="10741"/>
      <dgm:spPr/>
    </dgm:pt>
    <dgm:pt modelId="{101FCAAA-3A4A-4333-92A7-91F0A041D94F}" type="pres">
      <dgm:prSet presAssocID="{A94B933C-44E9-4775-BF8D-D09B39337E8F}" presName="arrow1" presStyleLbl="fgShp" presStyleIdx="0" presStyleCnt="1" custLinFactNeighborX="-1204" custLinFactNeighborY="-47499"/>
      <dgm:spPr/>
    </dgm:pt>
    <dgm:pt modelId="{70630C08-7F1F-4B20-8C58-E3935077B9EF}" type="pres">
      <dgm:prSet presAssocID="{A94B933C-44E9-4775-BF8D-D09B39337E8F}" presName="rectangle" presStyleLbl="revTx" presStyleIdx="0" presStyleCnt="1" custScaleX="94771" custScaleY="70066" custLinFactNeighborX="-74" custLinFactNeighborY="-3219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3C36920-34C4-4F78-B844-171ED141E863}" type="pres">
      <dgm:prSet presAssocID="{FB372777-FF59-4948-A55F-5E951EE73C55}" presName="item1" presStyleLbl="node1" presStyleIdx="0" presStyleCnt="3" custScaleX="114815" custLinFactNeighborX="-12296" custLinFactNeighborY="-2593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E91F6B2-F36D-43AF-A731-177C86A3B006}" type="pres">
      <dgm:prSet presAssocID="{69FADC32-325F-47EF-AD54-B5538C570AEB}" presName="item2" presStyleLbl="node1" presStyleIdx="1" presStyleCnt="3" custScaleX="114815" custLinFactNeighborX="-11852" custLinFactNeighborY="-279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0DB85FF-8958-4134-ACE3-B7F59CB7F85A}" type="pres">
      <dgm:prSet presAssocID="{7C99674D-4C2E-46E1-A0B1-8AC25B7AD58A}" presName="item3" presStyleLbl="node1" presStyleIdx="2" presStyleCnt="3" custScaleX="114815" custLinFactNeighborX="34074" custLinFactNeighborY="-377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CEBF075-EB12-4945-B8C9-7F6AE2C7CB57}" type="pres">
      <dgm:prSet presAssocID="{A94B933C-44E9-4775-BF8D-D09B39337E8F}" presName="funnel" presStyleLbl="trAlignAcc1" presStyleIdx="0" presStyleCnt="1" custScaleX="117471" custLinFactNeighborX="-312" custLinFactNeighborY="-2897"/>
      <dgm:spPr/>
      <dgm:t>
        <a:bodyPr/>
        <a:lstStyle/>
        <a:p>
          <a:endParaRPr lang="fr-FR"/>
        </a:p>
      </dgm:t>
    </dgm:pt>
  </dgm:ptLst>
  <dgm:cxnLst>
    <dgm:cxn modelId="{4F11FF22-0F1A-4191-86F9-3EDE1693C4EE}" srcId="{A94B933C-44E9-4775-BF8D-D09B39337E8F}" destId="{7C99674D-4C2E-46E1-A0B1-8AC25B7AD58A}" srcOrd="3" destOrd="0" parTransId="{286ACC65-AC44-4AB8-99D6-C0DC4C6FE79A}" sibTransId="{7C53D13E-BCB4-464E-8DA1-12CB84EEE6A7}"/>
    <dgm:cxn modelId="{5F707AE5-0B1D-4B90-A330-8AE130DE6D9F}" srcId="{A94B933C-44E9-4775-BF8D-D09B39337E8F}" destId="{B61512A7-EBCB-4F74-A0F1-A8DAEA2EEBB4}" srcOrd="0" destOrd="0" parTransId="{A7BCC2E1-23AB-4433-B698-B8479F8C6CFE}" sibTransId="{BCFA3628-4B3D-4E0B-9B44-A546C5FA1172}"/>
    <dgm:cxn modelId="{EF1A7142-6102-4E79-9AE0-E4ADDD51C0D9}" type="presOf" srcId="{69FADC32-325F-47EF-AD54-B5538C570AEB}" destId="{73C36920-34C4-4F78-B844-171ED141E863}" srcOrd="0" destOrd="0" presId="urn:microsoft.com/office/officeart/2005/8/layout/funnel1"/>
    <dgm:cxn modelId="{D8C8F6AC-AA19-45D4-8400-DD5DB69ADCF1}" type="presOf" srcId="{B61512A7-EBCB-4F74-A0F1-A8DAEA2EEBB4}" destId="{60DB85FF-8958-4134-ACE3-B7F59CB7F85A}" srcOrd="0" destOrd="0" presId="urn:microsoft.com/office/officeart/2005/8/layout/funnel1"/>
    <dgm:cxn modelId="{64B1792F-E47B-4AD4-B4D6-F67D34C6BDAA}" type="presOf" srcId="{FB372777-FF59-4948-A55F-5E951EE73C55}" destId="{2E91F6B2-F36D-43AF-A731-177C86A3B006}" srcOrd="0" destOrd="0" presId="urn:microsoft.com/office/officeart/2005/8/layout/funnel1"/>
    <dgm:cxn modelId="{90BDC48D-7C9E-4695-9CC6-F13951FAA30D}" srcId="{A94B933C-44E9-4775-BF8D-D09B39337E8F}" destId="{69FADC32-325F-47EF-AD54-B5538C570AEB}" srcOrd="2" destOrd="0" parTransId="{37DBEF12-5CAE-45E4-B724-BA8EA48E6D35}" sibTransId="{41E34FE4-B8F4-4CFF-B3C1-9FA537491684}"/>
    <dgm:cxn modelId="{65B85056-BD67-4EED-8B68-1FD42293A989}" type="presOf" srcId="{7C99674D-4C2E-46E1-A0B1-8AC25B7AD58A}" destId="{70630C08-7F1F-4B20-8C58-E3935077B9EF}" srcOrd="0" destOrd="0" presId="urn:microsoft.com/office/officeart/2005/8/layout/funnel1"/>
    <dgm:cxn modelId="{AE48AB17-286B-44DA-BB2B-3F14ABB5A978}" type="presOf" srcId="{A94B933C-44E9-4775-BF8D-D09B39337E8F}" destId="{83CDF9D8-2AE2-4945-98BC-29D0004E4E8E}" srcOrd="0" destOrd="0" presId="urn:microsoft.com/office/officeart/2005/8/layout/funnel1"/>
    <dgm:cxn modelId="{B334C457-4609-44AC-8D25-432BA29FE25A}" srcId="{A94B933C-44E9-4775-BF8D-D09B39337E8F}" destId="{FB372777-FF59-4948-A55F-5E951EE73C55}" srcOrd="1" destOrd="0" parTransId="{DC2FBD67-845B-441A-8AD0-F41B0708C2A1}" sibTransId="{DE098948-EE43-4F89-B0AC-E2175FA1FEF2}"/>
    <dgm:cxn modelId="{DF435A02-E5E4-4171-8239-91B673246887}" type="presParOf" srcId="{83CDF9D8-2AE2-4945-98BC-29D0004E4E8E}" destId="{E94A174D-AE49-4FC8-9B40-555FDC1F3D8A}" srcOrd="0" destOrd="0" presId="urn:microsoft.com/office/officeart/2005/8/layout/funnel1"/>
    <dgm:cxn modelId="{04693E2D-6013-434A-8C6B-5B6FFF856C61}" type="presParOf" srcId="{83CDF9D8-2AE2-4945-98BC-29D0004E4E8E}" destId="{101FCAAA-3A4A-4333-92A7-91F0A041D94F}" srcOrd="1" destOrd="0" presId="urn:microsoft.com/office/officeart/2005/8/layout/funnel1"/>
    <dgm:cxn modelId="{22BC4333-C67B-4485-9F5B-7BF89F78AA99}" type="presParOf" srcId="{83CDF9D8-2AE2-4945-98BC-29D0004E4E8E}" destId="{70630C08-7F1F-4B20-8C58-E3935077B9EF}" srcOrd="2" destOrd="0" presId="urn:microsoft.com/office/officeart/2005/8/layout/funnel1"/>
    <dgm:cxn modelId="{A706150A-50EB-4336-80B5-4EAD0AADAC0A}" type="presParOf" srcId="{83CDF9D8-2AE2-4945-98BC-29D0004E4E8E}" destId="{73C36920-34C4-4F78-B844-171ED141E863}" srcOrd="3" destOrd="0" presId="urn:microsoft.com/office/officeart/2005/8/layout/funnel1"/>
    <dgm:cxn modelId="{E4A34FF0-7A24-4AEA-8716-1A70703E9252}" type="presParOf" srcId="{83CDF9D8-2AE2-4945-98BC-29D0004E4E8E}" destId="{2E91F6B2-F36D-43AF-A731-177C86A3B006}" srcOrd="4" destOrd="0" presId="urn:microsoft.com/office/officeart/2005/8/layout/funnel1"/>
    <dgm:cxn modelId="{5D479A5F-580F-4697-90D2-D16BF3F05BC7}" type="presParOf" srcId="{83CDF9D8-2AE2-4945-98BC-29D0004E4E8E}" destId="{60DB85FF-8958-4134-ACE3-B7F59CB7F85A}" srcOrd="5" destOrd="0" presId="urn:microsoft.com/office/officeart/2005/8/layout/funnel1"/>
    <dgm:cxn modelId="{2DA62230-C45D-43F6-A7F3-DEE8B5FA4465}" type="presParOf" srcId="{83CDF9D8-2AE2-4945-98BC-29D0004E4E8E}" destId="{3CEBF075-EB12-4945-B8C9-7F6AE2C7CB57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F049BA-695C-4803-B22C-94EFAADA7365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5B10925-7F50-44BE-9F11-1D6BCAF01197}">
      <dgm:prSet phldrT="[Texte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fr-FR" b="1" dirty="0" smtClean="0"/>
            <a:t>Composantes d’activité</a:t>
          </a:r>
          <a:endParaRPr lang="fr-FR" b="1" dirty="0"/>
        </a:p>
      </dgm:t>
    </dgm:pt>
    <dgm:pt modelId="{40254F8D-D54C-4253-B41A-AA6C34703016}" type="parTrans" cxnId="{2524E0A0-5296-48C3-AC0A-828813756B3E}">
      <dgm:prSet/>
      <dgm:spPr/>
      <dgm:t>
        <a:bodyPr/>
        <a:lstStyle/>
        <a:p>
          <a:endParaRPr lang="fr-FR"/>
        </a:p>
      </dgm:t>
    </dgm:pt>
    <dgm:pt modelId="{9F22450C-4560-4337-BBD0-3C0948EDB80F}" type="sibTrans" cxnId="{2524E0A0-5296-48C3-AC0A-828813756B3E}">
      <dgm:prSet/>
      <dgm:spPr/>
      <dgm:t>
        <a:bodyPr/>
        <a:lstStyle/>
        <a:p>
          <a:endParaRPr lang="fr-FR"/>
        </a:p>
      </dgm:t>
    </dgm:pt>
    <dgm:pt modelId="{1153DF0C-9951-4C02-983C-7C44F76469E2}">
      <dgm:prSet phldrT="[Texte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fr-FR" b="1" dirty="0" smtClean="0"/>
            <a:t>Recensement des travaux possibles</a:t>
          </a:r>
          <a:endParaRPr lang="fr-FR" b="1" dirty="0"/>
        </a:p>
      </dgm:t>
    </dgm:pt>
    <dgm:pt modelId="{20DBA345-C369-4F11-91D1-142111816735}" type="parTrans" cxnId="{DA07B400-8393-4BBB-ADCA-D377F0C19F5D}">
      <dgm:prSet/>
      <dgm:spPr/>
      <dgm:t>
        <a:bodyPr/>
        <a:lstStyle/>
        <a:p>
          <a:endParaRPr lang="fr-FR"/>
        </a:p>
      </dgm:t>
    </dgm:pt>
    <dgm:pt modelId="{9E110EF1-41D7-40D4-AEC7-45D807B3E1BC}" type="sibTrans" cxnId="{DA07B400-8393-4BBB-ADCA-D377F0C19F5D}">
      <dgm:prSet/>
      <dgm:spPr/>
      <dgm:t>
        <a:bodyPr/>
        <a:lstStyle/>
        <a:p>
          <a:endParaRPr lang="fr-FR"/>
        </a:p>
      </dgm:t>
    </dgm:pt>
    <dgm:pt modelId="{7A80B386-4C60-4D67-9761-CD9A925EDEF1}">
      <dgm:prSet phldrT="[Texte]"/>
      <dgm:spPr/>
      <dgm:t>
        <a:bodyPr/>
        <a:lstStyle/>
        <a:p>
          <a:r>
            <a:rPr lang="fr-FR" b="1" dirty="0" smtClean="0"/>
            <a:t>Phasage : déroulement des travaux</a:t>
          </a:r>
          <a:endParaRPr lang="fr-FR" b="1" dirty="0"/>
        </a:p>
      </dgm:t>
    </dgm:pt>
    <dgm:pt modelId="{E5E163C1-6ABA-48C3-898E-93C5F6685AE0}" type="parTrans" cxnId="{FB2FBC78-CC92-4EFB-98DE-6FF170AA6C2D}">
      <dgm:prSet/>
      <dgm:spPr/>
      <dgm:t>
        <a:bodyPr/>
        <a:lstStyle/>
        <a:p>
          <a:endParaRPr lang="fr-FR"/>
        </a:p>
      </dgm:t>
    </dgm:pt>
    <dgm:pt modelId="{F9994B67-2CF1-462E-A623-2435A13B988C}" type="sibTrans" cxnId="{FB2FBC78-CC92-4EFB-98DE-6FF170AA6C2D}">
      <dgm:prSet/>
      <dgm:spPr/>
      <dgm:t>
        <a:bodyPr/>
        <a:lstStyle/>
        <a:p>
          <a:endParaRPr lang="fr-FR"/>
        </a:p>
      </dgm:t>
    </dgm:pt>
    <dgm:pt modelId="{CAEC3994-A72D-4489-821D-D696A557EA47}" type="pres">
      <dgm:prSet presAssocID="{D4F049BA-695C-4803-B22C-94EFAADA736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9AD0E00-8FC3-47F2-8153-CC5D649C7447}" type="pres">
      <dgm:prSet presAssocID="{D4F049BA-695C-4803-B22C-94EFAADA7365}" presName="dummyMaxCanvas" presStyleCnt="0">
        <dgm:presLayoutVars/>
      </dgm:prSet>
      <dgm:spPr/>
    </dgm:pt>
    <dgm:pt modelId="{32D500B4-3F39-4456-BBE0-765FBF9E614D}" type="pres">
      <dgm:prSet presAssocID="{D4F049BA-695C-4803-B22C-94EFAADA7365}" presName="ThreeNodes_1" presStyleLbl="node1" presStyleIdx="0" presStyleCnt="3" custLinFactNeighborX="2190" custLinFactNeighborY="501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DC76C8-5D87-450B-9663-DEE980A3B4C4}" type="pres">
      <dgm:prSet presAssocID="{D4F049BA-695C-4803-B22C-94EFAADA7365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F416135-357E-42B5-B6DF-4D63876546D4}" type="pres">
      <dgm:prSet presAssocID="{D4F049BA-695C-4803-B22C-94EFAADA7365}" presName="ThreeNodes_3" presStyleLbl="node1" presStyleIdx="2" presStyleCnt="3" custLinFactNeighborX="2935" custLinFactNeighborY="2423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944A1F1-3A50-4B06-9989-4E4BB4627E16}" type="pres">
      <dgm:prSet presAssocID="{D4F049BA-695C-4803-B22C-94EFAADA7365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8AFE58-B229-4079-AF68-0B34743AFE73}" type="pres">
      <dgm:prSet presAssocID="{D4F049BA-695C-4803-B22C-94EFAADA7365}" presName="ThreeConn_2-3" presStyleLbl="fgAccFollowNode1" presStyleIdx="1" presStyleCnt="2" custLinFactNeighborX="-45856" custLinFactNeighborY="-1150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EBFCB82-DF43-463A-81EA-6761E13F33F1}" type="pres">
      <dgm:prSet presAssocID="{D4F049BA-695C-4803-B22C-94EFAADA7365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BFACA21-56BC-4870-B41A-B042A794D1ED}" type="pres">
      <dgm:prSet presAssocID="{D4F049BA-695C-4803-B22C-94EFAADA7365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337B29C-239D-42C7-ACA1-B3032019F0D1}" type="pres">
      <dgm:prSet presAssocID="{D4F049BA-695C-4803-B22C-94EFAADA7365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8510A25-7335-4FEE-9034-087EA54EF088}" type="presOf" srcId="{85B10925-7F50-44BE-9F11-1D6BCAF01197}" destId="{2EBFCB82-DF43-463A-81EA-6761E13F33F1}" srcOrd="1" destOrd="0" presId="urn:microsoft.com/office/officeart/2005/8/layout/vProcess5"/>
    <dgm:cxn modelId="{C458D2E9-9A74-4A36-A809-77DCE2916C10}" type="presOf" srcId="{D4F049BA-695C-4803-B22C-94EFAADA7365}" destId="{CAEC3994-A72D-4489-821D-D696A557EA47}" srcOrd="0" destOrd="0" presId="urn:microsoft.com/office/officeart/2005/8/layout/vProcess5"/>
    <dgm:cxn modelId="{B9B5BBDE-C7A5-4837-95C5-6ACA0D8518A7}" type="presOf" srcId="{7A80B386-4C60-4D67-9761-CD9A925EDEF1}" destId="{2F416135-357E-42B5-B6DF-4D63876546D4}" srcOrd="0" destOrd="0" presId="urn:microsoft.com/office/officeart/2005/8/layout/vProcess5"/>
    <dgm:cxn modelId="{DA07B400-8393-4BBB-ADCA-D377F0C19F5D}" srcId="{D4F049BA-695C-4803-B22C-94EFAADA7365}" destId="{1153DF0C-9951-4C02-983C-7C44F76469E2}" srcOrd="1" destOrd="0" parTransId="{20DBA345-C369-4F11-91D1-142111816735}" sibTransId="{9E110EF1-41D7-40D4-AEC7-45D807B3E1BC}"/>
    <dgm:cxn modelId="{BC6F03F4-4687-478B-A127-7C267B5D14AF}" type="presOf" srcId="{85B10925-7F50-44BE-9F11-1D6BCAF01197}" destId="{32D500B4-3F39-4456-BBE0-765FBF9E614D}" srcOrd="0" destOrd="0" presId="urn:microsoft.com/office/officeart/2005/8/layout/vProcess5"/>
    <dgm:cxn modelId="{44383B28-A5BD-44FD-8F7F-E5CA50724D7C}" type="presOf" srcId="{9E110EF1-41D7-40D4-AEC7-45D807B3E1BC}" destId="{9D8AFE58-B229-4079-AF68-0B34743AFE73}" srcOrd="0" destOrd="0" presId="urn:microsoft.com/office/officeart/2005/8/layout/vProcess5"/>
    <dgm:cxn modelId="{9017AB59-7B88-4CBE-B06E-3B80BEE2E3CF}" type="presOf" srcId="{1153DF0C-9951-4C02-983C-7C44F76469E2}" destId="{7FDC76C8-5D87-450B-9663-DEE980A3B4C4}" srcOrd="0" destOrd="0" presId="urn:microsoft.com/office/officeart/2005/8/layout/vProcess5"/>
    <dgm:cxn modelId="{E936D194-EA1B-47D7-9581-9D0EA1B47955}" type="presOf" srcId="{1153DF0C-9951-4C02-983C-7C44F76469E2}" destId="{9BFACA21-56BC-4870-B41A-B042A794D1ED}" srcOrd="1" destOrd="0" presId="urn:microsoft.com/office/officeart/2005/8/layout/vProcess5"/>
    <dgm:cxn modelId="{D2913970-04CE-462B-BCF2-A098E4300D28}" type="presOf" srcId="{9F22450C-4560-4337-BBD0-3C0948EDB80F}" destId="{E944A1F1-3A50-4B06-9989-4E4BB4627E16}" srcOrd="0" destOrd="0" presId="urn:microsoft.com/office/officeart/2005/8/layout/vProcess5"/>
    <dgm:cxn modelId="{777DD51B-5B4B-47C1-AE6A-521B5C5B3DB8}" type="presOf" srcId="{7A80B386-4C60-4D67-9761-CD9A925EDEF1}" destId="{7337B29C-239D-42C7-ACA1-B3032019F0D1}" srcOrd="1" destOrd="0" presId="urn:microsoft.com/office/officeart/2005/8/layout/vProcess5"/>
    <dgm:cxn modelId="{2524E0A0-5296-48C3-AC0A-828813756B3E}" srcId="{D4F049BA-695C-4803-B22C-94EFAADA7365}" destId="{85B10925-7F50-44BE-9F11-1D6BCAF01197}" srcOrd="0" destOrd="0" parTransId="{40254F8D-D54C-4253-B41A-AA6C34703016}" sibTransId="{9F22450C-4560-4337-BBD0-3C0948EDB80F}"/>
    <dgm:cxn modelId="{FB2FBC78-CC92-4EFB-98DE-6FF170AA6C2D}" srcId="{D4F049BA-695C-4803-B22C-94EFAADA7365}" destId="{7A80B386-4C60-4D67-9761-CD9A925EDEF1}" srcOrd="2" destOrd="0" parTransId="{E5E163C1-6ABA-48C3-898E-93C5F6685AE0}" sibTransId="{F9994B67-2CF1-462E-A623-2435A13B988C}"/>
    <dgm:cxn modelId="{0708F4B9-B6AB-4BAB-9069-79CDD7FB786F}" type="presParOf" srcId="{CAEC3994-A72D-4489-821D-D696A557EA47}" destId="{A9AD0E00-8FC3-47F2-8153-CC5D649C7447}" srcOrd="0" destOrd="0" presId="urn:microsoft.com/office/officeart/2005/8/layout/vProcess5"/>
    <dgm:cxn modelId="{01F154D0-8DB2-4FC4-9F7D-C2704155C566}" type="presParOf" srcId="{CAEC3994-A72D-4489-821D-D696A557EA47}" destId="{32D500B4-3F39-4456-BBE0-765FBF9E614D}" srcOrd="1" destOrd="0" presId="urn:microsoft.com/office/officeart/2005/8/layout/vProcess5"/>
    <dgm:cxn modelId="{53C18D45-AD0A-4181-98AC-B7DF4EE19B4D}" type="presParOf" srcId="{CAEC3994-A72D-4489-821D-D696A557EA47}" destId="{7FDC76C8-5D87-450B-9663-DEE980A3B4C4}" srcOrd="2" destOrd="0" presId="urn:microsoft.com/office/officeart/2005/8/layout/vProcess5"/>
    <dgm:cxn modelId="{0B229C0A-8A5D-494F-8B13-526EAB623713}" type="presParOf" srcId="{CAEC3994-A72D-4489-821D-D696A557EA47}" destId="{2F416135-357E-42B5-B6DF-4D63876546D4}" srcOrd="3" destOrd="0" presId="urn:microsoft.com/office/officeart/2005/8/layout/vProcess5"/>
    <dgm:cxn modelId="{3B924A15-0623-4552-A212-58FED6982C15}" type="presParOf" srcId="{CAEC3994-A72D-4489-821D-D696A557EA47}" destId="{E944A1F1-3A50-4B06-9989-4E4BB4627E16}" srcOrd="4" destOrd="0" presId="urn:microsoft.com/office/officeart/2005/8/layout/vProcess5"/>
    <dgm:cxn modelId="{82D20130-8F8E-4796-85BC-F6F25B7E840B}" type="presParOf" srcId="{CAEC3994-A72D-4489-821D-D696A557EA47}" destId="{9D8AFE58-B229-4079-AF68-0B34743AFE73}" srcOrd="5" destOrd="0" presId="urn:microsoft.com/office/officeart/2005/8/layout/vProcess5"/>
    <dgm:cxn modelId="{E8357EC9-A884-4890-83FA-7F5947A4264A}" type="presParOf" srcId="{CAEC3994-A72D-4489-821D-D696A557EA47}" destId="{2EBFCB82-DF43-463A-81EA-6761E13F33F1}" srcOrd="6" destOrd="0" presId="urn:microsoft.com/office/officeart/2005/8/layout/vProcess5"/>
    <dgm:cxn modelId="{363D97C7-FBE9-489B-884E-BE3857FA6272}" type="presParOf" srcId="{CAEC3994-A72D-4489-821D-D696A557EA47}" destId="{9BFACA21-56BC-4870-B41A-B042A794D1ED}" srcOrd="7" destOrd="0" presId="urn:microsoft.com/office/officeart/2005/8/layout/vProcess5"/>
    <dgm:cxn modelId="{CF96CC90-1A77-4928-9817-80D1A38867CA}" type="presParOf" srcId="{CAEC3994-A72D-4489-821D-D696A557EA47}" destId="{7337B29C-239D-42C7-ACA1-B3032019F0D1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54C5B0-408B-4570-A1FA-F451905E302B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035D074-9DED-4A06-8DA7-C805D5221BB6}">
      <dgm:prSet phldrT="[Texte]" custT="1"/>
      <dgm:spPr/>
      <dgm:t>
        <a:bodyPr/>
        <a:lstStyle/>
        <a:p>
          <a:r>
            <a:rPr lang="fr-FR" sz="2400" dirty="0" smtClean="0"/>
            <a:t>On donne</a:t>
          </a:r>
          <a:endParaRPr lang="fr-FR" sz="2400" dirty="0"/>
        </a:p>
      </dgm:t>
    </dgm:pt>
    <dgm:pt modelId="{F4B0FDB4-C4E7-4EBD-B140-433B71F1EAAD}" type="parTrans" cxnId="{85C2C87A-F29B-4B5D-BFFD-CF8BEE3C2651}">
      <dgm:prSet/>
      <dgm:spPr/>
      <dgm:t>
        <a:bodyPr/>
        <a:lstStyle/>
        <a:p>
          <a:endParaRPr lang="fr-FR"/>
        </a:p>
      </dgm:t>
    </dgm:pt>
    <dgm:pt modelId="{C93F6901-6BE4-4A85-9ADE-CAB2E0F10AFA}" type="sibTrans" cxnId="{85C2C87A-F29B-4B5D-BFFD-CF8BEE3C2651}">
      <dgm:prSet/>
      <dgm:spPr/>
      <dgm:t>
        <a:bodyPr/>
        <a:lstStyle/>
        <a:p>
          <a:endParaRPr lang="fr-FR"/>
        </a:p>
      </dgm:t>
    </dgm:pt>
    <dgm:pt modelId="{DDAEA3A3-F3D9-4EC0-BCFC-2F10FA76CE03}">
      <dgm:prSet phldrT="[Texte]"/>
      <dgm:spPr/>
      <dgm:t>
        <a:bodyPr/>
        <a:lstStyle/>
        <a:p>
          <a:r>
            <a:rPr lang="fr-FR" b="0" dirty="0" smtClean="0"/>
            <a:t>Ressources notionnelles</a:t>
          </a:r>
          <a:endParaRPr lang="fr-FR" b="0" dirty="0"/>
        </a:p>
      </dgm:t>
    </dgm:pt>
    <dgm:pt modelId="{4DFBBCFB-E769-4EE0-839D-87FA8D02D1C2}" type="parTrans" cxnId="{835CD429-A47F-4797-8EF2-B4F4D1B91B03}">
      <dgm:prSet/>
      <dgm:spPr/>
      <dgm:t>
        <a:bodyPr/>
        <a:lstStyle/>
        <a:p>
          <a:endParaRPr lang="fr-FR"/>
        </a:p>
      </dgm:t>
    </dgm:pt>
    <dgm:pt modelId="{09E3811B-B61A-40BF-B02B-F7166926B3F6}" type="sibTrans" cxnId="{835CD429-A47F-4797-8EF2-B4F4D1B91B03}">
      <dgm:prSet/>
      <dgm:spPr/>
      <dgm:t>
        <a:bodyPr/>
        <a:lstStyle/>
        <a:p>
          <a:endParaRPr lang="fr-FR"/>
        </a:p>
      </dgm:t>
    </dgm:pt>
    <dgm:pt modelId="{157C415D-600C-4E08-ADA5-59CB9DC5D3B8}">
      <dgm:prSet phldrT="[Texte]"/>
      <dgm:spPr/>
      <dgm:t>
        <a:bodyPr/>
        <a:lstStyle/>
        <a:p>
          <a:r>
            <a:rPr lang="fr-FR" dirty="0" smtClean="0"/>
            <a:t>Ressources </a:t>
          </a:r>
          <a:r>
            <a:rPr lang="fr-FR" dirty="0" smtClean="0"/>
            <a:t>Situation Professionnelle</a:t>
          </a:r>
          <a:endParaRPr lang="fr-FR" dirty="0"/>
        </a:p>
      </dgm:t>
    </dgm:pt>
    <dgm:pt modelId="{B483DBD3-2888-4578-A212-970B33C944AB}" type="parTrans" cxnId="{F1D12E43-41F1-418E-9912-8BFF4355C4E8}">
      <dgm:prSet/>
      <dgm:spPr/>
      <dgm:t>
        <a:bodyPr/>
        <a:lstStyle/>
        <a:p>
          <a:endParaRPr lang="fr-FR"/>
        </a:p>
      </dgm:t>
    </dgm:pt>
    <dgm:pt modelId="{CCE48E77-9504-4626-9EDB-51F6BB949DC3}" type="sibTrans" cxnId="{F1D12E43-41F1-418E-9912-8BFF4355C4E8}">
      <dgm:prSet/>
      <dgm:spPr/>
      <dgm:t>
        <a:bodyPr/>
        <a:lstStyle/>
        <a:p>
          <a:endParaRPr lang="fr-FR"/>
        </a:p>
      </dgm:t>
    </dgm:pt>
    <dgm:pt modelId="{8F9B93AD-ED62-4647-9732-1FFAE5298302}">
      <dgm:prSet phldrT="[Texte]" custT="1"/>
      <dgm:spPr/>
      <dgm:t>
        <a:bodyPr/>
        <a:lstStyle/>
        <a:p>
          <a:r>
            <a:rPr lang="fr-FR" sz="2400" dirty="0" smtClean="0"/>
            <a:t>Ils font</a:t>
          </a:r>
          <a:endParaRPr lang="fr-FR" sz="2400" dirty="0"/>
        </a:p>
      </dgm:t>
    </dgm:pt>
    <dgm:pt modelId="{F0350420-AF30-4C50-B0F2-7EC18A687B08}" type="parTrans" cxnId="{E7723E96-6F57-4B39-BB82-867414CC62DD}">
      <dgm:prSet/>
      <dgm:spPr/>
      <dgm:t>
        <a:bodyPr/>
        <a:lstStyle/>
        <a:p>
          <a:endParaRPr lang="fr-FR"/>
        </a:p>
      </dgm:t>
    </dgm:pt>
    <dgm:pt modelId="{94377910-6AE7-40C1-8E96-D8CCBAF347AE}" type="sibTrans" cxnId="{E7723E96-6F57-4B39-BB82-867414CC62DD}">
      <dgm:prSet/>
      <dgm:spPr/>
      <dgm:t>
        <a:bodyPr/>
        <a:lstStyle/>
        <a:p>
          <a:endParaRPr lang="fr-FR"/>
        </a:p>
      </dgm:t>
    </dgm:pt>
    <dgm:pt modelId="{073D0CE6-6A5D-4944-8547-71C09D908478}">
      <dgm:prSet phldrT="[Texte]"/>
      <dgm:spPr/>
      <dgm:t>
        <a:bodyPr/>
        <a:lstStyle/>
        <a:p>
          <a:r>
            <a:rPr lang="fr-FR" dirty="0" smtClean="0"/>
            <a:t>Liste des travaux</a:t>
          </a:r>
          <a:endParaRPr lang="fr-FR" dirty="0"/>
        </a:p>
      </dgm:t>
    </dgm:pt>
    <dgm:pt modelId="{1852A2AB-18A8-4BC4-96BD-201D0EF10D95}" type="parTrans" cxnId="{9DB7AA5E-BC7D-4815-9D7C-D97EC3CF9EEA}">
      <dgm:prSet/>
      <dgm:spPr/>
      <dgm:t>
        <a:bodyPr/>
        <a:lstStyle/>
        <a:p>
          <a:endParaRPr lang="fr-FR"/>
        </a:p>
      </dgm:t>
    </dgm:pt>
    <dgm:pt modelId="{DB04B3BD-6070-43A8-A540-8044B7619E90}" type="sibTrans" cxnId="{9DB7AA5E-BC7D-4815-9D7C-D97EC3CF9EEA}">
      <dgm:prSet/>
      <dgm:spPr/>
      <dgm:t>
        <a:bodyPr/>
        <a:lstStyle/>
        <a:p>
          <a:endParaRPr lang="fr-FR"/>
        </a:p>
      </dgm:t>
    </dgm:pt>
    <dgm:pt modelId="{343159CC-F14F-42D7-9E67-86148FF3F1FE}">
      <dgm:prSet/>
      <dgm:spPr/>
      <dgm:t>
        <a:bodyPr/>
        <a:lstStyle/>
        <a:p>
          <a:r>
            <a:rPr lang="fr-FR" dirty="0" smtClean="0"/>
            <a:t>Ressources techniques</a:t>
          </a:r>
          <a:endParaRPr lang="fr-FR" dirty="0"/>
        </a:p>
      </dgm:t>
    </dgm:pt>
    <dgm:pt modelId="{930AEFC9-B81E-4633-A4DE-1FE384EEC7CE}" type="parTrans" cxnId="{4808DAE1-E05D-41A2-A772-E9F524DE9C1F}">
      <dgm:prSet/>
      <dgm:spPr/>
      <dgm:t>
        <a:bodyPr/>
        <a:lstStyle/>
        <a:p>
          <a:endParaRPr lang="fr-FR"/>
        </a:p>
      </dgm:t>
    </dgm:pt>
    <dgm:pt modelId="{F6E4395B-C2F3-4B4F-A203-72BF34BD744A}" type="sibTrans" cxnId="{4808DAE1-E05D-41A2-A772-E9F524DE9C1F}">
      <dgm:prSet/>
      <dgm:spPr/>
      <dgm:t>
        <a:bodyPr/>
        <a:lstStyle/>
        <a:p>
          <a:endParaRPr lang="fr-FR"/>
        </a:p>
      </dgm:t>
    </dgm:pt>
    <dgm:pt modelId="{35DCD160-8437-40A6-941E-59B0402475CE}" type="pres">
      <dgm:prSet presAssocID="{0154C5B0-408B-4570-A1FA-F451905E302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05482383-B25C-442C-BFD9-103ACD9F735F}" type="pres">
      <dgm:prSet presAssocID="{1035D074-9DED-4A06-8DA7-C805D5221BB6}" presName="root" presStyleCnt="0"/>
      <dgm:spPr/>
    </dgm:pt>
    <dgm:pt modelId="{CE187EC5-F0E4-4204-A495-6022AD721066}" type="pres">
      <dgm:prSet presAssocID="{1035D074-9DED-4A06-8DA7-C805D5221BB6}" presName="rootComposite" presStyleCnt="0"/>
      <dgm:spPr/>
    </dgm:pt>
    <dgm:pt modelId="{2D47A251-7BA2-4424-B66B-D22308929FEE}" type="pres">
      <dgm:prSet presAssocID="{1035D074-9DED-4A06-8DA7-C805D5221BB6}" presName="rootText" presStyleLbl="node1" presStyleIdx="0" presStyleCnt="2"/>
      <dgm:spPr/>
      <dgm:t>
        <a:bodyPr/>
        <a:lstStyle/>
        <a:p>
          <a:endParaRPr lang="fr-FR"/>
        </a:p>
      </dgm:t>
    </dgm:pt>
    <dgm:pt modelId="{D43876E1-1ADF-4221-9313-73BE58859238}" type="pres">
      <dgm:prSet presAssocID="{1035D074-9DED-4A06-8DA7-C805D5221BB6}" presName="rootConnector" presStyleLbl="node1" presStyleIdx="0" presStyleCnt="2"/>
      <dgm:spPr/>
      <dgm:t>
        <a:bodyPr/>
        <a:lstStyle/>
        <a:p>
          <a:endParaRPr lang="fr-FR"/>
        </a:p>
      </dgm:t>
    </dgm:pt>
    <dgm:pt modelId="{23DAEC84-B6BE-4AEC-8B72-0598E56229CF}" type="pres">
      <dgm:prSet presAssocID="{1035D074-9DED-4A06-8DA7-C805D5221BB6}" presName="childShape" presStyleCnt="0"/>
      <dgm:spPr/>
    </dgm:pt>
    <dgm:pt modelId="{33AEF573-A8E5-4E1F-933E-79E585F0FE73}" type="pres">
      <dgm:prSet presAssocID="{4DFBBCFB-E769-4EE0-839D-87FA8D02D1C2}" presName="Name13" presStyleLbl="parChTrans1D2" presStyleIdx="0" presStyleCnt="4"/>
      <dgm:spPr/>
      <dgm:t>
        <a:bodyPr/>
        <a:lstStyle/>
        <a:p>
          <a:endParaRPr lang="fr-FR"/>
        </a:p>
      </dgm:t>
    </dgm:pt>
    <dgm:pt modelId="{F7DA0E55-BB88-413F-8A7A-8954970F9223}" type="pres">
      <dgm:prSet presAssocID="{DDAEA3A3-F3D9-4EC0-BCFC-2F10FA76CE03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5D7164F-C5CE-48D8-9B62-F8A43AD4FF33}" type="pres">
      <dgm:prSet presAssocID="{B483DBD3-2888-4578-A212-970B33C944AB}" presName="Name13" presStyleLbl="parChTrans1D2" presStyleIdx="1" presStyleCnt="4"/>
      <dgm:spPr/>
      <dgm:t>
        <a:bodyPr/>
        <a:lstStyle/>
        <a:p>
          <a:endParaRPr lang="fr-FR"/>
        </a:p>
      </dgm:t>
    </dgm:pt>
    <dgm:pt modelId="{B8482DCD-19D4-41D3-8D5C-93CE92FFA2F4}" type="pres">
      <dgm:prSet presAssocID="{157C415D-600C-4E08-ADA5-59CB9DC5D3B8}" presName="childText" presStyleLbl="bgAcc1" presStyleIdx="1" presStyleCnt="4" custLinFactNeighborX="-681" custLinFactNeighborY="563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2231F41-D2CA-45B8-B5B1-DE1801D7A3FD}" type="pres">
      <dgm:prSet presAssocID="{930AEFC9-B81E-4633-A4DE-1FE384EEC7CE}" presName="Name13" presStyleLbl="parChTrans1D2" presStyleIdx="2" presStyleCnt="4"/>
      <dgm:spPr/>
      <dgm:t>
        <a:bodyPr/>
        <a:lstStyle/>
        <a:p>
          <a:endParaRPr lang="fr-FR"/>
        </a:p>
      </dgm:t>
    </dgm:pt>
    <dgm:pt modelId="{A0F1CC13-DEF1-45C4-88EC-DFE4F3EC4977}" type="pres">
      <dgm:prSet presAssocID="{343159CC-F14F-42D7-9E67-86148FF3F1FE}" presName="childText" presStyleLbl="bgAcc1" presStyleIdx="2" presStyleCnt="4" custLinFactNeighborX="-276" custLinFactNeighborY="-263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0C49E6E-0957-4429-8312-F5041AC51713}" type="pres">
      <dgm:prSet presAssocID="{8F9B93AD-ED62-4647-9732-1FFAE5298302}" presName="root" presStyleCnt="0"/>
      <dgm:spPr/>
    </dgm:pt>
    <dgm:pt modelId="{54AB7352-100E-4DA1-9084-6761CFB9B572}" type="pres">
      <dgm:prSet presAssocID="{8F9B93AD-ED62-4647-9732-1FFAE5298302}" presName="rootComposite" presStyleCnt="0"/>
      <dgm:spPr/>
    </dgm:pt>
    <dgm:pt modelId="{3125D2C1-6EA5-4DBB-A48C-C1603C4A7FFC}" type="pres">
      <dgm:prSet presAssocID="{8F9B93AD-ED62-4647-9732-1FFAE5298302}" presName="rootText" presStyleLbl="node1" presStyleIdx="1" presStyleCnt="2"/>
      <dgm:spPr/>
      <dgm:t>
        <a:bodyPr/>
        <a:lstStyle/>
        <a:p>
          <a:endParaRPr lang="fr-FR"/>
        </a:p>
      </dgm:t>
    </dgm:pt>
    <dgm:pt modelId="{62667768-C10A-48BB-8B4C-CF838C661B3E}" type="pres">
      <dgm:prSet presAssocID="{8F9B93AD-ED62-4647-9732-1FFAE5298302}" presName="rootConnector" presStyleLbl="node1" presStyleIdx="1" presStyleCnt="2"/>
      <dgm:spPr/>
      <dgm:t>
        <a:bodyPr/>
        <a:lstStyle/>
        <a:p>
          <a:endParaRPr lang="fr-FR"/>
        </a:p>
      </dgm:t>
    </dgm:pt>
    <dgm:pt modelId="{CC2F8088-7833-4033-BC76-D31D054FD08A}" type="pres">
      <dgm:prSet presAssocID="{8F9B93AD-ED62-4647-9732-1FFAE5298302}" presName="childShape" presStyleCnt="0"/>
      <dgm:spPr/>
    </dgm:pt>
    <dgm:pt modelId="{9CED522B-6AB7-40AE-9526-9F8ADBF88F5B}" type="pres">
      <dgm:prSet presAssocID="{1852A2AB-18A8-4BC4-96BD-201D0EF10D95}" presName="Name13" presStyleLbl="parChTrans1D2" presStyleIdx="3" presStyleCnt="4"/>
      <dgm:spPr/>
      <dgm:t>
        <a:bodyPr/>
        <a:lstStyle/>
        <a:p>
          <a:endParaRPr lang="fr-FR"/>
        </a:p>
      </dgm:t>
    </dgm:pt>
    <dgm:pt modelId="{9A7C337C-90B9-4751-8EBF-8D0E23C440D8}" type="pres">
      <dgm:prSet presAssocID="{073D0CE6-6A5D-4944-8547-71C09D908478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4322171-96B0-4040-8AB8-AA4D946B4808}" type="presOf" srcId="{DDAEA3A3-F3D9-4EC0-BCFC-2F10FA76CE03}" destId="{F7DA0E55-BB88-413F-8A7A-8954970F9223}" srcOrd="0" destOrd="0" presId="urn:microsoft.com/office/officeart/2005/8/layout/hierarchy3"/>
    <dgm:cxn modelId="{2A9A8146-6804-47B0-A656-11F19A6B0A6B}" type="presOf" srcId="{B483DBD3-2888-4578-A212-970B33C944AB}" destId="{E5D7164F-C5CE-48D8-9B62-F8A43AD4FF33}" srcOrd="0" destOrd="0" presId="urn:microsoft.com/office/officeart/2005/8/layout/hierarchy3"/>
    <dgm:cxn modelId="{84659E74-924B-48AC-82BD-4FD629AD8594}" type="presOf" srcId="{1035D074-9DED-4A06-8DA7-C805D5221BB6}" destId="{2D47A251-7BA2-4424-B66B-D22308929FEE}" srcOrd="0" destOrd="0" presId="urn:microsoft.com/office/officeart/2005/8/layout/hierarchy3"/>
    <dgm:cxn modelId="{835CD429-A47F-4797-8EF2-B4F4D1B91B03}" srcId="{1035D074-9DED-4A06-8DA7-C805D5221BB6}" destId="{DDAEA3A3-F3D9-4EC0-BCFC-2F10FA76CE03}" srcOrd="0" destOrd="0" parTransId="{4DFBBCFB-E769-4EE0-839D-87FA8D02D1C2}" sibTransId="{09E3811B-B61A-40BF-B02B-F7166926B3F6}"/>
    <dgm:cxn modelId="{4808DAE1-E05D-41A2-A772-E9F524DE9C1F}" srcId="{1035D074-9DED-4A06-8DA7-C805D5221BB6}" destId="{343159CC-F14F-42D7-9E67-86148FF3F1FE}" srcOrd="2" destOrd="0" parTransId="{930AEFC9-B81E-4633-A4DE-1FE384EEC7CE}" sibTransId="{F6E4395B-C2F3-4B4F-A203-72BF34BD744A}"/>
    <dgm:cxn modelId="{B434F0E9-721B-4FCF-A2A2-E53EB5DFFF19}" type="presOf" srcId="{0154C5B0-408B-4570-A1FA-F451905E302B}" destId="{35DCD160-8437-40A6-941E-59B0402475CE}" srcOrd="0" destOrd="0" presId="urn:microsoft.com/office/officeart/2005/8/layout/hierarchy3"/>
    <dgm:cxn modelId="{9DB7AA5E-BC7D-4815-9D7C-D97EC3CF9EEA}" srcId="{8F9B93AD-ED62-4647-9732-1FFAE5298302}" destId="{073D0CE6-6A5D-4944-8547-71C09D908478}" srcOrd="0" destOrd="0" parTransId="{1852A2AB-18A8-4BC4-96BD-201D0EF10D95}" sibTransId="{DB04B3BD-6070-43A8-A540-8044B7619E90}"/>
    <dgm:cxn modelId="{0E4CE2DF-8F9B-448B-95A1-F6E4F45FE0DF}" type="presOf" srcId="{930AEFC9-B81E-4633-A4DE-1FE384EEC7CE}" destId="{52231F41-D2CA-45B8-B5B1-DE1801D7A3FD}" srcOrd="0" destOrd="0" presId="urn:microsoft.com/office/officeart/2005/8/layout/hierarchy3"/>
    <dgm:cxn modelId="{6FC184AD-7293-4E13-AF79-46071A81140B}" type="presOf" srcId="{1852A2AB-18A8-4BC4-96BD-201D0EF10D95}" destId="{9CED522B-6AB7-40AE-9526-9F8ADBF88F5B}" srcOrd="0" destOrd="0" presId="urn:microsoft.com/office/officeart/2005/8/layout/hierarchy3"/>
    <dgm:cxn modelId="{B4474DAF-A54D-4CC1-B70D-CE2206272F5A}" type="presOf" srcId="{073D0CE6-6A5D-4944-8547-71C09D908478}" destId="{9A7C337C-90B9-4751-8EBF-8D0E23C440D8}" srcOrd="0" destOrd="0" presId="urn:microsoft.com/office/officeart/2005/8/layout/hierarchy3"/>
    <dgm:cxn modelId="{7012FDAD-435D-454D-BD21-844AC3434818}" type="presOf" srcId="{4DFBBCFB-E769-4EE0-839D-87FA8D02D1C2}" destId="{33AEF573-A8E5-4E1F-933E-79E585F0FE73}" srcOrd="0" destOrd="0" presId="urn:microsoft.com/office/officeart/2005/8/layout/hierarchy3"/>
    <dgm:cxn modelId="{594ED850-56B7-4F4E-92F1-E4F42000219C}" type="presOf" srcId="{1035D074-9DED-4A06-8DA7-C805D5221BB6}" destId="{D43876E1-1ADF-4221-9313-73BE58859238}" srcOrd="1" destOrd="0" presId="urn:microsoft.com/office/officeart/2005/8/layout/hierarchy3"/>
    <dgm:cxn modelId="{F1D12E43-41F1-418E-9912-8BFF4355C4E8}" srcId="{1035D074-9DED-4A06-8DA7-C805D5221BB6}" destId="{157C415D-600C-4E08-ADA5-59CB9DC5D3B8}" srcOrd="1" destOrd="0" parTransId="{B483DBD3-2888-4578-A212-970B33C944AB}" sibTransId="{CCE48E77-9504-4626-9EDB-51F6BB949DC3}"/>
    <dgm:cxn modelId="{D1A2CBBB-7196-4FC9-99DB-0610BB233D24}" type="presOf" srcId="{8F9B93AD-ED62-4647-9732-1FFAE5298302}" destId="{62667768-C10A-48BB-8B4C-CF838C661B3E}" srcOrd="1" destOrd="0" presId="urn:microsoft.com/office/officeart/2005/8/layout/hierarchy3"/>
    <dgm:cxn modelId="{2EF862CE-079F-4876-8F9F-2ABE9ACFA7C8}" type="presOf" srcId="{343159CC-F14F-42D7-9E67-86148FF3F1FE}" destId="{A0F1CC13-DEF1-45C4-88EC-DFE4F3EC4977}" srcOrd="0" destOrd="0" presId="urn:microsoft.com/office/officeart/2005/8/layout/hierarchy3"/>
    <dgm:cxn modelId="{B4AA38AE-69AF-4DCD-8CC5-D7E536BDCE9A}" type="presOf" srcId="{157C415D-600C-4E08-ADA5-59CB9DC5D3B8}" destId="{B8482DCD-19D4-41D3-8D5C-93CE92FFA2F4}" srcOrd="0" destOrd="0" presId="urn:microsoft.com/office/officeart/2005/8/layout/hierarchy3"/>
    <dgm:cxn modelId="{85C2C87A-F29B-4B5D-BFFD-CF8BEE3C2651}" srcId="{0154C5B0-408B-4570-A1FA-F451905E302B}" destId="{1035D074-9DED-4A06-8DA7-C805D5221BB6}" srcOrd="0" destOrd="0" parTransId="{F4B0FDB4-C4E7-4EBD-B140-433B71F1EAAD}" sibTransId="{C93F6901-6BE4-4A85-9ADE-CAB2E0F10AFA}"/>
    <dgm:cxn modelId="{D1F8D609-68C8-4E3F-94AC-62FA5304A416}" type="presOf" srcId="{8F9B93AD-ED62-4647-9732-1FFAE5298302}" destId="{3125D2C1-6EA5-4DBB-A48C-C1603C4A7FFC}" srcOrd="0" destOrd="0" presId="urn:microsoft.com/office/officeart/2005/8/layout/hierarchy3"/>
    <dgm:cxn modelId="{E7723E96-6F57-4B39-BB82-867414CC62DD}" srcId="{0154C5B0-408B-4570-A1FA-F451905E302B}" destId="{8F9B93AD-ED62-4647-9732-1FFAE5298302}" srcOrd="1" destOrd="0" parTransId="{F0350420-AF30-4C50-B0F2-7EC18A687B08}" sibTransId="{94377910-6AE7-40C1-8E96-D8CCBAF347AE}"/>
    <dgm:cxn modelId="{76741971-AD10-43DB-9E10-F586B823AB3A}" type="presParOf" srcId="{35DCD160-8437-40A6-941E-59B0402475CE}" destId="{05482383-B25C-442C-BFD9-103ACD9F735F}" srcOrd="0" destOrd="0" presId="urn:microsoft.com/office/officeart/2005/8/layout/hierarchy3"/>
    <dgm:cxn modelId="{D35F4106-7598-41ED-B360-FDBA2F743ED9}" type="presParOf" srcId="{05482383-B25C-442C-BFD9-103ACD9F735F}" destId="{CE187EC5-F0E4-4204-A495-6022AD721066}" srcOrd="0" destOrd="0" presId="urn:microsoft.com/office/officeart/2005/8/layout/hierarchy3"/>
    <dgm:cxn modelId="{AF5A2989-E1AC-486D-909D-3CA45B0B3321}" type="presParOf" srcId="{CE187EC5-F0E4-4204-A495-6022AD721066}" destId="{2D47A251-7BA2-4424-B66B-D22308929FEE}" srcOrd="0" destOrd="0" presId="urn:microsoft.com/office/officeart/2005/8/layout/hierarchy3"/>
    <dgm:cxn modelId="{A3E3D23E-69DE-4D38-B55A-C7936D2B3D21}" type="presParOf" srcId="{CE187EC5-F0E4-4204-A495-6022AD721066}" destId="{D43876E1-1ADF-4221-9313-73BE58859238}" srcOrd="1" destOrd="0" presId="urn:microsoft.com/office/officeart/2005/8/layout/hierarchy3"/>
    <dgm:cxn modelId="{212185D6-F708-4FC8-9245-4568A7B93761}" type="presParOf" srcId="{05482383-B25C-442C-BFD9-103ACD9F735F}" destId="{23DAEC84-B6BE-4AEC-8B72-0598E56229CF}" srcOrd="1" destOrd="0" presId="urn:microsoft.com/office/officeart/2005/8/layout/hierarchy3"/>
    <dgm:cxn modelId="{E3D7E3DD-7F86-41E7-A933-BEE1B71E08C8}" type="presParOf" srcId="{23DAEC84-B6BE-4AEC-8B72-0598E56229CF}" destId="{33AEF573-A8E5-4E1F-933E-79E585F0FE73}" srcOrd="0" destOrd="0" presId="urn:microsoft.com/office/officeart/2005/8/layout/hierarchy3"/>
    <dgm:cxn modelId="{89365D2F-601F-4B60-887B-34F28D29802D}" type="presParOf" srcId="{23DAEC84-B6BE-4AEC-8B72-0598E56229CF}" destId="{F7DA0E55-BB88-413F-8A7A-8954970F9223}" srcOrd="1" destOrd="0" presId="urn:microsoft.com/office/officeart/2005/8/layout/hierarchy3"/>
    <dgm:cxn modelId="{5B71522A-553A-46E9-8328-524DD6312ADD}" type="presParOf" srcId="{23DAEC84-B6BE-4AEC-8B72-0598E56229CF}" destId="{E5D7164F-C5CE-48D8-9B62-F8A43AD4FF33}" srcOrd="2" destOrd="0" presId="urn:microsoft.com/office/officeart/2005/8/layout/hierarchy3"/>
    <dgm:cxn modelId="{B5D3571B-FDA4-4210-A606-67BBB84940B8}" type="presParOf" srcId="{23DAEC84-B6BE-4AEC-8B72-0598E56229CF}" destId="{B8482DCD-19D4-41D3-8D5C-93CE92FFA2F4}" srcOrd="3" destOrd="0" presId="urn:microsoft.com/office/officeart/2005/8/layout/hierarchy3"/>
    <dgm:cxn modelId="{BB5AE201-7403-480B-8439-FE85AA0C0FD0}" type="presParOf" srcId="{23DAEC84-B6BE-4AEC-8B72-0598E56229CF}" destId="{52231F41-D2CA-45B8-B5B1-DE1801D7A3FD}" srcOrd="4" destOrd="0" presId="urn:microsoft.com/office/officeart/2005/8/layout/hierarchy3"/>
    <dgm:cxn modelId="{A70490A9-5A0C-4E5C-B802-FD9732EAB35E}" type="presParOf" srcId="{23DAEC84-B6BE-4AEC-8B72-0598E56229CF}" destId="{A0F1CC13-DEF1-45C4-88EC-DFE4F3EC4977}" srcOrd="5" destOrd="0" presId="urn:microsoft.com/office/officeart/2005/8/layout/hierarchy3"/>
    <dgm:cxn modelId="{FCDE03A1-06EF-465D-A726-EF40EDCC26B7}" type="presParOf" srcId="{35DCD160-8437-40A6-941E-59B0402475CE}" destId="{80C49E6E-0957-4429-8312-F5041AC51713}" srcOrd="1" destOrd="0" presId="urn:microsoft.com/office/officeart/2005/8/layout/hierarchy3"/>
    <dgm:cxn modelId="{98F72013-4249-46CC-9026-29FC486D2B31}" type="presParOf" srcId="{80C49E6E-0957-4429-8312-F5041AC51713}" destId="{54AB7352-100E-4DA1-9084-6761CFB9B572}" srcOrd="0" destOrd="0" presId="urn:microsoft.com/office/officeart/2005/8/layout/hierarchy3"/>
    <dgm:cxn modelId="{8A500DCB-6E00-48CA-B62B-D27B19A6F3CC}" type="presParOf" srcId="{54AB7352-100E-4DA1-9084-6761CFB9B572}" destId="{3125D2C1-6EA5-4DBB-A48C-C1603C4A7FFC}" srcOrd="0" destOrd="0" presId="urn:microsoft.com/office/officeart/2005/8/layout/hierarchy3"/>
    <dgm:cxn modelId="{AC7AB299-6B9D-4919-8838-3E8005C9B291}" type="presParOf" srcId="{54AB7352-100E-4DA1-9084-6761CFB9B572}" destId="{62667768-C10A-48BB-8B4C-CF838C661B3E}" srcOrd="1" destOrd="0" presId="urn:microsoft.com/office/officeart/2005/8/layout/hierarchy3"/>
    <dgm:cxn modelId="{5020B32C-4F4D-458D-AAE3-9DF5C7140313}" type="presParOf" srcId="{80C49E6E-0957-4429-8312-F5041AC51713}" destId="{CC2F8088-7833-4033-BC76-D31D054FD08A}" srcOrd="1" destOrd="0" presId="urn:microsoft.com/office/officeart/2005/8/layout/hierarchy3"/>
    <dgm:cxn modelId="{58A775F5-4D12-45F8-8A1F-3A364ECF7CDF}" type="presParOf" srcId="{CC2F8088-7833-4033-BC76-D31D054FD08A}" destId="{9CED522B-6AB7-40AE-9526-9F8ADBF88F5B}" srcOrd="0" destOrd="0" presId="urn:microsoft.com/office/officeart/2005/8/layout/hierarchy3"/>
    <dgm:cxn modelId="{74F81B2E-6356-41EE-AAC6-F28C2ABCF791}" type="presParOf" srcId="{CC2F8088-7833-4033-BC76-D31D054FD08A}" destId="{9A7C337C-90B9-4751-8EBF-8D0E23C440D8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4F049BA-695C-4803-B22C-94EFAADA7365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5B10925-7F50-44BE-9F11-1D6BCAF01197}">
      <dgm:prSet phldrT="[Texte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fr-FR" b="1" dirty="0" smtClean="0"/>
            <a:t>Problème ou besoin</a:t>
          </a:r>
          <a:endParaRPr lang="fr-FR" b="1" dirty="0"/>
        </a:p>
      </dgm:t>
    </dgm:pt>
    <dgm:pt modelId="{40254F8D-D54C-4253-B41A-AA6C34703016}" type="parTrans" cxnId="{2524E0A0-5296-48C3-AC0A-828813756B3E}">
      <dgm:prSet/>
      <dgm:spPr/>
      <dgm:t>
        <a:bodyPr/>
        <a:lstStyle/>
        <a:p>
          <a:endParaRPr lang="fr-FR"/>
        </a:p>
      </dgm:t>
    </dgm:pt>
    <dgm:pt modelId="{9F22450C-4560-4337-BBD0-3C0948EDB80F}" type="sibTrans" cxnId="{2524E0A0-5296-48C3-AC0A-828813756B3E}">
      <dgm:prSet/>
      <dgm:spPr/>
      <dgm:t>
        <a:bodyPr/>
        <a:lstStyle/>
        <a:p>
          <a:endParaRPr lang="fr-FR"/>
        </a:p>
      </dgm:t>
    </dgm:pt>
    <dgm:pt modelId="{7A80B386-4C60-4D67-9761-CD9A925EDEF1}">
      <dgm:prSet phldrT="[Texte]"/>
      <dgm:spPr/>
      <dgm:t>
        <a:bodyPr/>
        <a:lstStyle/>
        <a:p>
          <a:r>
            <a:rPr lang="fr-FR" b="1" dirty="0" smtClean="0"/>
            <a:t>Composantes d’activité</a:t>
          </a:r>
          <a:endParaRPr lang="fr-FR" b="1" dirty="0"/>
        </a:p>
      </dgm:t>
    </dgm:pt>
    <dgm:pt modelId="{E5E163C1-6ABA-48C3-898E-93C5F6685AE0}" type="parTrans" cxnId="{FB2FBC78-CC92-4EFB-98DE-6FF170AA6C2D}">
      <dgm:prSet/>
      <dgm:spPr/>
      <dgm:t>
        <a:bodyPr/>
        <a:lstStyle/>
        <a:p>
          <a:endParaRPr lang="fr-FR"/>
        </a:p>
      </dgm:t>
    </dgm:pt>
    <dgm:pt modelId="{F9994B67-2CF1-462E-A623-2435A13B988C}" type="sibTrans" cxnId="{FB2FBC78-CC92-4EFB-98DE-6FF170AA6C2D}">
      <dgm:prSet/>
      <dgm:spPr/>
      <dgm:t>
        <a:bodyPr/>
        <a:lstStyle/>
        <a:p>
          <a:endParaRPr lang="fr-FR"/>
        </a:p>
      </dgm:t>
    </dgm:pt>
    <dgm:pt modelId="{1153DF0C-9951-4C02-983C-7C44F76469E2}">
      <dgm:prSet phldrT="[Texte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fr-FR" b="1" dirty="0" smtClean="0"/>
            <a:t>Phasage : définition d’étapes</a:t>
          </a:r>
          <a:endParaRPr lang="fr-FR" b="1" dirty="0"/>
        </a:p>
      </dgm:t>
    </dgm:pt>
    <dgm:pt modelId="{9E110EF1-41D7-40D4-AEC7-45D807B3E1BC}" type="sibTrans" cxnId="{DA07B400-8393-4BBB-ADCA-D377F0C19F5D}">
      <dgm:prSet/>
      <dgm:spPr/>
      <dgm:t>
        <a:bodyPr/>
        <a:lstStyle/>
        <a:p>
          <a:endParaRPr lang="fr-FR"/>
        </a:p>
      </dgm:t>
    </dgm:pt>
    <dgm:pt modelId="{20DBA345-C369-4F11-91D1-142111816735}" type="parTrans" cxnId="{DA07B400-8393-4BBB-ADCA-D377F0C19F5D}">
      <dgm:prSet/>
      <dgm:spPr/>
      <dgm:t>
        <a:bodyPr/>
        <a:lstStyle/>
        <a:p>
          <a:endParaRPr lang="fr-FR"/>
        </a:p>
      </dgm:t>
    </dgm:pt>
    <dgm:pt modelId="{CAEC3994-A72D-4489-821D-D696A557EA47}" type="pres">
      <dgm:prSet presAssocID="{D4F049BA-695C-4803-B22C-94EFAADA736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9AD0E00-8FC3-47F2-8153-CC5D649C7447}" type="pres">
      <dgm:prSet presAssocID="{D4F049BA-695C-4803-B22C-94EFAADA7365}" presName="dummyMaxCanvas" presStyleCnt="0">
        <dgm:presLayoutVars/>
      </dgm:prSet>
      <dgm:spPr/>
    </dgm:pt>
    <dgm:pt modelId="{32D500B4-3F39-4456-BBE0-765FBF9E614D}" type="pres">
      <dgm:prSet presAssocID="{D4F049BA-695C-4803-B22C-94EFAADA7365}" presName="ThreeNodes_1" presStyleLbl="node1" presStyleIdx="0" presStyleCnt="3" custLinFactNeighborX="2190" custLinFactNeighborY="501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DC76C8-5D87-450B-9663-DEE980A3B4C4}" type="pres">
      <dgm:prSet presAssocID="{D4F049BA-695C-4803-B22C-94EFAADA7365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F416135-357E-42B5-B6DF-4D63876546D4}" type="pres">
      <dgm:prSet presAssocID="{D4F049BA-695C-4803-B22C-94EFAADA7365}" presName="ThreeNodes_3" presStyleLbl="node1" presStyleIdx="2" presStyleCnt="3" custLinFactNeighborX="2935" custLinFactNeighborY="2423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944A1F1-3A50-4B06-9989-4E4BB4627E16}" type="pres">
      <dgm:prSet presAssocID="{D4F049BA-695C-4803-B22C-94EFAADA7365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8AFE58-B229-4079-AF68-0B34743AFE73}" type="pres">
      <dgm:prSet presAssocID="{D4F049BA-695C-4803-B22C-94EFAADA7365}" presName="ThreeConn_2-3" presStyleLbl="fgAccFollowNode1" presStyleIdx="1" presStyleCnt="2" custLinFactNeighborX="-45856" custLinFactNeighborY="-1150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EBFCB82-DF43-463A-81EA-6761E13F33F1}" type="pres">
      <dgm:prSet presAssocID="{D4F049BA-695C-4803-B22C-94EFAADA7365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BFACA21-56BC-4870-B41A-B042A794D1ED}" type="pres">
      <dgm:prSet presAssocID="{D4F049BA-695C-4803-B22C-94EFAADA7365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337B29C-239D-42C7-ACA1-B3032019F0D1}" type="pres">
      <dgm:prSet presAssocID="{D4F049BA-695C-4803-B22C-94EFAADA7365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A07B400-8393-4BBB-ADCA-D377F0C19F5D}" srcId="{D4F049BA-695C-4803-B22C-94EFAADA7365}" destId="{1153DF0C-9951-4C02-983C-7C44F76469E2}" srcOrd="1" destOrd="0" parTransId="{20DBA345-C369-4F11-91D1-142111816735}" sibTransId="{9E110EF1-41D7-40D4-AEC7-45D807B3E1BC}"/>
    <dgm:cxn modelId="{00163765-B2C1-4C31-88F0-0E17C7E77438}" type="presOf" srcId="{85B10925-7F50-44BE-9F11-1D6BCAF01197}" destId="{32D500B4-3F39-4456-BBE0-765FBF9E614D}" srcOrd="0" destOrd="0" presId="urn:microsoft.com/office/officeart/2005/8/layout/vProcess5"/>
    <dgm:cxn modelId="{1186B0CB-6B70-44F5-957A-E3DAB6105F04}" type="presOf" srcId="{9F22450C-4560-4337-BBD0-3C0948EDB80F}" destId="{E944A1F1-3A50-4B06-9989-4E4BB4627E16}" srcOrd="0" destOrd="0" presId="urn:microsoft.com/office/officeart/2005/8/layout/vProcess5"/>
    <dgm:cxn modelId="{B8484C33-59C0-4AEC-99D7-53A4DF91EFC5}" type="presOf" srcId="{9E110EF1-41D7-40D4-AEC7-45D807B3E1BC}" destId="{9D8AFE58-B229-4079-AF68-0B34743AFE73}" srcOrd="0" destOrd="0" presId="urn:microsoft.com/office/officeart/2005/8/layout/vProcess5"/>
    <dgm:cxn modelId="{716C3B8A-1D5D-4717-B891-7833CE4F9CA2}" type="presOf" srcId="{85B10925-7F50-44BE-9F11-1D6BCAF01197}" destId="{2EBFCB82-DF43-463A-81EA-6761E13F33F1}" srcOrd="1" destOrd="0" presId="urn:microsoft.com/office/officeart/2005/8/layout/vProcess5"/>
    <dgm:cxn modelId="{6FC1591B-7E05-4967-B37F-F46D1EC94E47}" type="presOf" srcId="{D4F049BA-695C-4803-B22C-94EFAADA7365}" destId="{CAEC3994-A72D-4489-821D-D696A557EA47}" srcOrd="0" destOrd="0" presId="urn:microsoft.com/office/officeart/2005/8/layout/vProcess5"/>
    <dgm:cxn modelId="{C9DC91F6-6EA0-412A-B226-B6A94B4E504E}" type="presOf" srcId="{7A80B386-4C60-4D67-9761-CD9A925EDEF1}" destId="{2F416135-357E-42B5-B6DF-4D63876546D4}" srcOrd="0" destOrd="0" presId="urn:microsoft.com/office/officeart/2005/8/layout/vProcess5"/>
    <dgm:cxn modelId="{2524E0A0-5296-48C3-AC0A-828813756B3E}" srcId="{D4F049BA-695C-4803-B22C-94EFAADA7365}" destId="{85B10925-7F50-44BE-9F11-1D6BCAF01197}" srcOrd="0" destOrd="0" parTransId="{40254F8D-D54C-4253-B41A-AA6C34703016}" sibTransId="{9F22450C-4560-4337-BBD0-3C0948EDB80F}"/>
    <dgm:cxn modelId="{8C02EC59-F15A-44F6-B20F-606FDF627610}" type="presOf" srcId="{1153DF0C-9951-4C02-983C-7C44F76469E2}" destId="{7FDC76C8-5D87-450B-9663-DEE980A3B4C4}" srcOrd="0" destOrd="0" presId="urn:microsoft.com/office/officeart/2005/8/layout/vProcess5"/>
    <dgm:cxn modelId="{FB2FBC78-CC92-4EFB-98DE-6FF170AA6C2D}" srcId="{D4F049BA-695C-4803-B22C-94EFAADA7365}" destId="{7A80B386-4C60-4D67-9761-CD9A925EDEF1}" srcOrd="2" destOrd="0" parTransId="{E5E163C1-6ABA-48C3-898E-93C5F6685AE0}" sibTransId="{F9994B67-2CF1-462E-A623-2435A13B988C}"/>
    <dgm:cxn modelId="{9251857E-A5F4-4E81-B86C-F60E0D7AAB4E}" type="presOf" srcId="{1153DF0C-9951-4C02-983C-7C44F76469E2}" destId="{9BFACA21-56BC-4870-B41A-B042A794D1ED}" srcOrd="1" destOrd="0" presId="urn:microsoft.com/office/officeart/2005/8/layout/vProcess5"/>
    <dgm:cxn modelId="{D2A9B3A0-6453-4CBD-A969-1E11B9A15CE3}" type="presOf" srcId="{7A80B386-4C60-4D67-9761-CD9A925EDEF1}" destId="{7337B29C-239D-42C7-ACA1-B3032019F0D1}" srcOrd="1" destOrd="0" presId="urn:microsoft.com/office/officeart/2005/8/layout/vProcess5"/>
    <dgm:cxn modelId="{7BF79C4A-EE6A-480B-BB25-94E9D5CB21E2}" type="presParOf" srcId="{CAEC3994-A72D-4489-821D-D696A557EA47}" destId="{A9AD0E00-8FC3-47F2-8153-CC5D649C7447}" srcOrd="0" destOrd="0" presId="urn:microsoft.com/office/officeart/2005/8/layout/vProcess5"/>
    <dgm:cxn modelId="{EDA9CD9C-D183-4C7A-8D05-768952466A79}" type="presParOf" srcId="{CAEC3994-A72D-4489-821D-D696A557EA47}" destId="{32D500B4-3F39-4456-BBE0-765FBF9E614D}" srcOrd="1" destOrd="0" presId="urn:microsoft.com/office/officeart/2005/8/layout/vProcess5"/>
    <dgm:cxn modelId="{A11E0319-60A8-40C3-84FA-B9EEFBCE558A}" type="presParOf" srcId="{CAEC3994-A72D-4489-821D-D696A557EA47}" destId="{7FDC76C8-5D87-450B-9663-DEE980A3B4C4}" srcOrd="2" destOrd="0" presId="urn:microsoft.com/office/officeart/2005/8/layout/vProcess5"/>
    <dgm:cxn modelId="{0B4315BD-542B-4991-A674-6ECD11A92D63}" type="presParOf" srcId="{CAEC3994-A72D-4489-821D-D696A557EA47}" destId="{2F416135-357E-42B5-B6DF-4D63876546D4}" srcOrd="3" destOrd="0" presId="urn:microsoft.com/office/officeart/2005/8/layout/vProcess5"/>
    <dgm:cxn modelId="{11F6D855-4AD6-49CF-8A3D-967553F6A317}" type="presParOf" srcId="{CAEC3994-A72D-4489-821D-D696A557EA47}" destId="{E944A1F1-3A50-4B06-9989-4E4BB4627E16}" srcOrd="4" destOrd="0" presId="urn:microsoft.com/office/officeart/2005/8/layout/vProcess5"/>
    <dgm:cxn modelId="{E1C02919-E5A9-4FD0-87A7-F281350FD127}" type="presParOf" srcId="{CAEC3994-A72D-4489-821D-D696A557EA47}" destId="{9D8AFE58-B229-4079-AF68-0B34743AFE73}" srcOrd="5" destOrd="0" presId="urn:microsoft.com/office/officeart/2005/8/layout/vProcess5"/>
    <dgm:cxn modelId="{EB7C162F-96CC-428F-850B-9A8DEE1A3C6E}" type="presParOf" srcId="{CAEC3994-A72D-4489-821D-D696A557EA47}" destId="{2EBFCB82-DF43-463A-81EA-6761E13F33F1}" srcOrd="6" destOrd="0" presId="urn:microsoft.com/office/officeart/2005/8/layout/vProcess5"/>
    <dgm:cxn modelId="{854364BD-2B63-4804-BFF3-4FF668CEB156}" type="presParOf" srcId="{CAEC3994-A72D-4489-821D-D696A557EA47}" destId="{9BFACA21-56BC-4870-B41A-B042A794D1ED}" srcOrd="7" destOrd="0" presId="urn:microsoft.com/office/officeart/2005/8/layout/vProcess5"/>
    <dgm:cxn modelId="{5D97E1A5-1E01-46C6-8A90-D9DDFB6F765F}" type="presParOf" srcId="{CAEC3994-A72D-4489-821D-D696A557EA47}" destId="{7337B29C-239D-42C7-ACA1-B3032019F0D1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154C5B0-408B-4570-A1FA-F451905E302B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035D074-9DED-4A06-8DA7-C805D5221BB6}">
      <dgm:prSet phldrT="[Texte]" custT="1"/>
      <dgm:spPr/>
      <dgm:t>
        <a:bodyPr/>
        <a:lstStyle/>
        <a:p>
          <a:r>
            <a:rPr lang="fr-FR" sz="2400" dirty="0" smtClean="0"/>
            <a:t>On donne</a:t>
          </a:r>
          <a:endParaRPr lang="fr-FR" sz="2400" dirty="0"/>
        </a:p>
      </dgm:t>
    </dgm:pt>
    <dgm:pt modelId="{F4B0FDB4-C4E7-4EBD-B140-433B71F1EAAD}" type="parTrans" cxnId="{85C2C87A-F29B-4B5D-BFFD-CF8BEE3C2651}">
      <dgm:prSet/>
      <dgm:spPr/>
      <dgm:t>
        <a:bodyPr/>
        <a:lstStyle/>
        <a:p>
          <a:endParaRPr lang="fr-FR"/>
        </a:p>
      </dgm:t>
    </dgm:pt>
    <dgm:pt modelId="{C93F6901-6BE4-4A85-9ADE-CAB2E0F10AFA}" type="sibTrans" cxnId="{85C2C87A-F29B-4B5D-BFFD-CF8BEE3C2651}">
      <dgm:prSet/>
      <dgm:spPr/>
      <dgm:t>
        <a:bodyPr/>
        <a:lstStyle/>
        <a:p>
          <a:endParaRPr lang="fr-FR"/>
        </a:p>
      </dgm:t>
    </dgm:pt>
    <dgm:pt modelId="{DDAEA3A3-F3D9-4EC0-BCFC-2F10FA76CE03}">
      <dgm:prSet phldrT="[Texte]"/>
      <dgm:spPr/>
      <dgm:t>
        <a:bodyPr/>
        <a:lstStyle/>
        <a:p>
          <a:r>
            <a:rPr lang="fr-FR" b="0" dirty="0" smtClean="0"/>
            <a:t>Ressources notionnelles</a:t>
          </a:r>
          <a:endParaRPr lang="fr-FR" b="0" dirty="0"/>
        </a:p>
      </dgm:t>
    </dgm:pt>
    <dgm:pt modelId="{4DFBBCFB-E769-4EE0-839D-87FA8D02D1C2}" type="parTrans" cxnId="{835CD429-A47F-4797-8EF2-B4F4D1B91B03}">
      <dgm:prSet/>
      <dgm:spPr/>
      <dgm:t>
        <a:bodyPr/>
        <a:lstStyle/>
        <a:p>
          <a:endParaRPr lang="fr-FR"/>
        </a:p>
      </dgm:t>
    </dgm:pt>
    <dgm:pt modelId="{09E3811B-B61A-40BF-B02B-F7166926B3F6}" type="sibTrans" cxnId="{835CD429-A47F-4797-8EF2-B4F4D1B91B03}">
      <dgm:prSet/>
      <dgm:spPr/>
      <dgm:t>
        <a:bodyPr/>
        <a:lstStyle/>
        <a:p>
          <a:endParaRPr lang="fr-FR"/>
        </a:p>
      </dgm:t>
    </dgm:pt>
    <dgm:pt modelId="{157C415D-600C-4E08-ADA5-59CB9DC5D3B8}">
      <dgm:prSet phldrT="[Texte]"/>
      <dgm:spPr/>
      <dgm:t>
        <a:bodyPr/>
        <a:lstStyle/>
        <a:p>
          <a:r>
            <a:rPr lang="fr-FR" dirty="0" smtClean="0"/>
            <a:t>Ressource Situation Professionnelle</a:t>
          </a:r>
          <a:endParaRPr lang="fr-FR" dirty="0"/>
        </a:p>
      </dgm:t>
    </dgm:pt>
    <dgm:pt modelId="{B483DBD3-2888-4578-A212-970B33C944AB}" type="parTrans" cxnId="{F1D12E43-41F1-418E-9912-8BFF4355C4E8}">
      <dgm:prSet/>
      <dgm:spPr/>
      <dgm:t>
        <a:bodyPr/>
        <a:lstStyle/>
        <a:p>
          <a:endParaRPr lang="fr-FR"/>
        </a:p>
      </dgm:t>
    </dgm:pt>
    <dgm:pt modelId="{CCE48E77-9504-4626-9EDB-51F6BB949DC3}" type="sibTrans" cxnId="{F1D12E43-41F1-418E-9912-8BFF4355C4E8}">
      <dgm:prSet/>
      <dgm:spPr/>
      <dgm:t>
        <a:bodyPr/>
        <a:lstStyle/>
        <a:p>
          <a:endParaRPr lang="fr-FR"/>
        </a:p>
      </dgm:t>
    </dgm:pt>
    <dgm:pt modelId="{8F9B93AD-ED62-4647-9732-1FFAE5298302}">
      <dgm:prSet phldrT="[Texte]" custT="1"/>
      <dgm:spPr/>
      <dgm:t>
        <a:bodyPr/>
        <a:lstStyle/>
        <a:p>
          <a:r>
            <a:rPr lang="fr-FR" sz="2400" dirty="0" smtClean="0"/>
            <a:t>Ils font</a:t>
          </a:r>
          <a:endParaRPr lang="fr-FR" sz="2400" dirty="0"/>
        </a:p>
      </dgm:t>
    </dgm:pt>
    <dgm:pt modelId="{F0350420-AF30-4C50-B0F2-7EC18A687B08}" type="parTrans" cxnId="{E7723E96-6F57-4B39-BB82-867414CC62DD}">
      <dgm:prSet/>
      <dgm:spPr/>
      <dgm:t>
        <a:bodyPr/>
        <a:lstStyle/>
        <a:p>
          <a:endParaRPr lang="fr-FR"/>
        </a:p>
      </dgm:t>
    </dgm:pt>
    <dgm:pt modelId="{94377910-6AE7-40C1-8E96-D8CCBAF347AE}" type="sibTrans" cxnId="{E7723E96-6F57-4B39-BB82-867414CC62DD}">
      <dgm:prSet/>
      <dgm:spPr/>
      <dgm:t>
        <a:bodyPr/>
        <a:lstStyle/>
        <a:p>
          <a:endParaRPr lang="fr-FR"/>
        </a:p>
      </dgm:t>
    </dgm:pt>
    <dgm:pt modelId="{073D0CE6-6A5D-4944-8547-71C09D908478}">
      <dgm:prSet phldrT="[Texte]"/>
      <dgm:spPr/>
      <dgm:t>
        <a:bodyPr/>
        <a:lstStyle/>
        <a:p>
          <a:r>
            <a:rPr lang="fr-FR" dirty="0" smtClean="0"/>
            <a:t>Liste des travaux</a:t>
          </a:r>
          <a:endParaRPr lang="fr-FR" dirty="0"/>
        </a:p>
      </dgm:t>
    </dgm:pt>
    <dgm:pt modelId="{1852A2AB-18A8-4BC4-96BD-201D0EF10D95}" type="parTrans" cxnId="{9DB7AA5E-BC7D-4815-9D7C-D97EC3CF9EEA}">
      <dgm:prSet/>
      <dgm:spPr/>
      <dgm:t>
        <a:bodyPr/>
        <a:lstStyle/>
        <a:p>
          <a:endParaRPr lang="fr-FR"/>
        </a:p>
      </dgm:t>
    </dgm:pt>
    <dgm:pt modelId="{DB04B3BD-6070-43A8-A540-8044B7619E90}" type="sibTrans" cxnId="{9DB7AA5E-BC7D-4815-9D7C-D97EC3CF9EEA}">
      <dgm:prSet/>
      <dgm:spPr/>
      <dgm:t>
        <a:bodyPr/>
        <a:lstStyle/>
        <a:p>
          <a:endParaRPr lang="fr-FR"/>
        </a:p>
      </dgm:t>
    </dgm:pt>
    <dgm:pt modelId="{343159CC-F14F-42D7-9E67-86148FF3F1FE}">
      <dgm:prSet/>
      <dgm:spPr/>
      <dgm:t>
        <a:bodyPr/>
        <a:lstStyle/>
        <a:p>
          <a:r>
            <a:rPr lang="fr-FR" dirty="0" smtClean="0"/>
            <a:t>Ressources techniques</a:t>
          </a:r>
          <a:endParaRPr lang="fr-FR" dirty="0"/>
        </a:p>
      </dgm:t>
    </dgm:pt>
    <dgm:pt modelId="{930AEFC9-B81E-4633-A4DE-1FE384EEC7CE}" type="parTrans" cxnId="{4808DAE1-E05D-41A2-A772-E9F524DE9C1F}">
      <dgm:prSet/>
      <dgm:spPr/>
      <dgm:t>
        <a:bodyPr/>
        <a:lstStyle/>
        <a:p>
          <a:endParaRPr lang="fr-FR"/>
        </a:p>
      </dgm:t>
    </dgm:pt>
    <dgm:pt modelId="{F6E4395B-C2F3-4B4F-A203-72BF34BD744A}" type="sibTrans" cxnId="{4808DAE1-E05D-41A2-A772-E9F524DE9C1F}">
      <dgm:prSet/>
      <dgm:spPr/>
      <dgm:t>
        <a:bodyPr/>
        <a:lstStyle/>
        <a:p>
          <a:endParaRPr lang="fr-FR"/>
        </a:p>
      </dgm:t>
    </dgm:pt>
    <dgm:pt modelId="{35DCD160-8437-40A6-941E-59B0402475CE}" type="pres">
      <dgm:prSet presAssocID="{0154C5B0-408B-4570-A1FA-F451905E302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05482383-B25C-442C-BFD9-103ACD9F735F}" type="pres">
      <dgm:prSet presAssocID="{1035D074-9DED-4A06-8DA7-C805D5221BB6}" presName="root" presStyleCnt="0"/>
      <dgm:spPr/>
    </dgm:pt>
    <dgm:pt modelId="{CE187EC5-F0E4-4204-A495-6022AD721066}" type="pres">
      <dgm:prSet presAssocID="{1035D074-9DED-4A06-8DA7-C805D5221BB6}" presName="rootComposite" presStyleCnt="0"/>
      <dgm:spPr/>
    </dgm:pt>
    <dgm:pt modelId="{2D47A251-7BA2-4424-B66B-D22308929FEE}" type="pres">
      <dgm:prSet presAssocID="{1035D074-9DED-4A06-8DA7-C805D5221BB6}" presName="rootText" presStyleLbl="node1" presStyleIdx="0" presStyleCnt="2"/>
      <dgm:spPr/>
      <dgm:t>
        <a:bodyPr/>
        <a:lstStyle/>
        <a:p>
          <a:endParaRPr lang="fr-FR"/>
        </a:p>
      </dgm:t>
    </dgm:pt>
    <dgm:pt modelId="{D43876E1-1ADF-4221-9313-73BE58859238}" type="pres">
      <dgm:prSet presAssocID="{1035D074-9DED-4A06-8DA7-C805D5221BB6}" presName="rootConnector" presStyleLbl="node1" presStyleIdx="0" presStyleCnt="2"/>
      <dgm:spPr/>
      <dgm:t>
        <a:bodyPr/>
        <a:lstStyle/>
        <a:p>
          <a:endParaRPr lang="fr-FR"/>
        </a:p>
      </dgm:t>
    </dgm:pt>
    <dgm:pt modelId="{23DAEC84-B6BE-4AEC-8B72-0598E56229CF}" type="pres">
      <dgm:prSet presAssocID="{1035D074-9DED-4A06-8DA7-C805D5221BB6}" presName="childShape" presStyleCnt="0"/>
      <dgm:spPr/>
    </dgm:pt>
    <dgm:pt modelId="{33AEF573-A8E5-4E1F-933E-79E585F0FE73}" type="pres">
      <dgm:prSet presAssocID="{4DFBBCFB-E769-4EE0-839D-87FA8D02D1C2}" presName="Name13" presStyleLbl="parChTrans1D2" presStyleIdx="0" presStyleCnt="4"/>
      <dgm:spPr/>
      <dgm:t>
        <a:bodyPr/>
        <a:lstStyle/>
        <a:p>
          <a:endParaRPr lang="fr-FR"/>
        </a:p>
      </dgm:t>
    </dgm:pt>
    <dgm:pt modelId="{F7DA0E55-BB88-413F-8A7A-8954970F9223}" type="pres">
      <dgm:prSet presAssocID="{DDAEA3A3-F3D9-4EC0-BCFC-2F10FA76CE03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5D7164F-C5CE-48D8-9B62-F8A43AD4FF33}" type="pres">
      <dgm:prSet presAssocID="{B483DBD3-2888-4578-A212-970B33C944AB}" presName="Name13" presStyleLbl="parChTrans1D2" presStyleIdx="1" presStyleCnt="4"/>
      <dgm:spPr/>
      <dgm:t>
        <a:bodyPr/>
        <a:lstStyle/>
        <a:p>
          <a:endParaRPr lang="fr-FR"/>
        </a:p>
      </dgm:t>
    </dgm:pt>
    <dgm:pt modelId="{B8482DCD-19D4-41D3-8D5C-93CE92FFA2F4}" type="pres">
      <dgm:prSet presAssocID="{157C415D-600C-4E08-ADA5-59CB9DC5D3B8}" presName="childText" presStyleLbl="bgAcc1" presStyleIdx="1" presStyleCnt="4" custLinFactNeighborX="-681" custLinFactNeighborY="563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2231F41-D2CA-45B8-B5B1-DE1801D7A3FD}" type="pres">
      <dgm:prSet presAssocID="{930AEFC9-B81E-4633-A4DE-1FE384EEC7CE}" presName="Name13" presStyleLbl="parChTrans1D2" presStyleIdx="2" presStyleCnt="4"/>
      <dgm:spPr/>
      <dgm:t>
        <a:bodyPr/>
        <a:lstStyle/>
        <a:p>
          <a:endParaRPr lang="fr-FR"/>
        </a:p>
      </dgm:t>
    </dgm:pt>
    <dgm:pt modelId="{A0F1CC13-DEF1-45C4-88EC-DFE4F3EC4977}" type="pres">
      <dgm:prSet presAssocID="{343159CC-F14F-42D7-9E67-86148FF3F1FE}" presName="childText" presStyleLbl="bgAcc1" presStyleIdx="2" presStyleCnt="4" custLinFactNeighborX="-276" custLinFactNeighborY="-263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0C49E6E-0957-4429-8312-F5041AC51713}" type="pres">
      <dgm:prSet presAssocID="{8F9B93AD-ED62-4647-9732-1FFAE5298302}" presName="root" presStyleCnt="0"/>
      <dgm:spPr/>
    </dgm:pt>
    <dgm:pt modelId="{54AB7352-100E-4DA1-9084-6761CFB9B572}" type="pres">
      <dgm:prSet presAssocID="{8F9B93AD-ED62-4647-9732-1FFAE5298302}" presName="rootComposite" presStyleCnt="0"/>
      <dgm:spPr/>
    </dgm:pt>
    <dgm:pt modelId="{3125D2C1-6EA5-4DBB-A48C-C1603C4A7FFC}" type="pres">
      <dgm:prSet presAssocID="{8F9B93AD-ED62-4647-9732-1FFAE5298302}" presName="rootText" presStyleLbl="node1" presStyleIdx="1" presStyleCnt="2"/>
      <dgm:spPr/>
      <dgm:t>
        <a:bodyPr/>
        <a:lstStyle/>
        <a:p>
          <a:endParaRPr lang="fr-FR"/>
        </a:p>
      </dgm:t>
    </dgm:pt>
    <dgm:pt modelId="{62667768-C10A-48BB-8B4C-CF838C661B3E}" type="pres">
      <dgm:prSet presAssocID="{8F9B93AD-ED62-4647-9732-1FFAE5298302}" presName="rootConnector" presStyleLbl="node1" presStyleIdx="1" presStyleCnt="2"/>
      <dgm:spPr/>
      <dgm:t>
        <a:bodyPr/>
        <a:lstStyle/>
        <a:p>
          <a:endParaRPr lang="fr-FR"/>
        </a:p>
      </dgm:t>
    </dgm:pt>
    <dgm:pt modelId="{CC2F8088-7833-4033-BC76-D31D054FD08A}" type="pres">
      <dgm:prSet presAssocID="{8F9B93AD-ED62-4647-9732-1FFAE5298302}" presName="childShape" presStyleCnt="0"/>
      <dgm:spPr/>
    </dgm:pt>
    <dgm:pt modelId="{9CED522B-6AB7-40AE-9526-9F8ADBF88F5B}" type="pres">
      <dgm:prSet presAssocID="{1852A2AB-18A8-4BC4-96BD-201D0EF10D95}" presName="Name13" presStyleLbl="parChTrans1D2" presStyleIdx="3" presStyleCnt="4"/>
      <dgm:spPr/>
      <dgm:t>
        <a:bodyPr/>
        <a:lstStyle/>
        <a:p>
          <a:endParaRPr lang="fr-FR"/>
        </a:p>
      </dgm:t>
    </dgm:pt>
    <dgm:pt modelId="{9A7C337C-90B9-4751-8EBF-8D0E23C440D8}" type="pres">
      <dgm:prSet presAssocID="{073D0CE6-6A5D-4944-8547-71C09D908478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CBE0440-095D-4F8B-B6A9-AF4092C38698}" type="presOf" srcId="{1852A2AB-18A8-4BC4-96BD-201D0EF10D95}" destId="{9CED522B-6AB7-40AE-9526-9F8ADBF88F5B}" srcOrd="0" destOrd="0" presId="urn:microsoft.com/office/officeart/2005/8/layout/hierarchy3"/>
    <dgm:cxn modelId="{F0F648CB-8501-4F87-8972-E47D957B789A}" type="presOf" srcId="{930AEFC9-B81E-4633-A4DE-1FE384EEC7CE}" destId="{52231F41-D2CA-45B8-B5B1-DE1801D7A3FD}" srcOrd="0" destOrd="0" presId="urn:microsoft.com/office/officeart/2005/8/layout/hierarchy3"/>
    <dgm:cxn modelId="{8AB7B78A-DF21-456C-83BE-CB68DD95C313}" type="presOf" srcId="{073D0CE6-6A5D-4944-8547-71C09D908478}" destId="{9A7C337C-90B9-4751-8EBF-8D0E23C440D8}" srcOrd="0" destOrd="0" presId="urn:microsoft.com/office/officeart/2005/8/layout/hierarchy3"/>
    <dgm:cxn modelId="{835CD429-A47F-4797-8EF2-B4F4D1B91B03}" srcId="{1035D074-9DED-4A06-8DA7-C805D5221BB6}" destId="{DDAEA3A3-F3D9-4EC0-BCFC-2F10FA76CE03}" srcOrd="0" destOrd="0" parTransId="{4DFBBCFB-E769-4EE0-839D-87FA8D02D1C2}" sibTransId="{09E3811B-B61A-40BF-B02B-F7166926B3F6}"/>
    <dgm:cxn modelId="{4808DAE1-E05D-41A2-A772-E9F524DE9C1F}" srcId="{1035D074-9DED-4A06-8DA7-C805D5221BB6}" destId="{343159CC-F14F-42D7-9E67-86148FF3F1FE}" srcOrd="2" destOrd="0" parTransId="{930AEFC9-B81E-4633-A4DE-1FE384EEC7CE}" sibTransId="{F6E4395B-C2F3-4B4F-A203-72BF34BD744A}"/>
    <dgm:cxn modelId="{D356EA58-F769-40E4-A638-56F4F4378262}" type="presOf" srcId="{1035D074-9DED-4A06-8DA7-C805D5221BB6}" destId="{2D47A251-7BA2-4424-B66B-D22308929FEE}" srcOrd="0" destOrd="0" presId="urn:microsoft.com/office/officeart/2005/8/layout/hierarchy3"/>
    <dgm:cxn modelId="{9DB7AA5E-BC7D-4815-9D7C-D97EC3CF9EEA}" srcId="{8F9B93AD-ED62-4647-9732-1FFAE5298302}" destId="{073D0CE6-6A5D-4944-8547-71C09D908478}" srcOrd="0" destOrd="0" parTransId="{1852A2AB-18A8-4BC4-96BD-201D0EF10D95}" sibTransId="{DB04B3BD-6070-43A8-A540-8044B7619E90}"/>
    <dgm:cxn modelId="{5B0D53A4-D706-4F03-89C1-096A99266DDF}" type="presOf" srcId="{8F9B93AD-ED62-4647-9732-1FFAE5298302}" destId="{3125D2C1-6EA5-4DBB-A48C-C1603C4A7FFC}" srcOrd="0" destOrd="0" presId="urn:microsoft.com/office/officeart/2005/8/layout/hierarchy3"/>
    <dgm:cxn modelId="{60939FC1-F4C2-4A91-8432-07161B441992}" type="presOf" srcId="{1035D074-9DED-4A06-8DA7-C805D5221BB6}" destId="{D43876E1-1ADF-4221-9313-73BE58859238}" srcOrd="1" destOrd="0" presId="urn:microsoft.com/office/officeart/2005/8/layout/hierarchy3"/>
    <dgm:cxn modelId="{65B641B2-C7EF-4B26-83BC-DAED6BD91250}" type="presOf" srcId="{157C415D-600C-4E08-ADA5-59CB9DC5D3B8}" destId="{B8482DCD-19D4-41D3-8D5C-93CE92FFA2F4}" srcOrd="0" destOrd="0" presId="urn:microsoft.com/office/officeart/2005/8/layout/hierarchy3"/>
    <dgm:cxn modelId="{F1D12E43-41F1-418E-9912-8BFF4355C4E8}" srcId="{1035D074-9DED-4A06-8DA7-C805D5221BB6}" destId="{157C415D-600C-4E08-ADA5-59CB9DC5D3B8}" srcOrd="1" destOrd="0" parTransId="{B483DBD3-2888-4578-A212-970B33C944AB}" sibTransId="{CCE48E77-9504-4626-9EDB-51F6BB949DC3}"/>
    <dgm:cxn modelId="{F7FD0409-5E00-4FC5-AEB1-686367799524}" type="presOf" srcId="{B483DBD3-2888-4578-A212-970B33C944AB}" destId="{E5D7164F-C5CE-48D8-9B62-F8A43AD4FF33}" srcOrd="0" destOrd="0" presId="urn:microsoft.com/office/officeart/2005/8/layout/hierarchy3"/>
    <dgm:cxn modelId="{E353578F-7883-43A1-8A94-0D6E95BCC809}" type="presOf" srcId="{0154C5B0-408B-4570-A1FA-F451905E302B}" destId="{35DCD160-8437-40A6-941E-59B0402475CE}" srcOrd="0" destOrd="0" presId="urn:microsoft.com/office/officeart/2005/8/layout/hierarchy3"/>
    <dgm:cxn modelId="{17E67AF8-396B-4C35-96C1-8454AE6BF5F8}" type="presOf" srcId="{DDAEA3A3-F3D9-4EC0-BCFC-2F10FA76CE03}" destId="{F7DA0E55-BB88-413F-8A7A-8954970F9223}" srcOrd="0" destOrd="0" presId="urn:microsoft.com/office/officeart/2005/8/layout/hierarchy3"/>
    <dgm:cxn modelId="{85C2C87A-F29B-4B5D-BFFD-CF8BEE3C2651}" srcId="{0154C5B0-408B-4570-A1FA-F451905E302B}" destId="{1035D074-9DED-4A06-8DA7-C805D5221BB6}" srcOrd="0" destOrd="0" parTransId="{F4B0FDB4-C4E7-4EBD-B140-433B71F1EAAD}" sibTransId="{C93F6901-6BE4-4A85-9ADE-CAB2E0F10AFA}"/>
    <dgm:cxn modelId="{A5D6C232-A60E-426A-BC4A-E59478B5E96F}" type="presOf" srcId="{4DFBBCFB-E769-4EE0-839D-87FA8D02D1C2}" destId="{33AEF573-A8E5-4E1F-933E-79E585F0FE73}" srcOrd="0" destOrd="0" presId="urn:microsoft.com/office/officeart/2005/8/layout/hierarchy3"/>
    <dgm:cxn modelId="{2367F27C-D98D-43DA-B076-8EAAE205C88B}" type="presOf" srcId="{343159CC-F14F-42D7-9E67-86148FF3F1FE}" destId="{A0F1CC13-DEF1-45C4-88EC-DFE4F3EC4977}" srcOrd="0" destOrd="0" presId="urn:microsoft.com/office/officeart/2005/8/layout/hierarchy3"/>
    <dgm:cxn modelId="{D23DE375-2AB0-436C-BA61-D8ADEC0EC8F2}" type="presOf" srcId="{8F9B93AD-ED62-4647-9732-1FFAE5298302}" destId="{62667768-C10A-48BB-8B4C-CF838C661B3E}" srcOrd="1" destOrd="0" presId="urn:microsoft.com/office/officeart/2005/8/layout/hierarchy3"/>
    <dgm:cxn modelId="{E7723E96-6F57-4B39-BB82-867414CC62DD}" srcId="{0154C5B0-408B-4570-A1FA-F451905E302B}" destId="{8F9B93AD-ED62-4647-9732-1FFAE5298302}" srcOrd="1" destOrd="0" parTransId="{F0350420-AF30-4C50-B0F2-7EC18A687B08}" sibTransId="{94377910-6AE7-40C1-8E96-D8CCBAF347AE}"/>
    <dgm:cxn modelId="{E67DAD7F-636A-430B-B39C-3E1041A43C2F}" type="presParOf" srcId="{35DCD160-8437-40A6-941E-59B0402475CE}" destId="{05482383-B25C-442C-BFD9-103ACD9F735F}" srcOrd="0" destOrd="0" presId="urn:microsoft.com/office/officeart/2005/8/layout/hierarchy3"/>
    <dgm:cxn modelId="{D3C2BA95-DBA1-4662-9932-8B49085AC456}" type="presParOf" srcId="{05482383-B25C-442C-BFD9-103ACD9F735F}" destId="{CE187EC5-F0E4-4204-A495-6022AD721066}" srcOrd="0" destOrd="0" presId="urn:microsoft.com/office/officeart/2005/8/layout/hierarchy3"/>
    <dgm:cxn modelId="{B5315381-2512-44E3-9ADA-2E47F836B5D4}" type="presParOf" srcId="{CE187EC5-F0E4-4204-A495-6022AD721066}" destId="{2D47A251-7BA2-4424-B66B-D22308929FEE}" srcOrd="0" destOrd="0" presId="urn:microsoft.com/office/officeart/2005/8/layout/hierarchy3"/>
    <dgm:cxn modelId="{7C2FCA76-2703-491F-8218-04A7B8834B8B}" type="presParOf" srcId="{CE187EC5-F0E4-4204-A495-6022AD721066}" destId="{D43876E1-1ADF-4221-9313-73BE58859238}" srcOrd="1" destOrd="0" presId="urn:microsoft.com/office/officeart/2005/8/layout/hierarchy3"/>
    <dgm:cxn modelId="{66E83DF7-EAD7-45E9-93E5-1EEC3A68A951}" type="presParOf" srcId="{05482383-B25C-442C-BFD9-103ACD9F735F}" destId="{23DAEC84-B6BE-4AEC-8B72-0598E56229CF}" srcOrd="1" destOrd="0" presId="urn:microsoft.com/office/officeart/2005/8/layout/hierarchy3"/>
    <dgm:cxn modelId="{21CF0B28-62BE-4D91-A23B-EA18E0BB98E5}" type="presParOf" srcId="{23DAEC84-B6BE-4AEC-8B72-0598E56229CF}" destId="{33AEF573-A8E5-4E1F-933E-79E585F0FE73}" srcOrd="0" destOrd="0" presId="urn:microsoft.com/office/officeart/2005/8/layout/hierarchy3"/>
    <dgm:cxn modelId="{B33661FC-47C0-4E03-860C-DAFCCD343247}" type="presParOf" srcId="{23DAEC84-B6BE-4AEC-8B72-0598E56229CF}" destId="{F7DA0E55-BB88-413F-8A7A-8954970F9223}" srcOrd="1" destOrd="0" presId="urn:microsoft.com/office/officeart/2005/8/layout/hierarchy3"/>
    <dgm:cxn modelId="{7B19C814-F655-4C83-89C2-248E5634FE5F}" type="presParOf" srcId="{23DAEC84-B6BE-4AEC-8B72-0598E56229CF}" destId="{E5D7164F-C5CE-48D8-9B62-F8A43AD4FF33}" srcOrd="2" destOrd="0" presId="urn:microsoft.com/office/officeart/2005/8/layout/hierarchy3"/>
    <dgm:cxn modelId="{D56D35A1-FA27-4BC1-BF38-EC71436BD304}" type="presParOf" srcId="{23DAEC84-B6BE-4AEC-8B72-0598E56229CF}" destId="{B8482DCD-19D4-41D3-8D5C-93CE92FFA2F4}" srcOrd="3" destOrd="0" presId="urn:microsoft.com/office/officeart/2005/8/layout/hierarchy3"/>
    <dgm:cxn modelId="{E00927C0-BB11-4EEC-9166-C38947102B7F}" type="presParOf" srcId="{23DAEC84-B6BE-4AEC-8B72-0598E56229CF}" destId="{52231F41-D2CA-45B8-B5B1-DE1801D7A3FD}" srcOrd="4" destOrd="0" presId="urn:microsoft.com/office/officeart/2005/8/layout/hierarchy3"/>
    <dgm:cxn modelId="{19155133-1C42-44B0-B1AC-52395D35F052}" type="presParOf" srcId="{23DAEC84-B6BE-4AEC-8B72-0598E56229CF}" destId="{A0F1CC13-DEF1-45C4-88EC-DFE4F3EC4977}" srcOrd="5" destOrd="0" presId="urn:microsoft.com/office/officeart/2005/8/layout/hierarchy3"/>
    <dgm:cxn modelId="{0F064231-BE72-46AD-AEDF-F81E7B37E6C7}" type="presParOf" srcId="{35DCD160-8437-40A6-941E-59B0402475CE}" destId="{80C49E6E-0957-4429-8312-F5041AC51713}" srcOrd="1" destOrd="0" presId="urn:microsoft.com/office/officeart/2005/8/layout/hierarchy3"/>
    <dgm:cxn modelId="{D5D496CE-7D31-4E86-A825-5082A764E13D}" type="presParOf" srcId="{80C49E6E-0957-4429-8312-F5041AC51713}" destId="{54AB7352-100E-4DA1-9084-6761CFB9B572}" srcOrd="0" destOrd="0" presId="urn:microsoft.com/office/officeart/2005/8/layout/hierarchy3"/>
    <dgm:cxn modelId="{6E5F4630-C918-4812-AD13-F639AB989354}" type="presParOf" srcId="{54AB7352-100E-4DA1-9084-6761CFB9B572}" destId="{3125D2C1-6EA5-4DBB-A48C-C1603C4A7FFC}" srcOrd="0" destOrd="0" presId="urn:microsoft.com/office/officeart/2005/8/layout/hierarchy3"/>
    <dgm:cxn modelId="{46067022-F3C5-477B-806D-BF1CA35B4771}" type="presParOf" srcId="{54AB7352-100E-4DA1-9084-6761CFB9B572}" destId="{62667768-C10A-48BB-8B4C-CF838C661B3E}" srcOrd="1" destOrd="0" presId="urn:microsoft.com/office/officeart/2005/8/layout/hierarchy3"/>
    <dgm:cxn modelId="{FA4827F3-AE4E-4F58-A476-67217A7E7B04}" type="presParOf" srcId="{80C49E6E-0957-4429-8312-F5041AC51713}" destId="{CC2F8088-7833-4033-BC76-D31D054FD08A}" srcOrd="1" destOrd="0" presId="urn:microsoft.com/office/officeart/2005/8/layout/hierarchy3"/>
    <dgm:cxn modelId="{0564CA44-2BEB-42F1-B5EB-19637A5F8BC2}" type="presParOf" srcId="{CC2F8088-7833-4033-BC76-D31D054FD08A}" destId="{9CED522B-6AB7-40AE-9526-9F8ADBF88F5B}" srcOrd="0" destOrd="0" presId="urn:microsoft.com/office/officeart/2005/8/layout/hierarchy3"/>
    <dgm:cxn modelId="{761C48E3-72D6-4917-BB25-11384C035101}" type="presParOf" srcId="{CC2F8088-7833-4033-BC76-D31D054FD08A}" destId="{9A7C337C-90B9-4751-8EBF-8D0E23C440D8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4A174D-AE49-4FC8-9B40-555FDC1F3D8A}">
      <dsp:nvSpPr>
        <dsp:cNvPr id="0" name=""/>
        <dsp:cNvSpPr/>
      </dsp:nvSpPr>
      <dsp:spPr>
        <a:xfrm>
          <a:off x="1295982" y="366080"/>
          <a:ext cx="3483387" cy="1209734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1FCAAA-3A4A-4333-92A7-91F0A041D94F}">
      <dsp:nvSpPr>
        <dsp:cNvPr id="0" name=""/>
        <dsp:cNvSpPr/>
      </dsp:nvSpPr>
      <dsp:spPr>
        <a:xfrm>
          <a:off x="2678670" y="2993153"/>
          <a:ext cx="675075" cy="432048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630C08-7F1F-4B20-8C58-E3935077B9EF}">
      <dsp:nvSpPr>
        <dsp:cNvPr id="0" name=""/>
        <dsp:cNvSpPr/>
      </dsp:nvSpPr>
      <dsp:spPr>
        <a:xfrm>
          <a:off x="1486477" y="3404455"/>
          <a:ext cx="3070921" cy="567597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solidFill>
                <a:schemeClr val="accent2">
                  <a:lumMod val="50000"/>
                </a:schemeClr>
              </a:solidFill>
            </a:rPr>
            <a:t>Scénarios</a:t>
          </a:r>
          <a:endParaRPr lang="fr-FR" sz="1400" b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1486477" y="3404455"/>
        <a:ext cx="3070921" cy="567597"/>
      </dsp:txXfrm>
    </dsp:sp>
    <dsp:sp modelId="{73C36920-34C4-4F78-B844-171ED141E863}">
      <dsp:nvSpPr>
        <dsp:cNvPr id="0" name=""/>
        <dsp:cNvSpPr/>
      </dsp:nvSpPr>
      <dsp:spPr>
        <a:xfrm>
          <a:off x="2304258" y="1224137"/>
          <a:ext cx="1395157" cy="1215135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kern="1200" dirty="0" smtClean="0"/>
            <a:t>Savoirs</a:t>
          </a:r>
          <a:endParaRPr lang="fr-FR" sz="1300" b="1" kern="1200" dirty="0"/>
        </a:p>
      </dsp:txBody>
      <dsp:txXfrm>
        <a:off x="2304258" y="1224137"/>
        <a:ext cx="1395157" cy="1215135"/>
      </dsp:txXfrm>
    </dsp:sp>
    <dsp:sp modelId="{2E91F6B2-F36D-43AF-A731-177C86A3B006}">
      <dsp:nvSpPr>
        <dsp:cNvPr id="0" name=""/>
        <dsp:cNvSpPr/>
      </dsp:nvSpPr>
      <dsp:spPr>
        <a:xfrm>
          <a:off x="1440157" y="288031"/>
          <a:ext cx="1395157" cy="1215135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kern="1200" dirty="0" smtClean="0"/>
            <a:t>Compétences</a:t>
          </a:r>
          <a:endParaRPr lang="fr-FR" sz="1300" b="1" kern="1200" dirty="0"/>
        </a:p>
      </dsp:txBody>
      <dsp:txXfrm>
        <a:off x="1440157" y="288031"/>
        <a:ext cx="1395157" cy="1215135"/>
      </dsp:txXfrm>
    </dsp:sp>
    <dsp:sp modelId="{60DB85FF-8958-4134-ACE3-B7F59CB7F85A}">
      <dsp:nvSpPr>
        <dsp:cNvPr id="0" name=""/>
        <dsp:cNvSpPr/>
      </dsp:nvSpPr>
      <dsp:spPr>
        <a:xfrm>
          <a:off x="3240357" y="288034"/>
          <a:ext cx="1395157" cy="1215135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kern="1200" dirty="0" smtClean="0"/>
            <a:t>Résultats attendus</a:t>
          </a:r>
          <a:endParaRPr lang="fr-FR" sz="1300" b="1" kern="1200" dirty="0"/>
        </a:p>
      </dsp:txBody>
      <dsp:txXfrm>
        <a:off x="3240357" y="288034"/>
        <a:ext cx="1395157" cy="1215135"/>
      </dsp:txXfrm>
    </dsp:sp>
    <dsp:sp modelId="{3CEBF075-EB12-4945-B8C9-7F6AE2C7CB57}">
      <dsp:nvSpPr>
        <dsp:cNvPr id="0" name=""/>
        <dsp:cNvSpPr/>
      </dsp:nvSpPr>
      <dsp:spPr>
        <a:xfrm>
          <a:off x="792092" y="11"/>
          <a:ext cx="4440897" cy="3024336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2D500B4-3F39-4456-BBE0-765FBF9E614D}">
      <dsp:nvSpPr>
        <dsp:cNvPr id="0" name=""/>
        <dsp:cNvSpPr/>
      </dsp:nvSpPr>
      <dsp:spPr>
        <a:xfrm>
          <a:off x="154341" y="28597"/>
          <a:ext cx="7047574" cy="570242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/>
            <a:t>Composantes d’activité</a:t>
          </a:r>
          <a:endParaRPr lang="fr-FR" sz="2400" b="1" kern="1200" dirty="0"/>
        </a:p>
      </dsp:txBody>
      <dsp:txXfrm>
        <a:off x="154341" y="28597"/>
        <a:ext cx="6465642" cy="570242"/>
      </dsp:txXfrm>
    </dsp:sp>
    <dsp:sp modelId="{7FDC76C8-5D87-450B-9663-DEE980A3B4C4}">
      <dsp:nvSpPr>
        <dsp:cNvPr id="0" name=""/>
        <dsp:cNvSpPr/>
      </dsp:nvSpPr>
      <dsp:spPr>
        <a:xfrm>
          <a:off x="621844" y="665282"/>
          <a:ext cx="7047574" cy="570242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/>
            <a:t>Recensement des travaux possibles</a:t>
          </a:r>
          <a:endParaRPr lang="fr-FR" sz="2400" b="1" kern="1200" dirty="0"/>
        </a:p>
      </dsp:txBody>
      <dsp:txXfrm>
        <a:off x="621844" y="665282"/>
        <a:ext cx="6055072" cy="570242"/>
      </dsp:txXfrm>
    </dsp:sp>
    <dsp:sp modelId="{2F416135-357E-42B5-B6DF-4D63876546D4}">
      <dsp:nvSpPr>
        <dsp:cNvPr id="0" name=""/>
        <dsp:cNvSpPr/>
      </dsp:nvSpPr>
      <dsp:spPr>
        <a:xfrm>
          <a:off x="1243689" y="1330565"/>
          <a:ext cx="7047574" cy="5702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/>
            <a:t>Phasage : déroulement des travaux</a:t>
          </a:r>
          <a:endParaRPr lang="fr-FR" sz="2400" b="1" kern="1200" dirty="0"/>
        </a:p>
      </dsp:txBody>
      <dsp:txXfrm>
        <a:off x="1243689" y="1330565"/>
        <a:ext cx="6055072" cy="570242"/>
      </dsp:txXfrm>
    </dsp:sp>
    <dsp:sp modelId="{E944A1F1-3A50-4B06-9989-4E4BB4627E16}">
      <dsp:nvSpPr>
        <dsp:cNvPr id="0" name=""/>
        <dsp:cNvSpPr/>
      </dsp:nvSpPr>
      <dsp:spPr>
        <a:xfrm>
          <a:off x="6676916" y="432433"/>
          <a:ext cx="370657" cy="37065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/>
        </a:p>
      </dsp:txBody>
      <dsp:txXfrm>
        <a:off x="6676916" y="432433"/>
        <a:ext cx="370657" cy="370657"/>
      </dsp:txXfrm>
    </dsp:sp>
    <dsp:sp modelId="{9D8AFE58-B229-4079-AF68-0B34743AFE73}">
      <dsp:nvSpPr>
        <dsp:cNvPr id="0" name=""/>
        <dsp:cNvSpPr/>
      </dsp:nvSpPr>
      <dsp:spPr>
        <a:xfrm>
          <a:off x="7128792" y="1051270"/>
          <a:ext cx="370657" cy="37065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/>
        </a:p>
      </dsp:txBody>
      <dsp:txXfrm>
        <a:off x="7128792" y="1051270"/>
        <a:ext cx="370657" cy="37065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47A251-7BA2-4424-B66B-D22308929FEE}">
      <dsp:nvSpPr>
        <dsp:cNvPr id="0" name=""/>
        <dsp:cNvSpPr/>
      </dsp:nvSpPr>
      <dsp:spPr>
        <a:xfrm>
          <a:off x="1042466" y="1658"/>
          <a:ext cx="1612161" cy="806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On donne</a:t>
          </a:r>
          <a:endParaRPr lang="fr-FR" sz="2400" kern="1200" dirty="0"/>
        </a:p>
      </dsp:txBody>
      <dsp:txXfrm>
        <a:off x="1042466" y="1658"/>
        <a:ext cx="1612161" cy="806080"/>
      </dsp:txXfrm>
    </dsp:sp>
    <dsp:sp modelId="{33AEF573-A8E5-4E1F-933E-79E585F0FE73}">
      <dsp:nvSpPr>
        <dsp:cNvPr id="0" name=""/>
        <dsp:cNvSpPr/>
      </dsp:nvSpPr>
      <dsp:spPr>
        <a:xfrm>
          <a:off x="1203682" y="807738"/>
          <a:ext cx="161216" cy="6045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4560"/>
              </a:lnTo>
              <a:lnTo>
                <a:pt x="161216" y="6045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A0E55-BB88-413F-8A7A-8954970F9223}">
      <dsp:nvSpPr>
        <dsp:cNvPr id="0" name=""/>
        <dsp:cNvSpPr/>
      </dsp:nvSpPr>
      <dsp:spPr>
        <a:xfrm>
          <a:off x="1364898" y="1009259"/>
          <a:ext cx="1289729" cy="8060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0" kern="1200" dirty="0" smtClean="0"/>
            <a:t>Ressources notionnelles</a:t>
          </a:r>
          <a:endParaRPr lang="fr-FR" sz="1500" b="0" kern="1200" dirty="0"/>
        </a:p>
      </dsp:txBody>
      <dsp:txXfrm>
        <a:off x="1364898" y="1009259"/>
        <a:ext cx="1289729" cy="806080"/>
      </dsp:txXfrm>
    </dsp:sp>
    <dsp:sp modelId="{E5D7164F-C5CE-48D8-9B62-F8A43AD4FF33}">
      <dsp:nvSpPr>
        <dsp:cNvPr id="0" name=""/>
        <dsp:cNvSpPr/>
      </dsp:nvSpPr>
      <dsp:spPr>
        <a:xfrm>
          <a:off x="1203682" y="807738"/>
          <a:ext cx="152433" cy="16576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7616"/>
              </a:lnTo>
              <a:lnTo>
                <a:pt x="152433" y="16576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482DCD-19D4-41D3-8D5C-93CE92FFA2F4}">
      <dsp:nvSpPr>
        <dsp:cNvPr id="0" name=""/>
        <dsp:cNvSpPr/>
      </dsp:nvSpPr>
      <dsp:spPr>
        <a:xfrm>
          <a:off x="1356115" y="2062315"/>
          <a:ext cx="1289729" cy="8060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Ressources </a:t>
          </a:r>
          <a:r>
            <a:rPr lang="fr-FR" sz="1500" kern="1200" dirty="0" smtClean="0"/>
            <a:t>Situation Professionnelle</a:t>
          </a:r>
          <a:endParaRPr lang="fr-FR" sz="1500" kern="1200" dirty="0"/>
        </a:p>
      </dsp:txBody>
      <dsp:txXfrm>
        <a:off x="1356115" y="2062315"/>
        <a:ext cx="1289729" cy="806080"/>
      </dsp:txXfrm>
    </dsp:sp>
    <dsp:sp modelId="{52231F41-D2CA-45B8-B5B1-DE1801D7A3FD}">
      <dsp:nvSpPr>
        <dsp:cNvPr id="0" name=""/>
        <dsp:cNvSpPr/>
      </dsp:nvSpPr>
      <dsp:spPr>
        <a:xfrm>
          <a:off x="1203682" y="807738"/>
          <a:ext cx="157656" cy="2598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8538"/>
              </a:lnTo>
              <a:lnTo>
                <a:pt x="157656" y="25985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F1CC13-DEF1-45C4-88EC-DFE4F3EC4977}">
      <dsp:nvSpPr>
        <dsp:cNvPr id="0" name=""/>
        <dsp:cNvSpPr/>
      </dsp:nvSpPr>
      <dsp:spPr>
        <a:xfrm>
          <a:off x="1361338" y="3003237"/>
          <a:ext cx="1289729" cy="8060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Ressources techniques</a:t>
          </a:r>
          <a:endParaRPr lang="fr-FR" sz="1500" kern="1200" dirty="0"/>
        </a:p>
      </dsp:txBody>
      <dsp:txXfrm>
        <a:off x="1361338" y="3003237"/>
        <a:ext cx="1289729" cy="806080"/>
      </dsp:txXfrm>
    </dsp:sp>
    <dsp:sp modelId="{3125D2C1-6EA5-4DBB-A48C-C1603C4A7FFC}">
      <dsp:nvSpPr>
        <dsp:cNvPr id="0" name=""/>
        <dsp:cNvSpPr/>
      </dsp:nvSpPr>
      <dsp:spPr>
        <a:xfrm>
          <a:off x="3057668" y="1658"/>
          <a:ext cx="1612161" cy="806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Ils font</a:t>
          </a:r>
          <a:endParaRPr lang="fr-FR" sz="2400" kern="1200" dirty="0"/>
        </a:p>
      </dsp:txBody>
      <dsp:txXfrm>
        <a:off x="3057668" y="1658"/>
        <a:ext cx="1612161" cy="806080"/>
      </dsp:txXfrm>
    </dsp:sp>
    <dsp:sp modelId="{9CED522B-6AB7-40AE-9526-9F8ADBF88F5B}">
      <dsp:nvSpPr>
        <dsp:cNvPr id="0" name=""/>
        <dsp:cNvSpPr/>
      </dsp:nvSpPr>
      <dsp:spPr>
        <a:xfrm>
          <a:off x="3218884" y="807738"/>
          <a:ext cx="161216" cy="6045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4560"/>
              </a:lnTo>
              <a:lnTo>
                <a:pt x="161216" y="6045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7C337C-90B9-4751-8EBF-8D0E23C440D8}">
      <dsp:nvSpPr>
        <dsp:cNvPr id="0" name=""/>
        <dsp:cNvSpPr/>
      </dsp:nvSpPr>
      <dsp:spPr>
        <a:xfrm>
          <a:off x="3380100" y="1009259"/>
          <a:ext cx="1289729" cy="8060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Liste des travaux</a:t>
          </a:r>
          <a:endParaRPr lang="fr-FR" sz="1500" kern="1200" dirty="0"/>
        </a:p>
      </dsp:txBody>
      <dsp:txXfrm>
        <a:off x="3380100" y="1009259"/>
        <a:ext cx="1289729" cy="80608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2D500B4-3F39-4456-BBE0-765FBF9E614D}">
      <dsp:nvSpPr>
        <dsp:cNvPr id="0" name=""/>
        <dsp:cNvSpPr/>
      </dsp:nvSpPr>
      <dsp:spPr>
        <a:xfrm>
          <a:off x="154341" y="28597"/>
          <a:ext cx="7047574" cy="570242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/>
            <a:t>Problème ou besoin</a:t>
          </a:r>
          <a:endParaRPr lang="fr-FR" sz="2400" b="1" kern="1200" dirty="0"/>
        </a:p>
      </dsp:txBody>
      <dsp:txXfrm>
        <a:off x="154341" y="28597"/>
        <a:ext cx="6465642" cy="570242"/>
      </dsp:txXfrm>
    </dsp:sp>
    <dsp:sp modelId="{7FDC76C8-5D87-450B-9663-DEE980A3B4C4}">
      <dsp:nvSpPr>
        <dsp:cNvPr id="0" name=""/>
        <dsp:cNvSpPr/>
      </dsp:nvSpPr>
      <dsp:spPr>
        <a:xfrm>
          <a:off x="621844" y="665282"/>
          <a:ext cx="7047574" cy="570242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/>
            <a:t>Phasage : définition d’étapes</a:t>
          </a:r>
          <a:endParaRPr lang="fr-FR" sz="2400" b="1" kern="1200" dirty="0"/>
        </a:p>
      </dsp:txBody>
      <dsp:txXfrm>
        <a:off x="621844" y="665282"/>
        <a:ext cx="6055072" cy="570242"/>
      </dsp:txXfrm>
    </dsp:sp>
    <dsp:sp modelId="{2F416135-357E-42B5-B6DF-4D63876546D4}">
      <dsp:nvSpPr>
        <dsp:cNvPr id="0" name=""/>
        <dsp:cNvSpPr/>
      </dsp:nvSpPr>
      <dsp:spPr>
        <a:xfrm>
          <a:off x="1243689" y="1330565"/>
          <a:ext cx="7047574" cy="5702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/>
            <a:t>Composantes d’activité</a:t>
          </a:r>
          <a:endParaRPr lang="fr-FR" sz="2400" b="1" kern="1200" dirty="0"/>
        </a:p>
      </dsp:txBody>
      <dsp:txXfrm>
        <a:off x="1243689" y="1330565"/>
        <a:ext cx="6055072" cy="570242"/>
      </dsp:txXfrm>
    </dsp:sp>
    <dsp:sp modelId="{E944A1F1-3A50-4B06-9989-4E4BB4627E16}">
      <dsp:nvSpPr>
        <dsp:cNvPr id="0" name=""/>
        <dsp:cNvSpPr/>
      </dsp:nvSpPr>
      <dsp:spPr>
        <a:xfrm>
          <a:off x="6676916" y="432433"/>
          <a:ext cx="370657" cy="37065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/>
        </a:p>
      </dsp:txBody>
      <dsp:txXfrm>
        <a:off x="6676916" y="432433"/>
        <a:ext cx="370657" cy="370657"/>
      </dsp:txXfrm>
    </dsp:sp>
    <dsp:sp modelId="{9D8AFE58-B229-4079-AF68-0B34743AFE73}">
      <dsp:nvSpPr>
        <dsp:cNvPr id="0" name=""/>
        <dsp:cNvSpPr/>
      </dsp:nvSpPr>
      <dsp:spPr>
        <a:xfrm>
          <a:off x="7128792" y="1051270"/>
          <a:ext cx="370657" cy="37065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/>
        </a:p>
      </dsp:txBody>
      <dsp:txXfrm>
        <a:off x="7128792" y="1051270"/>
        <a:ext cx="370657" cy="37065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47A251-7BA2-4424-B66B-D22308929FEE}">
      <dsp:nvSpPr>
        <dsp:cNvPr id="0" name=""/>
        <dsp:cNvSpPr/>
      </dsp:nvSpPr>
      <dsp:spPr>
        <a:xfrm>
          <a:off x="1042466" y="1658"/>
          <a:ext cx="1612161" cy="806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On donne</a:t>
          </a:r>
          <a:endParaRPr lang="fr-FR" sz="2400" kern="1200" dirty="0"/>
        </a:p>
      </dsp:txBody>
      <dsp:txXfrm>
        <a:off x="1042466" y="1658"/>
        <a:ext cx="1612161" cy="806080"/>
      </dsp:txXfrm>
    </dsp:sp>
    <dsp:sp modelId="{33AEF573-A8E5-4E1F-933E-79E585F0FE73}">
      <dsp:nvSpPr>
        <dsp:cNvPr id="0" name=""/>
        <dsp:cNvSpPr/>
      </dsp:nvSpPr>
      <dsp:spPr>
        <a:xfrm>
          <a:off x="1203682" y="807738"/>
          <a:ext cx="161216" cy="6045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4560"/>
              </a:lnTo>
              <a:lnTo>
                <a:pt x="161216" y="6045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A0E55-BB88-413F-8A7A-8954970F9223}">
      <dsp:nvSpPr>
        <dsp:cNvPr id="0" name=""/>
        <dsp:cNvSpPr/>
      </dsp:nvSpPr>
      <dsp:spPr>
        <a:xfrm>
          <a:off x="1364898" y="1009259"/>
          <a:ext cx="1289729" cy="8060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0" kern="1200" dirty="0" smtClean="0"/>
            <a:t>Ressources notionnelles</a:t>
          </a:r>
          <a:endParaRPr lang="fr-FR" sz="1500" b="0" kern="1200" dirty="0"/>
        </a:p>
      </dsp:txBody>
      <dsp:txXfrm>
        <a:off x="1364898" y="1009259"/>
        <a:ext cx="1289729" cy="806080"/>
      </dsp:txXfrm>
    </dsp:sp>
    <dsp:sp modelId="{E5D7164F-C5CE-48D8-9B62-F8A43AD4FF33}">
      <dsp:nvSpPr>
        <dsp:cNvPr id="0" name=""/>
        <dsp:cNvSpPr/>
      </dsp:nvSpPr>
      <dsp:spPr>
        <a:xfrm>
          <a:off x="1203682" y="807738"/>
          <a:ext cx="152433" cy="16576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7616"/>
              </a:lnTo>
              <a:lnTo>
                <a:pt x="152433" y="16576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482DCD-19D4-41D3-8D5C-93CE92FFA2F4}">
      <dsp:nvSpPr>
        <dsp:cNvPr id="0" name=""/>
        <dsp:cNvSpPr/>
      </dsp:nvSpPr>
      <dsp:spPr>
        <a:xfrm>
          <a:off x="1356115" y="2062315"/>
          <a:ext cx="1289729" cy="8060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Ressource Situation Professionnelle</a:t>
          </a:r>
          <a:endParaRPr lang="fr-FR" sz="1500" kern="1200" dirty="0"/>
        </a:p>
      </dsp:txBody>
      <dsp:txXfrm>
        <a:off x="1356115" y="2062315"/>
        <a:ext cx="1289729" cy="806080"/>
      </dsp:txXfrm>
    </dsp:sp>
    <dsp:sp modelId="{52231F41-D2CA-45B8-B5B1-DE1801D7A3FD}">
      <dsp:nvSpPr>
        <dsp:cNvPr id="0" name=""/>
        <dsp:cNvSpPr/>
      </dsp:nvSpPr>
      <dsp:spPr>
        <a:xfrm>
          <a:off x="1203682" y="807738"/>
          <a:ext cx="157656" cy="2598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8538"/>
              </a:lnTo>
              <a:lnTo>
                <a:pt x="157656" y="25985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F1CC13-DEF1-45C4-88EC-DFE4F3EC4977}">
      <dsp:nvSpPr>
        <dsp:cNvPr id="0" name=""/>
        <dsp:cNvSpPr/>
      </dsp:nvSpPr>
      <dsp:spPr>
        <a:xfrm>
          <a:off x="1361338" y="3003237"/>
          <a:ext cx="1289729" cy="8060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Ressources techniques</a:t>
          </a:r>
          <a:endParaRPr lang="fr-FR" sz="1500" kern="1200" dirty="0"/>
        </a:p>
      </dsp:txBody>
      <dsp:txXfrm>
        <a:off x="1361338" y="3003237"/>
        <a:ext cx="1289729" cy="806080"/>
      </dsp:txXfrm>
    </dsp:sp>
    <dsp:sp modelId="{3125D2C1-6EA5-4DBB-A48C-C1603C4A7FFC}">
      <dsp:nvSpPr>
        <dsp:cNvPr id="0" name=""/>
        <dsp:cNvSpPr/>
      </dsp:nvSpPr>
      <dsp:spPr>
        <a:xfrm>
          <a:off x="3057668" y="1658"/>
          <a:ext cx="1612161" cy="806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Ils font</a:t>
          </a:r>
          <a:endParaRPr lang="fr-FR" sz="2400" kern="1200" dirty="0"/>
        </a:p>
      </dsp:txBody>
      <dsp:txXfrm>
        <a:off x="3057668" y="1658"/>
        <a:ext cx="1612161" cy="806080"/>
      </dsp:txXfrm>
    </dsp:sp>
    <dsp:sp modelId="{9CED522B-6AB7-40AE-9526-9F8ADBF88F5B}">
      <dsp:nvSpPr>
        <dsp:cNvPr id="0" name=""/>
        <dsp:cNvSpPr/>
      </dsp:nvSpPr>
      <dsp:spPr>
        <a:xfrm>
          <a:off x="3218884" y="807738"/>
          <a:ext cx="161216" cy="6045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4560"/>
              </a:lnTo>
              <a:lnTo>
                <a:pt x="161216" y="6045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7C337C-90B9-4751-8EBF-8D0E23C440D8}">
      <dsp:nvSpPr>
        <dsp:cNvPr id="0" name=""/>
        <dsp:cNvSpPr/>
      </dsp:nvSpPr>
      <dsp:spPr>
        <a:xfrm>
          <a:off x="3380100" y="1009259"/>
          <a:ext cx="1289729" cy="8060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Liste des travaux</a:t>
          </a:r>
          <a:endParaRPr lang="fr-FR" sz="1500" kern="1200" dirty="0"/>
        </a:p>
      </dsp:txBody>
      <dsp:txXfrm>
        <a:off x="3380100" y="1009259"/>
        <a:ext cx="1289729" cy="8060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0269F5-BC7A-427F-8F83-B078C282B9EC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9FB6AD-FD3F-4D2F-BE56-6F126D9DC6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Scénariser, permet</a:t>
            </a:r>
            <a:r>
              <a:rPr lang="fr-FR" baseline="0" dirty="0" smtClean="0"/>
              <a:t> de se concentrer uniquement sur la didactique (comment faire « passer » les savoirs, les méthodes, les techniques comptables et de gestion),</a:t>
            </a:r>
          </a:p>
          <a:p>
            <a:pPr>
              <a:buFontTx/>
              <a:buChar char="-"/>
            </a:pPr>
            <a:endParaRPr lang="fr-FR" baseline="0" dirty="0" smtClean="0"/>
          </a:p>
          <a:p>
            <a:pPr>
              <a:buFontTx/>
              <a:buNone/>
            </a:pPr>
            <a:r>
              <a:rPr lang="fr-FR" baseline="0" dirty="0" smtClean="0"/>
              <a:t>Il s’agit de voir et prévoir :</a:t>
            </a:r>
          </a:p>
          <a:p>
            <a:pPr>
              <a:buFontTx/>
              <a:buChar char="-"/>
            </a:pPr>
            <a:r>
              <a:rPr lang="fr-FR" baseline="0" dirty="0" smtClean="0"/>
              <a:t> pour atteindre telle ou telle compétence et/ou résultat attendu, </a:t>
            </a:r>
          </a:p>
          <a:p>
            <a:pPr>
              <a:buFontTx/>
              <a:buChar char="-"/>
            </a:pPr>
            <a:r>
              <a:rPr lang="fr-FR" b="1" baseline="0" dirty="0" smtClean="0">
                <a:solidFill>
                  <a:srgbClr val="FF0000"/>
                </a:solidFill>
              </a:rPr>
              <a:t> à travers les activités, l’acquisition de plusieurs compétences (et donc composantes d’activités),</a:t>
            </a:r>
          </a:p>
          <a:p>
            <a:pPr>
              <a:buFontTx/>
              <a:buNone/>
            </a:pPr>
            <a:r>
              <a:rPr lang="fr-FR" baseline="0" dirty="0" smtClean="0"/>
              <a:t>- ce qu’il faut donner à l’étudiant (éléments de contexte, ressources de type savoirs ou méthodes, modes opératoires, etc.), </a:t>
            </a:r>
          </a:p>
          <a:p>
            <a:pPr>
              <a:buFontTx/>
              <a:buNone/>
            </a:pPr>
            <a:r>
              <a:rPr lang="fr-FR" baseline="0" dirty="0" smtClean="0"/>
              <a:t>- ce que l’on va lui confier comme travail à faire (ou « activités », ou « missions »).</a:t>
            </a:r>
          </a:p>
          <a:p>
            <a:pPr>
              <a:buFontTx/>
              <a:buNone/>
            </a:pPr>
            <a:endParaRPr lang="fr-FR" baseline="0" dirty="0" smtClean="0"/>
          </a:p>
          <a:p>
            <a:pPr>
              <a:buFontTx/>
              <a:buNone/>
            </a:pPr>
            <a:r>
              <a:rPr lang="fr-FR" b="1" i="1" baseline="0" dirty="0" smtClean="0"/>
              <a:t>= « on donne » / « ils font » / « pour quelle compétence ? »</a:t>
            </a:r>
          </a:p>
          <a:p>
            <a:pPr>
              <a:buFontTx/>
              <a:buNone/>
            </a:pPr>
            <a:endParaRPr lang="fr-FR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i="1" dirty="0" smtClean="0">
                <a:solidFill>
                  <a:schemeClr val="accent2"/>
                </a:solidFill>
              </a:rPr>
              <a:t>Exemple </a:t>
            </a:r>
            <a:r>
              <a:rPr lang="fr-FR" i="1" dirty="0" smtClean="0">
                <a:solidFill>
                  <a:srgbClr val="FF0000"/>
                </a:solidFill>
              </a:rPr>
              <a:t>: voir le document</a:t>
            </a:r>
            <a:r>
              <a:rPr lang="fr-FR" i="1" baseline="0" dirty="0" smtClean="0">
                <a:solidFill>
                  <a:srgbClr val="FF0000"/>
                </a:solidFill>
              </a:rPr>
              <a:t> Scenario.docx</a:t>
            </a:r>
            <a:endParaRPr lang="fr-FR" i="1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fr-FR" i="1" dirty="0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fr-FR" i="1" dirty="0" smtClean="0">
                <a:solidFill>
                  <a:schemeClr val="accent2"/>
                </a:solidFill>
              </a:rPr>
              <a:t>NB : même si au départ, on a conçu un scénario à</a:t>
            </a:r>
            <a:r>
              <a:rPr lang="fr-FR" i="1" baseline="0" dirty="0" smtClean="0">
                <a:solidFill>
                  <a:schemeClr val="accent2"/>
                </a:solidFill>
              </a:rPr>
              <a:t> partir d’un contexte et avec un </a:t>
            </a:r>
            <a:r>
              <a:rPr lang="fr-FR" i="1" baseline="0" dirty="0" err="1" smtClean="0">
                <a:solidFill>
                  <a:schemeClr val="accent2"/>
                </a:solidFill>
              </a:rPr>
              <a:t>PGI</a:t>
            </a:r>
            <a:r>
              <a:rPr lang="fr-FR" i="1" baseline="0" dirty="0" smtClean="0">
                <a:solidFill>
                  <a:schemeClr val="accent2"/>
                </a:solidFill>
              </a:rPr>
              <a:t>, il faudra à un moment donné, faire la démarche inverse permettant de le « détacher » du contexte et du </a:t>
            </a:r>
            <a:r>
              <a:rPr lang="fr-FR" i="1" baseline="0" dirty="0" err="1" smtClean="0">
                <a:solidFill>
                  <a:schemeClr val="accent2"/>
                </a:solidFill>
              </a:rPr>
              <a:t>PGI</a:t>
            </a:r>
            <a:r>
              <a:rPr lang="fr-FR" i="1" baseline="0" dirty="0" smtClean="0">
                <a:solidFill>
                  <a:schemeClr val="accent2"/>
                </a:solidFill>
              </a:rPr>
              <a:t> utilisé.</a:t>
            </a:r>
            <a:r>
              <a:rPr lang="fr-FR" i="1" dirty="0" smtClean="0">
                <a:solidFill>
                  <a:srgbClr val="FF0000"/>
                </a:solidFill>
              </a:rPr>
              <a:t> </a:t>
            </a:r>
            <a:endParaRPr lang="fr-FR" i="1" dirty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FB6AD-FD3F-4D2F-BE56-6F126D9DC66B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FR" dirty="0" smtClean="0">
                <a:ea typeface="ＭＳ Ｐゴシック" pitchFamily="34" charset="-128"/>
              </a:rPr>
              <a:t>1. Les composantes d’activité sont « chaînées » : les résultats d’une composante se cumulent pour devenir les données de la suivante.</a:t>
            </a:r>
          </a:p>
          <a:p>
            <a:r>
              <a:rPr lang="fr-FR" dirty="0" smtClean="0">
                <a:ea typeface="ＭＳ Ｐゴシック" pitchFamily="34" charset="-128"/>
              </a:rPr>
              <a:t>2. Le P7 est convoqué sur chaque composante d’activité (partie « résultats » en italique), mais Ne pas paniquer : ce sont souvent des travaux en relation avec le PGI (ici : extractions, analyses croisées dans le tableur…)</a:t>
            </a:r>
          </a:p>
          <a:p>
            <a:r>
              <a:rPr lang="fr-FR" dirty="0" smtClean="0">
                <a:ea typeface="ＭＳ Ｐゴシック" pitchFamily="34" charset="-128"/>
              </a:rPr>
              <a:t>3. Chaque composante d’activité fait référence à une et une seule compétence (qui va alimenter le passeport professionnel)</a:t>
            </a:r>
          </a:p>
          <a:p>
            <a:r>
              <a:rPr lang="fr-FR" b="1" dirty="0" smtClean="0">
                <a:ea typeface="ＭＳ Ｐゴシック" pitchFamily="34" charset="-128"/>
              </a:rPr>
              <a:t>4.</a:t>
            </a:r>
            <a:r>
              <a:rPr lang="fr-FR" b="1" baseline="0" dirty="0" smtClean="0">
                <a:ea typeface="ＭＳ Ｐゴシック" pitchFamily="34" charset="-128"/>
              </a:rPr>
              <a:t> Compétence = accomplir une tâche / gérer des contraintes / utiliser des outils / mobiliser son expérience personnelle =&gt; pour obtenir un résultat</a:t>
            </a:r>
            <a:endParaRPr lang="fr-FR" b="1" dirty="0" smtClean="0">
              <a:ea typeface="ＭＳ Ｐゴシック" pitchFamily="34" charset="-128"/>
            </a:endParaRPr>
          </a:p>
          <a:p>
            <a:endParaRPr lang="fr-FR" dirty="0" smtClean="0">
              <a:ea typeface="ＭＳ Ｐゴシック" pitchFamily="34" charset="-128"/>
            </a:endParaRPr>
          </a:p>
        </p:txBody>
      </p:sp>
      <p:sp>
        <p:nvSpPr>
          <p:cNvPr id="3789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584637-A632-4FF3-B1D9-6ED6B61280F1}" type="slidenum">
              <a:rPr lang="fr-FR" smtClean="0">
                <a:latin typeface="Arial" charset="0"/>
                <a:ea typeface="ＭＳ Ｐゴシック" pitchFamily="34" charset="-128"/>
                <a:cs typeface="Arial" charset="0"/>
              </a:rPr>
              <a:pPr/>
              <a:t>3</a:t>
            </a:fld>
            <a:endParaRPr lang="fr-FR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Composantes</a:t>
            </a:r>
            <a:r>
              <a:rPr lang="fr-FR" baseline="0" dirty="0" smtClean="0"/>
              <a:t> :</a:t>
            </a:r>
          </a:p>
          <a:p>
            <a:r>
              <a:rPr lang="fr-FR" baseline="0" dirty="0" smtClean="0"/>
              <a:t>Le savoir vient toujours en réponse à la composante d’activité.</a:t>
            </a:r>
          </a:p>
          <a:p>
            <a:endParaRPr lang="fr-FR" baseline="0" dirty="0" smtClean="0"/>
          </a:p>
          <a:p>
            <a:r>
              <a:rPr lang="fr-FR" baseline="0" dirty="0" smtClean="0"/>
              <a:t>Invariants :</a:t>
            </a:r>
          </a:p>
          <a:p>
            <a:r>
              <a:rPr lang="fr-FR" baseline="0" dirty="0" smtClean="0"/>
              <a:t>L’objectif est toujours l’acquisition des compétences.</a:t>
            </a:r>
          </a:p>
          <a:p>
            <a:r>
              <a:rPr lang="fr-FR" baseline="0" dirty="0" smtClean="0"/>
              <a:t>Le travail s’appuie toujours sur un contexte de la SP et l’environnement numérique.</a:t>
            </a:r>
          </a:p>
          <a:p>
            <a:endParaRPr lang="fr-FR" baseline="0" dirty="0" smtClean="0"/>
          </a:p>
          <a:p>
            <a:r>
              <a:rPr lang="fr-FR" b="1" baseline="0" dirty="0" smtClean="0"/>
              <a:t>Démarche 1 : </a:t>
            </a:r>
          </a:p>
          <a:p>
            <a:r>
              <a:rPr lang="fr-FR" baseline="0" dirty="0" smtClean="0"/>
              <a:t>Partir des composantes d’activité, associées au contexte,</a:t>
            </a:r>
          </a:p>
          <a:p>
            <a:r>
              <a:rPr lang="fr-FR" baseline="0" dirty="0" smtClean="0"/>
              <a:t>Qui alimentent la compétence,</a:t>
            </a:r>
          </a:p>
          <a:p>
            <a:r>
              <a:rPr lang="fr-FR" baseline="0" dirty="0" smtClean="0"/>
              <a:t>Composantes + Données amènent les productions et résultats, en définissant le questionnement avec un certain niveau de guidance.</a:t>
            </a:r>
          </a:p>
          <a:p>
            <a:endParaRPr lang="fr-FR" baseline="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FB6AD-FD3F-4D2F-BE56-6F126D9DC66B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Composantes</a:t>
            </a:r>
            <a:r>
              <a:rPr lang="fr-FR" baseline="0" dirty="0" smtClean="0"/>
              <a:t> :</a:t>
            </a:r>
          </a:p>
          <a:p>
            <a:r>
              <a:rPr lang="fr-FR" baseline="0" dirty="0" smtClean="0"/>
              <a:t>Le savoir vient toujours en réponse à la composante d’activité</a:t>
            </a:r>
          </a:p>
          <a:p>
            <a:endParaRPr lang="fr-FR" baseline="0" dirty="0" smtClean="0"/>
          </a:p>
          <a:p>
            <a:r>
              <a:rPr lang="fr-FR" baseline="0" dirty="0" smtClean="0"/>
              <a:t>Invariants :</a:t>
            </a:r>
          </a:p>
          <a:p>
            <a:r>
              <a:rPr lang="fr-FR" baseline="0" dirty="0" smtClean="0"/>
              <a:t>L’objectif est toujours l’acquisition des compétences</a:t>
            </a:r>
          </a:p>
          <a:p>
            <a:r>
              <a:rPr lang="fr-FR" baseline="0" dirty="0" smtClean="0"/>
              <a:t>Le travail s’appuie toujours sur un contexte de la SP et l’environnement numérique</a:t>
            </a:r>
          </a:p>
          <a:p>
            <a:endParaRPr lang="fr-FR" baseline="0" dirty="0" smtClean="0"/>
          </a:p>
          <a:p>
            <a:r>
              <a:rPr lang="fr-FR" b="1" baseline="0" dirty="0" smtClean="0"/>
              <a:t>Démarche 1 : </a:t>
            </a:r>
          </a:p>
          <a:p>
            <a:r>
              <a:rPr lang="fr-FR" baseline="0" dirty="0" smtClean="0"/>
              <a:t>Partir des composantes d’activité, associées au contexte,</a:t>
            </a:r>
          </a:p>
          <a:p>
            <a:r>
              <a:rPr lang="fr-FR" baseline="0" dirty="0" smtClean="0"/>
              <a:t>Qui alimentent la compétence,</a:t>
            </a:r>
          </a:p>
          <a:p>
            <a:r>
              <a:rPr lang="fr-FR" baseline="0" dirty="0" smtClean="0"/>
              <a:t>Composantes + Données amènent les productions et résultats, en définissant le questionnement avec un certain niveau de guidance.</a:t>
            </a:r>
          </a:p>
          <a:p>
            <a:endParaRPr lang="fr-FR" baseline="0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FB6AD-FD3F-4D2F-BE56-6F126D9DC66B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Composantes</a:t>
            </a:r>
            <a:r>
              <a:rPr lang="fr-FR" baseline="0" dirty="0" smtClean="0"/>
              <a:t> :</a:t>
            </a:r>
          </a:p>
          <a:p>
            <a:r>
              <a:rPr lang="fr-FR" baseline="0" dirty="0" smtClean="0"/>
              <a:t>Le savoir vient toujours en réponse à la composante d’activité</a:t>
            </a:r>
          </a:p>
          <a:p>
            <a:endParaRPr lang="fr-FR" baseline="0" dirty="0" smtClean="0"/>
          </a:p>
          <a:p>
            <a:r>
              <a:rPr lang="fr-FR" baseline="0" dirty="0" smtClean="0"/>
              <a:t>Invariants :</a:t>
            </a:r>
          </a:p>
          <a:p>
            <a:r>
              <a:rPr lang="fr-FR" baseline="0" dirty="0" smtClean="0"/>
              <a:t>L’objectif est toujours l’acquisition des compétences</a:t>
            </a:r>
          </a:p>
          <a:p>
            <a:r>
              <a:rPr lang="fr-FR" baseline="0" dirty="0" smtClean="0"/>
              <a:t>Le travail s’appuie toujours sur un contexte de la SP</a:t>
            </a:r>
          </a:p>
          <a:p>
            <a:endParaRPr lang="fr-FR" baseline="0" dirty="0" smtClean="0"/>
          </a:p>
          <a:p>
            <a:endParaRPr lang="fr-FR" baseline="0" dirty="0" smtClean="0"/>
          </a:p>
          <a:p>
            <a:r>
              <a:rPr lang="fr-FR" baseline="0" dirty="0" smtClean="0"/>
              <a:t>Démarche 2 : </a:t>
            </a:r>
          </a:p>
          <a:p>
            <a:r>
              <a:rPr lang="fr-FR" baseline="0" dirty="0" smtClean="0"/>
              <a:t>Partir du problème ou besoin de gestion</a:t>
            </a:r>
          </a:p>
          <a:p>
            <a:r>
              <a:rPr lang="fr-FR" baseline="0" dirty="0" smtClean="0"/>
              <a:t>Qui est déterminé en corrélation avec le contexte</a:t>
            </a:r>
          </a:p>
          <a:p>
            <a:endParaRPr lang="fr-FR" baseline="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FB6AD-FD3F-4D2F-BE56-6F126D9DC66B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Composantes</a:t>
            </a:r>
            <a:r>
              <a:rPr lang="fr-FR" baseline="0" dirty="0" smtClean="0"/>
              <a:t> :</a:t>
            </a:r>
          </a:p>
          <a:p>
            <a:r>
              <a:rPr lang="fr-FR" baseline="0" dirty="0" smtClean="0"/>
              <a:t>Le savoir vient toujours en réponse à la composante d’activité</a:t>
            </a:r>
          </a:p>
          <a:p>
            <a:endParaRPr lang="fr-FR" baseline="0" dirty="0" smtClean="0"/>
          </a:p>
          <a:p>
            <a:r>
              <a:rPr lang="fr-FR" baseline="0" dirty="0" smtClean="0"/>
              <a:t>Invariants :</a:t>
            </a:r>
          </a:p>
          <a:p>
            <a:r>
              <a:rPr lang="fr-FR" baseline="0" dirty="0" smtClean="0"/>
              <a:t>L’objectif est toujours l’acquisition des compétences</a:t>
            </a:r>
          </a:p>
          <a:p>
            <a:r>
              <a:rPr lang="fr-FR" baseline="0" dirty="0" smtClean="0"/>
              <a:t>Le travail s’appuie toujours sur un contexte de la SP et l’environnement numérique</a:t>
            </a:r>
          </a:p>
          <a:p>
            <a:endParaRPr lang="fr-FR" baseline="0" dirty="0" smtClean="0"/>
          </a:p>
          <a:p>
            <a:r>
              <a:rPr lang="fr-FR" b="1" baseline="0" dirty="0" smtClean="0"/>
              <a:t>Démarche 2 : </a:t>
            </a:r>
          </a:p>
          <a:p>
            <a:r>
              <a:rPr lang="fr-FR" baseline="0" dirty="0" smtClean="0"/>
              <a:t>Partir d’un problème ou d’un besoin de gestion</a:t>
            </a:r>
          </a:p>
          <a:p>
            <a:r>
              <a:rPr lang="fr-FR" baseline="0" dirty="0" smtClean="0"/>
              <a:t>Déterminer des étapes</a:t>
            </a:r>
          </a:p>
          <a:p>
            <a:r>
              <a:rPr lang="fr-FR" baseline="0" dirty="0" smtClean="0"/>
              <a:t>Qui alimentent les composantes d’activités et donc les compétences,</a:t>
            </a:r>
          </a:p>
          <a:p>
            <a:endParaRPr lang="fr-FR" baseline="0" dirty="0" smtClean="0"/>
          </a:p>
          <a:p>
            <a:r>
              <a:rPr lang="fr-FR" baseline="0" dirty="0" smtClean="0"/>
              <a:t>Composantes + Données amènent les productions et résultats, en définissant le questionnement avec un certain niveau de guidance.</a:t>
            </a:r>
          </a:p>
          <a:p>
            <a:endParaRPr lang="fr-FR" baseline="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FB6AD-FD3F-4D2F-BE56-6F126D9DC66B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La phrase choc,</a:t>
            </a:r>
            <a:r>
              <a:rPr lang="fr-FR" baseline="0" dirty="0" smtClean="0"/>
              <a:t> catastrophique, prononcée par </a:t>
            </a:r>
            <a:r>
              <a:rPr lang="fr-FR" dirty="0" smtClean="0"/>
              <a:t>des étudiants, serait 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i="1" dirty="0" smtClean="0"/>
              <a:t>« avec notre </a:t>
            </a:r>
            <a:r>
              <a:rPr lang="fr-FR" b="1" i="1" baseline="0" dirty="0" smtClean="0"/>
              <a:t> professeur,  M…, on fait du </a:t>
            </a:r>
            <a:r>
              <a:rPr lang="fr-FR" b="1" i="1" baseline="0" dirty="0" err="1" smtClean="0"/>
              <a:t>PGI</a:t>
            </a:r>
            <a:r>
              <a:rPr lang="fr-FR" b="1" i="1" baseline="0" dirty="0" smtClean="0"/>
              <a:t> </a:t>
            </a:r>
            <a:r>
              <a:rPr lang="fr-FR" b="1" i="1" dirty="0" smtClean="0"/>
              <a:t>»  !!!!</a:t>
            </a:r>
          </a:p>
          <a:p>
            <a:r>
              <a:rPr lang="fr-FR" baseline="0" dirty="0" smtClean="0"/>
              <a:t> </a:t>
            </a:r>
          </a:p>
          <a:p>
            <a:r>
              <a:rPr lang="fr-FR" baseline="0" dirty="0" smtClean="0"/>
              <a:t>Pour éviter cela, on met le </a:t>
            </a:r>
            <a:r>
              <a:rPr lang="fr-FR" baseline="0" dirty="0" err="1" smtClean="0"/>
              <a:t>PGI</a:t>
            </a:r>
            <a:r>
              <a:rPr lang="fr-FR" baseline="0" dirty="0" smtClean="0"/>
              <a:t> en dernier dans la logique de création : </a:t>
            </a:r>
          </a:p>
          <a:p>
            <a:r>
              <a:rPr lang="fr-FR" baseline="0" dirty="0" smtClean="0"/>
              <a:t>1 . Construction de scénarios traitant des activités du référentiel (visant les compétences et résultats attendus, et établissant les savoirs nécessaires au traitement)</a:t>
            </a:r>
          </a:p>
          <a:p>
            <a:r>
              <a:rPr lang="fr-FR" baseline="0" dirty="0" smtClean="0"/>
              <a:t>2.  Les scénarios peuvent être appliqués ou adaptés (si nécessaire) à des contextes différents, après avoir choisi une démarche de mise en œuvre de type 1, 2, 3 ou 4 (cf. diapo suivante pour la définition des trois démarches).</a:t>
            </a:r>
          </a:p>
          <a:p>
            <a:r>
              <a:rPr lang="fr-FR" baseline="0" dirty="0" smtClean="0"/>
              <a:t>3 . Le scénario et son contexte sont implantés dans le PGI (souvent avec nécessité d’apport de données complémentaires, ou saisie d’évènements et flux…)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FB6AD-FD3F-4D2F-BE56-6F126D9DC66B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Composantes</a:t>
            </a:r>
            <a:r>
              <a:rPr lang="fr-FR" baseline="0" dirty="0" smtClean="0"/>
              <a:t> :</a:t>
            </a:r>
          </a:p>
          <a:p>
            <a:r>
              <a:rPr lang="fr-FR" baseline="0" dirty="0" smtClean="0"/>
              <a:t>Le savoir vient toujours en réponse à la composante d’activité</a:t>
            </a:r>
          </a:p>
          <a:p>
            <a:endParaRPr lang="fr-FR" baseline="0" dirty="0" smtClean="0"/>
          </a:p>
          <a:p>
            <a:r>
              <a:rPr lang="fr-FR" baseline="0" dirty="0" smtClean="0"/>
              <a:t>Invariants :</a:t>
            </a:r>
          </a:p>
          <a:p>
            <a:r>
              <a:rPr lang="fr-FR" baseline="0" dirty="0" smtClean="0"/>
              <a:t>L’objectif est toujours l’acquisition des compétences</a:t>
            </a:r>
          </a:p>
          <a:p>
            <a:r>
              <a:rPr lang="fr-FR" baseline="0" dirty="0" smtClean="0"/>
              <a:t>Le travail s’appuie toujours sur un contexte de la SP et l’environnement numérique</a:t>
            </a:r>
          </a:p>
          <a:p>
            <a:endParaRPr lang="fr-FR" baseline="0" dirty="0" smtClean="0"/>
          </a:p>
          <a:p>
            <a:r>
              <a:rPr lang="fr-FR" b="1" baseline="0" dirty="0" smtClean="0"/>
              <a:t>Démarche 1 : </a:t>
            </a:r>
          </a:p>
          <a:p>
            <a:r>
              <a:rPr lang="fr-FR" baseline="0" dirty="0" smtClean="0"/>
              <a:t>Partir des composantes d’activité, associées au contexte,</a:t>
            </a:r>
          </a:p>
          <a:p>
            <a:r>
              <a:rPr lang="fr-FR" baseline="0" dirty="0" smtClean="0"/>
              <a:t>Qui alimentent la compétence,</a:t>
            </a:r>
          </a:p>
          <a:p>
            <a:r>
              <a:rPr lang="fr-FR" baseline="0" dirty="0" smtClean="0"/>
              <a:t>Composantes + Données amènent les productions et résultats, en définissant le questionnement avec un certain niveau de guidance.</a:t>
            </a:r>
          </a:p>
          <a:p>
            <a:endParaRPr lang="fr-FR" baseline="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FB6AD-FD3F-4D2F-BE56-6F126D9DC66B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Composantes</a:t>
            </a:r>
            <a:r>
              <a:rPr lang="fr-FR" baseline="0" dirty="0" smtClean="0"/>
              <a:t> :</a:t>
            </a:r>
          </a:p>
          <a:p>
            <a:r>
              <a:rPr lang="fr-FR" baseline="0" dirty="0" smtClean="0"/>
              <a:t>Le savoir vient toujours en réponse à la composante d’activité</a:t>
            </a:r>
          </a:p>
          <a:p>
            <a:endParaRPr lang="fr-FR" baseline="0" dirty="0" smtClean="0"/>
          </a:p>
          <a:p>
            <a:r>
              <a:rPr lang="fr-FR" baseline="0" dirty="0" smtClean="0"/>
              <a:t>Invariants :</a:t>
            </a:r>
          </a:p>
          <a:p>
            <a:r>
              <a:rPr lang="fr-FR" baseline="0" dirty="0" smtClean="0"/>
              <a:t>L’objectif est toujours l’acquisition des compétences</a:t>
            </a:r>
          </a:p>
          <a:p>
            <a:r>
              <a:rPr lang="fr-FR" baseline="0" dirty="0" smtClean="0"/>
              <a:t>Le travail s’appuie toujours sur un contexte de la SP et l’environnement numérique</a:t>
            </a:r>
          </a:p>
          <a:p>
            <a:endParaRPr lang="fr-FR" baseline="0" dirty="0" smtClean="0"/>
          </a:p>
          <a:p>
            <a:r>
              <a:rPr lang="fr-FR" b="1" baseline="0" dirty="0" smtClean="0"/>
              <a:t>Démarche 2 : </a:t>
            </a:r>
          </a:p>
          <a:p>
            <a:r>
              <a:rPr lang="fr-FR" baseline="0" dirty="0" smtClean="0"/>
              <a:t>Partir d’un problème ou d’un besoin de gestion</a:t>
            </a:r>
          </a:p>
          <a:p>
            <a:r>
              <a:rPr lang="fr-FR" baseline="0" dirty="0" smtClean="0"/>
              <a:t>Déterminer des étapes</a:t>
            </a:r>
          </a:p>
          <a:p>
            <a:r>
              <a:rPr lang="fr-FR" baseline="0" dirty="0" smtClean="0"/>
              <a:t>Qui alimentent les composantes d’activités et donc les compétences,</a:t>
            </a:r>
          </a:p>
          <a:p>
            <a:endParaRPr lang="fr-FR" baseline="0" dirty="0" smtClean="0"/>
          </a:p>
          <a:p>
            <a:r>
              <a:rPr lang="fr-FR" baseline="0" dirty="0" smtClean="0"/>
              <a:t>Composantes + Données amènent les productions et résultats, en définissant le questionnement avec un certain niveau de guidance.</a:t>
            </a:r>
          </a:p>
          <a:p>
            <a:endParaRPr lang="fr-FR" baseline="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FB6AD-FD3F-4D2F-BE56-6F126D9DC66B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DC4A-C059-4CD4-A42A-B9CEFDC08CC7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2918-FF33-4093-BDB8-BAAE982E8A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DC4A-C059-4CD4-A42A-B9CEFDC08CC7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2918-FF33-4093-BDB8-BAAE982E8A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DC4A-C059-4CD4-A42A-B9CEFDC08CC7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2918-FF33-4093-BDB8-BAAE982E8A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DC4A-C059-4CD4-A42A-B9CEFDC08CC7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2918-FF33-4093-BDB8-BAAE982E8A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DC4A-C059-4CD4-A42A-B9CEFDC08CC7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2918-FF33-4093-BDB8-BAAE982E8A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DC4A-C059-4CD4-A42A-B9CEFDC08CC7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2918-FF33-4093-BDB8-BAAE982E8A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DC4A-C059-4CD4-A42A-B9CEFDC08CC7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2918-FF33-4093-BDB8-BAAE982E8A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DC4A-C059-4CD4-A42A-B9CEFDC08CC7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2918-FF33-4093-BDB8-BAAE982E8A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DC4A-C059-4CD4-A42A-B9CEFDC08CC7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2918-FF33-4093-BDB8-BAAE982E8A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DC4A-C059-4CD4-A42A-B9CEFDC08CC7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2918-FF33-4093-BDB8-BAAE982E8A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DC4A-C059-4CD4-A42A-B9CEFDC08CC7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2918-FF33-4093-BDB8-BAAE982E8A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FDC4A-C059-4CD4-A42A-B9CEFDC08CC7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E2918-FF33-4093-BDB8-BAAE982E8A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GrilleAnalyseScenarioNuprier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GrilleAnalyseScenarioCB2C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hyperlink" Target="GrilleAnalyseScenarioNuprier.docx" TargetMode="Externa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Relationship Id="rId14" Type="http://schemas.openxmlformats.org/officeDocument/2006/relationships/hyperlink" Target="GrilleAnalyseScenarioActivite.docx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13" Type="http://schemas.openxmlformats.org/officeDocument/2006/relationships/hyperlink" Target="GrilleAnalyseScenarioCB2C.docx" TargetMode="Externa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Relationship Id="rId14" Type="http://schemas.openxmlformats.org/officeDocument/2006/relationships/hyperlink" Target="GrilleAnalyseScenarioProbleme.doc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147002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/>
              <a:t>RENOVATION DU </a:t>
            </a:r>
            <a:br>
              <a:rPr lang="fr-FR" dirty="0" smtClean="0"/>
            </a:br>
            <a:r>
              <a:rPr lang="fr-FR" dirty="0" smtClean="0"/>
              <a:t>BTS Comptabilité et Gestion 2015</a:t>
            </a:r>
            <a:endParaRPr lang="fr-FR" dirty="0"/>
          </a:p>
        </p:txBody>
      </p:sp>
      <p:pic>
        <p:nvPicPr>
          <p:cNvPr id="3" name="Image 7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3663" y="0"/>
            <a:ext cx="2700337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re 1"/>
          <p:cNvSpPr txBox="1">
            <a:spLocks/>
          </p:cNvSpPr>
          <p:nvPr/>
        </p:nvSpPr>
        <p:spPr>
          <a:xfrm>
            <a:off x="6948264" y="5877272"/>
            <a:ext cx="1944216" cy="5760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19/06/2015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4714876" y="1071546"/>
            <a:ext cx="1991714" cy="80348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Recensement des travaux possibles</a:t>
            </a:r>
            <a:endParaRPr lang="fr-FR" b="1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1643042" y="1152128"/>
            <a:ext cx="1632814" cy="72008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Composante </a:t>
            </a:r>
            <a:r>
              <a:rPr lang="fr-FR" dirty="0" smtClean="0"/>
              <a:t>d’activité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1331640" y="116632"/>
            <a:ext cx="6408712" cy="43204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FR" sz="2000" dirty="0" smtClean="0"/>
              <a:t>Démarche de construction du cas </a:t>
            </a:r>
            <a:r>
              <a:rPr lang="fr-FR" sz="2000" dirty="0" err="1" smtClean="0"/>
              <a:t>Nuprier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4286248" y="2428868"/>
            <a:ext cx="2808312" cy="72008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Phasage  (déroulement des travaux)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3571868" y="3571876"/>
            <a:ext cx="1991714" cy="80348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On donne</a:t>
            </a:r>
            <a:endParaRPr lang="fr-FR" b="1" dirty="0"/>
          </a:p>
        </p:txBody>
      </p:sp>
      <p:sp>
        <p:nvSpPr>
          <p:cNvPr id="19" name="Rectangle à coins arrondis 18"/>
          <p:cNvSpPr/>
          <p:nvPr/>
        </p:nvSpPr>
        <p:spPr>
          <a:xfrm>
            <a:off x="5929322" y="3571876"/>
            <a:ext cx="1991714" cy="80348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Ils font</a:t>
            </a:r>
            <a:endParaRPr lang="fr-FR" b="1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3571868" y="4643446"/>
            <a:ext cx="1991714" cy="64294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Ressources notionnelles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3571868" y="5357826"/>
            <a:ext cx="1991714" cy="64294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Ressources SP</a:t>
            </a:r>
          </a:p>
        </p:txBody>
      </p:sp>
      <p:sp>
        <p:nvSpPr>
          <p:cNvPr id="22" name="Rectangle à coins arrondis 21"/>
          <p:cNvSpPr/>
          <p:nvPr/>
        </p:nvSpPr>
        <p:spPr>
          <a:xfrm>
            <a:off x="3571868" y="6072206"/>
            <a:ext cx="1991714" cy="64294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Ressources techniques</a:t>
            </a:r>
          </a:p>
        </p:txBody>
      </p:sp>
      <p:sp>
        <p:nvSpPr>
          <p:cNvPr id="23" name="Rectangle à coins arrondis 22"/>
          <p:cNvSpPr/>
          <p:nvPr/>
        </p:nvSpPr>
        <p:spPr>
          <a:xfrm>
            <a:off x="5929322" y="4643446"/>
            <a:ext cx="1991714" cy="64294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Liste des travaux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5652120" y="623731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3" action="ppaction://hlinkfile"/>
              </a:rPr>
              <a:t>GrilleAnalyseScenarioNuprier.docx</a:t>
            </a: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à coins arrondis 8"/>
          <p:cNvSpPr/>
          <p:nvPr/>
        </p:nvSpPr>
        <p:spPr>
          <a:xfrm>
            <a:off x="1643042" y="1152128"/>
            <a:ext cx="1632814" cy="72008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Problème ou besoin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1331640" y="116632"/>
            <a:ext cx="6408712" cy="43204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FR" sz="2000" dirty="0" smtClean="0"/>
              <a:t>Démarche de construction du cas CB2C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4071934" y="1214422"/>
            <a:ext cx="2808312" cy="72008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Phasage  (définition d’étapes)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3491880" y="2708920"/>
            <a:ext cx="1991714" cy="80348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On donne</a:t>
            </a:r>
            <a:endParaRPr lang="fr-FR" b="1" dirty="0"/>
          </a:p>
        </p:txBody>
      </p:sp>
      <p:sp>
        <p:nvSpPr>
          <p:cNvPr id="19" name="Rectangle à coins arrondis 18"/>
          <p:cNvSpPr/>
          <p:nvPr/>
        </p:nvSpPr>
        <p:spPr>
          <a:xfrm>
            <a:off x="6072198" y="2714620"/>
            <a:ext cx="1991714" cy="80348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Ils font</a:t>
            </a:r>
            <a:endParaRPr lang="fr-FR" b="1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3491880" y="3861048"/>
            <a:ext cx="1991714" cy="64294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Ressources notionnelles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3491880" y="4575428"/>
            <a:ext cx="1991714" cy="64294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Ressources SP</a:t>
            </a:r>
          </a:p>
        </p:txBody>
      </p:sp>
      <p:sp>
        <p:nvSpPr>
          <p:cNvPr id="22" name="Rectangle à coins arrondis 21"/>
          <p:cNvSpPr/>
          <p:nvPr/>
        </p:nvSpPr>
        <p:spPr>
          <a:xfrm>
            <a:off x="3491880" y="5289808"/>
            <a:ext cx="1991714" cy="64294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Ressources techniques</a:t>
            </a:r>
          </a:p>
        </p:txBody>
      </p:sp>
      <p:sp>
        <p:nvSpPr>
          <p:cNvPr id="23" name="Rectangle à coins arrondis 22"/>
          <p:cNvSpPr/>
          <p:nvPr/>
        </p:nvSpPr>
        <p:spPr>
          <a:xfrm>
            <a:off x="6084168" y="3861048"/>
            <a:ext cx="1991714" cy="64294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Liste des travaux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5796136" y="6093296"/>
            <a:ext cx="3347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3" action="ppaction://hlinkfile"/>
              </a:rPr>
              <a:t>GrilleAnalyseScenarioCB2C.docx</a:t>
            </a: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rré corné 3"/>
          <p:cNvSpPr/>
          <p:nvPr/>
        </p:nvSpPr>
        <p:spPr>
          <a:xfrm flipH="1" flipV="1">
            <a:off x="395536" y="836712"/>
            <a:ext cx="8424936" cy="5760640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>
              <a:spcBef>
                <a:spcPts val="6000"/>
              </a:spcBef>
            </a:pP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Carré corné 8"/>
          <p:cNvSpPr/>
          <p:nvPr/>
        </p:nvSpPr>
        <p:spPr>
          <a:xfrm>
            <a:off x="827584" y="4941168"/>
            <a:ext cx="7848872" cy="1488228"/>
          </a:xfrm>
          <a:prstGeom prst="foldedCorne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fr-FR" sz="1600" b="1" dirty="0" smtClean="0"/>
              <a:t> Un scénario ? </a:t>
            </a:r>
          </a:p>
          <a:p>
            <a:pPr marL="803275"/>
            <a:r>
              <a:rPr lang="fr-FR" sz="1600" b="1" dirty="0" smtClean="0"/>
              <a:t>= une trame, des phases ou étapes, abordant diverses activités &amp; composantes d’activité</a:t>
            </a:r>
          </a:p>
          <a:p>
            <a:pPr marL="803275"/>
            <a:r>
              <a:rPr lang="fr-FR" sz="1600" b="1" dirty="0" smtClean="0"/>
              <a:t>= « ce que l’on donne » / « ce qu’ils font » / « pour quelles compétences »</a:t>
            </a:r>
          </a:p>
          <a:p>
            <a:pPr marL="803275"/>
            <a:r>
              <a:rPr lang="fr-FR" sz="1600" b="1" dirty="0" smtClean="0"/>
              <a:t>	</a:t>
            </a:r>
            <a:r>
              <a:rPr lang="fr-FR" sz="1600" b="1" dirty="0" smtClean="0">
                <a:sym typeface="Wingdings"/>
              </a:rPr>
              <a:t></a:t>
            </a:r>
            <a:r>
              <a:rPr lang="fr-FR" sz="1600" b="1" dirty="0" smtClean="0"/>
              <a:t>  ébauche d’un questionnement</a:t>
            </a:r>
            <a:r>
              <a:rPr lang="fr-FR" sz="1400" b="1" dirty="0" smtClean="0"/>
              <a:t/>
            </a:r>
            <a:br>
              <a:rPr lang="fr-FR" sz="1400" b="1" dirty="0" smtClean="0"/>
            </a:br>
            <a:endParaRPr lang="fr-FR" sz="1400" b="1" dirty="0"/>
          </a:p>
        </p:txBody>
      </p:sp>
      <p:sp>
        <p:nvSpPr>
          <p:cNvPr id="19" name="Titre 1"/>
          <p:cNvSpPr txBox="1">
            <a:spLocks/>
          </p:cNvSpPr>
          <p:nvPr/>
        </p:nvSpPr>
        <p:spPr>
          <a:xfrm>
            <a:off x="467544" y="188640"/>
            <a:ext cx="8208912" cy="5760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FR" sz="2400" dirty="0" smtClean="0"/>
              <a:t>Construction d’une situation professionnelle</a:t>
            </a:r>
            <a:endParaRPr lang="fr-FR" sz="2400" dirty="0"/>
          </a:p>
        </p:txBody>
      </p:sp>
      <p:graphicFrame>
        <p:nvGraphicFramePr>
          <p:cNvPr id="34" name="Diagramme 33"/>
          <p:cNvGraphicFramePr/>
          <p:nvPr/>
        </p:nvGraphicFramePr>
        <p:xfrm>
          <a:off x="1547664" y="908720"/>
          <a:ext cx="6048672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à coins arrondis 5"/>
          <p:cNvSpPr/>
          <p:nvPr/>
        </p:nvSpPr>
        <p:spPr>
          <a:xfrm>
            <a:off x="7020272" y="980728"/>
            <a:ext cx="1368152" cy="381642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4F4F4F"/>
                </a:solidFill>
              </a:rPr>
              <a:t>Contexte</a:t>
            </a:r>
            <a:endParaRPr lang="fr-FR" b="1" dirty="0">
              <a:solidFill>
                <a:srgbClr val="4F4F4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graphicEl>
                                              <a:dgm id="{E94A174D-AE49-4FC8-9B40-555FDC1F3D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4">
                                            <p:graphicEl>
                                              <a:dgm id="{E94A174D-AE49-4FC8-9B40-555FDC1F3D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4">
                                            <p:graphicEl>
                                              <a:dgm id="{E94A174D-AE49-4FC8-9B40-555FDC1F3D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graphicEl>
                                              <a:dgm id="{3CEBF075-EB12-4945-B8C9-7F6AE2C7CB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4">
                                            <p:graphicEl>
                                              <a:dgm id="{3CEBF075-EB12-4945-B8C9-7F6AE2C7CB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4">
                                            <p:graphicEl>
                                              <a:dgm id="{3CEBF075-EB12-4945-B8C9-7F6AE2C7CB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graphicEl>
                                              <a:dgm id="{101FCAAA-3A4A-4333-92A7-91F0A041D9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4">
                                            <p:graphicEl>
                                              <a:dgm id="{101FCAAA-3A4A-4333-92A7-91F0A041D9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4">
                                            <p:graphicEl>
                                              <a:dgm id="{101FCAAA-3A4A-4333-92A7-91F0A041D9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graphicEl>
                                              <a:dgm id="{60DB85FF-8958-4134-ACE3-B7F59CB7F8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4">
                                            <p:graphicEl>
                                              <a:dgm id="{60DB85FF-8958-4134-ACE3-B7F59CB7F8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4">
                                            <p:graphicEl>
                                              <a:dgm id="{60DB85FF-8958-4134-ACE3-B7F59CB7F8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graphicEl>
                                              <a:dgm id="{2E91F6B2-F36D-43AF-A731-177C86A3B0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4">
                                            <p:graphicEl>
                                              <a:dgm id="{2E91F6B2-F36D-43AF-A731-177C86A3B0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4">
                                            <p:graphicEl>
                                              <a:dgm id="{2E91F6B2-F36D-43AF-A731-177C86A3B0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graphicEl>
                                              <a:dgm id="{73C36920-34C4-4F78-B844-171ED141E8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4">
                                            <p:graphicEl>
                                              <a:dgm id="{73C36920-34C4-4F78-B844-171ED141E8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4">
                                            <p:graphicEl>
                                              <a:dgm id="{73C36920-34C4-4F78-B844-171ED141E8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graphicEl>
                                              <a:dgm id="{70630C08-7F1F-4B20-8C58-E3935077B9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4">
                                            <p:graphicEl>
                                              <a:dgm id="{70630C08-7F1F-4B20-8C58-E3935077B9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Graphic spid="34" grpId="0" uiExpand="1">
        <p:bldSub>
          <a:bldDgm bld="one"/>
        </p:bldSub>
      </p:bldGraphic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0"/>
            <a:ext cx="8029575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068960"/>
            <a:ext cx="79057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4464496"/>
            <a:ext cx="78676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e 28"/>
          <p:cNvGrpSpPr>
            <a:grpSpLocks/>
          </p:cNvGrpSpPr>
          <p:nvPr/>
        </p:nvGrpSpPr>
        <p:grpSpPr bwMode="auto">
          <a:xfrm>
            <a:off x="467544" y="2492896"/>
            <a:ext cx="5141913" cy="3051720"/>
            <a:chOff x="442380" y="3605347"/>
            <a:chExt cx="5141364" cy="2916006"/>
          </a:xfrm>
        </p:grpSpPr>
        <p:sp>
          <p:nvSpPr>
            <p:cNvPr id="25" name="Organigramme : Alternative 24"/>
            <p:cNvSpPr/>
            <p:nvPr/>
          </p:nvSpPr>
          <p:spPr>
            <a:xfrm>
              <a:off x="442380" y="3605347"/>
              <a:ext cx="5141364" cy="500842"/>
            </a:xfrm>
            <a:prstGeom prst="flowChartAlternateProcess">
              <a:avLst/>
            </a:prstGeom>
            <a:solidFill>
              <a:schemeClr val="accent1">
                <a:lumMod val="40000"/>
                <a:lumOff val="60000"/>
                <a:alpha val="10000"/>
              </a:schemeClr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0" anchor="b"/>
            <a:lstStyle/>
            <a:p>
              <a:pPr algn="r">
                <a:defRPr/>
              </a:pPr>
              <a:endParaRPr lang="fr-FR" sz="1200" b="1" i="1" dirty="0">
                <a:solidFill>
                  <a:srgbClr val="660033"/>
                </a:solidFill>
              </a:endParaRPr>
            </a:p>
          </p:txBody>
        </p:sp>
        <p:sp>
          <p:nvSpPr>
            <p:cNvPr id="26" name="Organigramme : Alternative 25"/>
            <p:cNvSpPr/>
            <p:nvPr/>
          </p:nvSpPr>
          <p:spPr>
            <a:xfrm>
              <a:off x="514380" y="4938823"/>
              <a:ext cx="4227061" cy="467281"/>
            </a:xfrm>
            <a:prstGeom prst="flowChartAlternateProcess">
              <a:avLst/>
            </a:prstGeom>
            <a:solidFill>
              <a:schemeClr val="accent1">
                <a:lumMod val="40000"/>
                <a:lumOff val="60000"/>
                <a:alpha val="10000"/>
              </a:schemeClr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0" anchor="b"/>
            <a:lstStyle/>
            <a:p>
              <a:pPr algn="r">
                <a:defRPr/>
              </a:pPr>
              <a:endParaRPr lang="fr-FR" sz="1200" b="1" i="1" dirty="0">
                <a:solidFill>
                  <a:srgbClr val="660033"/>
                </a:solidFill>
              </a:endParaRPr>
            </a:p>
          </p:txBody>
        </p:sp>
        <p:sp>
          <p:nvSpPr>
            <p:cNvPr id="27" name="Organigramme : Alternative 26"/>
            <p:cNvSpPr/>
            <p:nvPr/>
          </p:nvSpPr>
          <p:spPr>
            <a:xfrm>
              <a:off x="514380" y="6177325"/>
              <a:ext cx="4227062" cy="344028"/>
            </a:xfrm>
            <a:prstGeom prst="flowChartAlternateProcess">
              <a:avLst/>
            </a:prstGeom>
            <a:solidFill>
              <a:schemeClr val="accent1">
                <a:lumMod val="40000"/>
                <a:lumOff val="60000"/>
                <a:alpha val="10000"/>
              </a:schemeClr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0" anchor="b"/>
            <a:lstStyle/>
            <a:p>
              <a:pPr algn="r">
                <a:defRPr/>
              </a:pPr>
              <a:endParaRPr lang="fr-FR" sz="1200" b="1" i="1" dirty="0">
                <a:solidFill>
                  <a:srgbClr val="660033"/>
                </a:solidFill>
              </a:endParaRPr>
            </a:p>
          </p:txBody>
        </p:sp>
      </p:grpSp>
      <p:sp>
        <p:nvSpPr>
          <p:cNvPr id="10" name="ZoneTexte 9"/>
          <p:cNvSpPr txBox="1"/>
          <p:nvPr/>
        </p:nvSpPr>
        <p:spPr>
          <a:xfrm>
            <a:off x="251520" y="5661248"/>
            <a:ext cx="73448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fr-FR" b="1" dirty="0" smtClean="0"/>
              <a:t>				</a:t>
            </a:r>
            <a:r>
              <a:rPr lang="fr-FR" dirty="0" smtClean="0">
                <a:sym typeface="Wingdings"/>
              </a:rPr>
              <a:t> </a:t>
            </a:r>
            <a:r>
              <a:rPr lang="fr-FR" b="1" dirty="0" smtClean="0"/>
              <a:t> accomplir une tâche</a:t>
            </a:r>
          </a:p>
          <a:p>
            <a:r>
              <a:rPr lang="fr-FR" b="1" dirty="0" smtClean="0"/>
              <a:t>			</a:t>
            </a:r>
            <a:r>
              <a:rPr lang="fr-FR" dirty="0" smtClean="0">
                <a:sym typeface="Wingdings"/>
              </a:rPr>
              <a:t> </a:t>
            </a:r>
            <a:r>
              <a:rPr lang="fr-FR" b="1" dirty="0" smtClean="0"/>
              <a:t> gérer des contraintes		</a:t>
            </a:r>
          </a:p>
          <a:p>
            <a:r>
              <a:rPr lang="fr-FR" b="1" dirty="0" smtClean="0"/>
              <a:t>			</a:t>
            </a:r>
            <a:r>
              <a:rPr lang="fr-FR" dirty="0" smtClean="0">
                <a:sym typeface="Wingdings"/>
              </a:rPr>
              <a:t> </a:t>
            </a:r>
            <a:r>
              <a:rPr lang="fr-FR" b="1" dirty="0" smtClean="0"/>
              <a:t> utiliser des outils			</a:t>
            </a:r>
          </a:p>
          <a:p>
            <a:r>
              <a:rPr lang="fr-FR" b="1" dirty="0" smtClean="0"/>
              <a:t>			</a:t>
            </a:r>
            <a:r>
              <a:rPr lang="fr-FR" dirty="0" smtClean="0">
                <a:sym typeface="Wingdings"/>
              </a:rPr>
              <a:t> </a:t>
            </a:r>
            <a:r>
              <a:rPr lang="fr-FR" b="1" dirty="0" smtClean="0"/>
              <a:t> mobiliser son expérience professionnelle 			</a:t>
            </a:r>
            <a:endParaRPr lang="fr-FR" b="1" dirty="0"/>
          </a:p>
        </p:txBody>
      </p:sp>
      <p:sp>
        <p:nvSpPr>
          <p:cNvPr id="11" name="Flèche droite rayée 10"/>
          <p:cNvSpPr/>
          <p:nvPr/>
        </p:nvSpPr>
        <p:spPr>
          <a:xfrm>
            <a:off x="6516216" y="6165304"/>
            <a:ext cx="432048" cy="14401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Accolade ouvrante 18"/>
          <p:cNvSpPr/>
          <p:nvPr/>
        </p:nvSpPr>
        <p:spPr>
          <a:xfrm>
            <a:off x="2627784" y="5661248"/>
            <a:ext cx="432048" cy="1196752"/>
          </a:xfrm>
          <a:prstGeom prst="leftBrac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7092280" y="6021288"/>
            <a:ext cx="2195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Obtenir un résultat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179512" y="6093296"/>
            <a:ext cx="2483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Une compétence, c’est :</a:t>
            </a:r>
            <a:endParaRPr lang="fr-FR" dirty="0"/>
          </a:p>
        </p:txBody>
      </p:sp>
      <p:pic>
        <p:nvPicPr>
          <p:cNvPr id="22532" name="Image 7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43663" y="0"/>
            <a:ext cx="2700337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48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  <p:bldP spid="20" grpId="0"/>
      <p:bldP spid="21" grpId="0"/>
      <p:bldP spid="2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rré corné 3"/>
          <p:cNvSpPr/>
          <p:nvPr/>
        </p:nvSpPr>
        <p:spPr>
          <a:xfrm>
            <a:off x="467544" y="1052736"/>
            <a:ext cx="8208912" cy="5328592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>
              <a:spcBef>
                <a:spcPts val="6000"/>
              </a:spcBef>
            </a:pP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Outils : Environnement numérique et technologique (PGI + Excel …)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Carré corné 4"/>
          <p:cNvSpPr/>
          <p:nvPr/>
        </p:nvSpPr>
        <p:spPr>
          <a:xfrm>
            <a:off x="251520" y="3645024"/>
            <a:ext cx="1944216" cy="2619672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Contexte (Données et informations disponibles)</a:t>
            </a:r>
            <a:endParaRPr lang="fr-FR" b="1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5652120" y="1196752"/>
            <a:ext cx="1728192" cy="72008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Compétences</a:t>
            </a:r>
            <a:endParaRPr lang="fr-FR" b="1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1643042" y="1152128"/>
            <a:ext cx="1632814" cy="72008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Composantes d’activité</a:t>
            </a:r>
            <a:endParaRPr lang="fr-FR" b="1" dirty="0"/>
          </a:p>
        </p:txBody>
      </p:sp>
      <p:sp>
        <p:nvSpPr>
          <p:cNvPr id="10" name="Flèche droite 9"/>
          <p:cNvSpPr/>
          <p:nvPr/>
        </p:nvSpPr>
        <p:spPr>
          <a:xfrm>
            <a:off x="3563888" y="1340768"/>
            <a:ext cx="1872208" cy="432048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Alimentent </a:t>
            </a:r>
            <a:endParaRPr lang="fr-FR" b="1" dirty="0"/>
          </a:p>
        </p:txBody>
      </p:sp>
      <p:sp>
        <p:nvSpPr>
          <p:cNvPr id="11" name="Rectangle horizontal à deux flèches 10"/>
          <p:cNvSpPr/>
          <p:nvPr/>
        </p:nvSpPr>
        <p:spPr>
          <a:xfrm rot="16200000">
            <a:off x="5533381" y="2206971"/>
            <a:ext cx="2088232" cy="1461619"/>
          </a:xfrm>
          <a:prstGeom prst="leftRightArrowCallout">
            <a:avLst>
              <a:gd name="adj1" fmla="val 13218"/>
              <a:gd name="adj2" fmla="val 25000"/>
              <a:gd name="adj3" fmla="val 25000"/>
              <a:gd name="adj4" fmla="val 31315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fr-FR" b="1" dirty="0" smtClean="0"/>
              <a:t>Sont prouvées </a:t>
            </a:r>
          </a:p>
          <a:p>
            <a:pPr algn="ctr"/>
            <a:r>
              <a:rPr lang="fr-FR" b="1" dirty="0" smtClean="0"/>
              <a:t>Sont évaluées</a:t>
            </a:r>
            <a:endParaRPr lang="fr-FR" b="1" dirty="0"/>
          </a:p>
        </p:txBody>
      </p:sp>
      <p:sp>
        <p:nvSpPr>
          <p:cNvPr id="13" name="Double flèche verticale 12"/>
          <p:cNvSpPr/>
          <p:nvPr/>
        </p:nvSpPr>
        <p:spPr>
          <a:xfrm rot="19923897">
            <a:off x="3003066" y="1755815"/>
            <a:ext cx="432048" cy="2253886"/>
          </a:xfrm>
          <a:prstGeom prst="upDown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droite 13"/>
          <p:cNvSpPr/>
          <p:nvPr/>
        </p:nvSpPr>
        <p:spPr>
          <a:xfrm>
            <a:off x="2267744" y="4149080"/>
            <a:ext cx="576064" cy="432048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avec flèche vers la droite 16"/>
          <p:cNvSpPr/>
          <p:nvPr/>
        </p:nvSpPr>
        <p:spPr>
          <a:xfrm>
            <a:off x="2915816" y="3933056"/>
            <a:ext cx="2448272" cy="792088"/>
          </a:xfrm>
          <a:prstGeom prst="rightArrowCallou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Influencent</a:t>
            </a:r>
          </a:p>
          <a:p>
            <a:pPr algn="ctr"/>
            <a:r>
              <a:rPr lang="fr-FR" b="1" dirty="0" smtClean="0"/>
              <a:t>Conditionnent</a:t>
            </a:r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1331640" y="116632"/>
            <a:ext cx="6408712" cy="43204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Construction d’une situation professionnelle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5357818" y="4000504"/>
            <a:ext cx="2808312" cy="72008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Productions et Résultats attendus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7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395536" y="1009576"/>
          <a:ext cx="8291264" cy="1900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me 4"/>
          <p:cNvGraphicFramePr/>
          <p:nvPr/>
        </p:nvGraphicFramePr>
        <p:xfrm>
          <a:off x="3275856" y="3025800"/>
          <a:ext cx="5712296" cy="383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6" name="Groupe 5"/>
          <p:cNvGrpSpPr/>
          <p:nvPr/>
        </p:nvGrpSpPr>
        <p:grpSpPr>
          <a:xfrm>
            <a:off x="4932040" y="2809776"/>
            <a:ext cx="370657" cy="370657"/>
            <a:chOff x="7298761" y="1093915"/>
            <a:chExt cx="370657" cy="370657"/>
          </a:xfrm>
        </p:grpSpPr>
        <p:sp>
          <p:nvSpPr>
            <p:cNvPr id="7" name="Flèche vers le bas 6"/>
            <p:cNvSpPr/>
            <p:nvPr/>
          </p:nvSpPr>
          <p:spPr>
            <a:xfrm>
              <a:off x="7298761" y="1093915"/>
              <a:ext cx="370657" cy="370657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lèche vers le bas 4"/>
            <p:cNvSpPr/>
            <p:nvPr/>
          </p:nvSpPr>
          <p:spPr>
            <a:xfrm>
              <a:off x="7382159" y="1093915"/>
              <a:ext cx="203861" cy="2789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600" kern="1200"/>
            </a:p>
          </p:txBody>
        </p:sp>
      </p:grpSp>
      <p:grpSp>
        <p:nvGrpSpPr>
          <p:cNvPr id="9" name="Groupe 8"/>
          <p:cNvGrpSpPr/>
          <p:nvPr/>
        </p:nvGrpSpPr>
        <p:grpSpPr>
          <a:xfrm>
            <a:off x="6876256" y="2809776"/>
            <a:ext cx="370657" cy="370657"/>
            <a:chOff x="7298761" y="1093915"/>
            <a:chExt cx="370657" cy="370657"/>
          </a:xfrm>
        </p:grpSpPr>
        <p:sp>
          <p:nvSpPr>
            <p:cNvPr id="10" name="Flèche vers le bas 9"/>
            <p:cNvSpPr/>
            <p:nvPr/>
          </p:nvSpPr>
          <p:spPr>
            <a:xfrm>
              <a:off x="7298761" y="1093915"/>
              <a:ext cx="370657" cy="370657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lèche vers le bas 4"/>
            <p:cNvSpPr/>
            <p:nvPr/>
          </p:nvSpPr>
          <p:spPr>
            <a:xfrm>
              <a:off x="7382159" y="1093915"/>
              <a:ext cx="203861" cy="2789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600" kern="1200"/>
            </a:p>
          </p:txBody>
        </p:sp>
      </p:grpSp>
      <p:sp>
        <p:nvSpPr>
          <p:cNvPr id="12" name="Titre 1"/>
          <p:cNvSpPr txBox="1">
            <a:spLocks/>
          </p:cNvSpPr>
          <p:nvPr/>
        </p:nvSpPr>
        <p:spPr>
          <a:xfrm>
            <a:off x="1331640" y="116632"/>
            <a:ext cx="6408712" cy="43204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FR" sz="2000" b="1" dirty="0" smtClean="0"/>
              <a:t>Démarche de construction du cas </a:t>
            </a:r>
            <a:r>
              <a:rPr lang="fr-FR" sz="2000" b="1" dirty="0" err="1" smtClean="0"/>
              <a:t>Nuprier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79512" y="5733256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hlinkClick r:id="rId13" action="ppaction://hlinkfile"/>
              </a:rPr>
              <a:t>GrilleAnalyseScenarioNuprier.docx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79512" y="6165304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hlinkClick r:id="rId14" action="ppaction://hlinkfile"/>
              </a:rPr>
              <a:t>GrilleAnalyseScenarioActivite.docx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P spid="12" grpId="0" animBg="1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rré corné 3"/>
          <p:cNvSpPr/>
          <p:nvPr/>
        </p:nvSpPr>
        <p:spPr>
          <a:xfrm>
            <a:off x="467544" y="1052736"/>
            <a:ext cx="8208912" cy="5328592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>
              <a:spcBef>
                <a:spcPts val="6000"/>
              </a:spcBef>
            </a:pP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Outils : Environnement numérique et technologique (PGI + Excel …)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Carré corné 4"/>
          <p:cNvSpPr/>
          <p:nvPr/>
        </p:nvSpPr>
        <p:spPr>
          <a:xfrm>
            <a:off x="251520" y="3645024"/>
            <a:ext cx="1944216" cy="2619672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Contexte (Données et informations disponibles)</a:t>
            </a:r>
            <a:endParaRPr lang="fr-FR" b="1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5436096" y="3933056"/>
            <a:ext cx="3207870" cy="72008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Problème ou besoin de gestion  </a:t>
            </a:r>
          </a:p>
          <a:p>
            <a:pPr algn="ctr"/>
            <a:r>
              <a:rPr lang="fr-FR" b="1" dirty="0" smtClean="0"/>
              <a:t>(Résultats attendus)</a:t>
            </a:r>
            <a:endParaRPr lang="fr-FR" b="1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6020507" y="1160451"/>
            <a:ext cx="1728192" cy="72008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Compétences</a:t>
            </a:r>
            <a:endParaRPr lang="fr-FR" b="1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2011429" y="1115827"/>
            <a:ext cx="1632814" cy="72008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Composantes d’activité</a:t>
            </a:r>
            <a:endParaRPr lang="fr-FR" b="1" dirty="0"/>
          </a:p>
        </p:txBody>
      </p:sp>
      <p:sp>
        <p:nvSpPr>
          <p:cNvPr id="10" name="Flèche droite 9"/>
          <p:cNvSpPr/>
          <p:nvPr/>
        </p:nvSpPr>
        <p:spPr>
          <a:xfrm>
            <a:off x="3932275" y="1304467"/>
            <a:ext cx="1872208" cy="432048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Alimentent </a:t>
            </a:r>
            <a:endParaRPr lang="fr-FR" b="1" dirty="0"/>
          </a:p>
        </p:txBody>
      </p:sp>
      <p:sp>
        <p:nvSpPr>
          <p:cNvPr id="17" name="Rectangle horizontal à deux flèches 16"/>
          <p:cNvSpPr/>
          <p:nvPr/>
        </p:nvSpPr>
        <p:spPr>
          <a:xfrm>
            <a:off x="2285984" y="3929066"/>
            <a:ext cx="3078104" cy="792088"/>
          </a:xfrm>
          <a:prstGeom prst="leftRightArrowCallout">
            <a:avLst>
              <a:gd name="adj1" fmla="val 25000"/>
              <a:gd name="adj2" fmla="val 25000"/>
              <a:gd name="adj3" fmla="val 25000"/>
              <a:gd name="adj4" fmla="val 66127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Détermine / influence</a:t>
            </a:r>
            <a:endParaRPr lang="fr-FR" b="1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1331640" y="116632"/>
            <a:ext cx="6408712" cy="43204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Construction d’une situation professionnelle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Double flèche verticale 18"/>
          <p:cNvSpPr/>
          <p:nvPr/>
        </p:nvSpPr>
        <p:spPr>
          <a:xfrm rot="20156507">
            <a:off x="3086579" y="1778187"/>
            <a:ext cx="445811" cy="2270334"/>
          </a:xfrm>
          <a:prstGeom prst="upDown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horizontal à deux flèches 12"/>
          <p:cNvSpPr/>
          <p:nvPr/>
        </p:nvSpPr>
        <p:spPr>
          <a:xfrm rot="16200000">
            <a:off x="5976158" y="2168859"/>
            <a:ext cx="2016226" cy="1512169"/>
          </a:xfrm>
          <a:prstGeom prst="leftRightArrowCallout">
            <a:avLst>
              <a:gd name="adj1" fmla="val 13218"/>
              <a:gd name="adj2" fmla="val 25000"/>
              <a:gd name="adj3" fmla="val 25000"/>
              <a:gd name="adj4" fmla="val 31315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fr-FR" b="1" dirty="0" smtClean="0"/>
              <a:t>Sont prouvées </a:t>
            </a:r>
          </a:p>
          <a:p>
            <a:pPr algn="ctr"/>
            <a:r>
              <a:rPr lang="fr-FR" b="1" dirty="0" smtClean="0"/>
              <a:t>Sont évaluées</a:t>
            </a:r>
            <a:endParaRPr lang="fr-FR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  <p:bldP spid="10" grpId="0" animBg="1"/>
      <p:bldP spid="17" grpId="0" animBg="1"/>
      <p:bldP spid="19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395536" y="1009576"/>
          <a:ext cx="8291264" cy="1900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me 4"/>
          <p:cNvGraphicFramePr/>
          <p:nvPr/>
        </p:nvGraphicFramePr>
        <p:xfrm>
          <a:off x="3275856" y="3025800"/>
          <a:ext cx="5712296" cy="383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2" name="Groupe 5"/>
          <p:cNvGrpSpPr/>
          <p:nvPr/>
        </p:nvGrpSpPr>
        <p:grpSpPr>
          <a:xfrm>
            <a:off x="4932040" y="2809776"/>
            <a:ext cx="370657" cy="370657"/>
            <a:chOff x="7298761" y="1093915"/>
            <a:chExt cx="370657" cy="370657"/>
          </a:xfrm>
        </p:grpSpPr>
        <p:sp>
          <p:nvSpPr>
            <p:cNvPr id="7" name="Flèche vers le bas 6"/>
            <p:cNvSpPr/>
            <p:nvPr/>
          </p:nvSpPr>
          <p:spPr>
            <a:xfrm>
              <a:off x="7298761" y="1093915"/>
              <a:ext cx="370657" cy="370657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lèche vers le bas 4"/>
            <p:cNvSpPr/>
            <p:nvPr/>
          </p:nvSpPr>
          <p:spPr>
            <a:xfrm>
              <a:off x="7382159" y="1093915"/>
              <a:ext cx="203861" cy="2789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600" kern="1200"/>
            </a:p>
          </p:txBody>
        </p:sp>
      </p:grpSp>
      <p:grpSp>
        <p:nvGrpSpPr>
          <p:cNvPr id="3" name="Groupe 8"/>
          <p:cNvGrpSpPr/>
          <p:nvPr/>
        </p:nvGrpSpPr>
        <p:grpSpPr>
          <a:xfrm>
            <a:off x="6876256" y="2809776"/>
            <a:ext cx="370657" cy="370657"/>
            <a:chOff x="7298761" y="1093915"/>
            <a:chExt cx="370657" cy="370657"/>
          </a:xfrm>
        </p:grpSpPr>
        <p:sp>
          <p:nvSpPr>
            <p:cNvPr id="10" name="Flèche vers le bas 9"/>
            <p:cNvSpPr/>
            <p:nvPr/>
          </p:nvSpPr>
          <p:spPr>
            <a:xfrm>
              <a:off x="7298761" y="1093915"/>
              <a:ext cx="370657" cy="370657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lèche vers le bas 4"/>
            <p:cNvSpPr/>
            <p:nvPr/>
          </p:nvSpPr>
          <p:spPr>
            <a:xfrm>
              <a:off x="7382159" y="1093915"/>
              <a:ext cx="203861" cy="2789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600" kern="1200"/>
            </a:p>
          </p:txBody>
        </p:sp>
      </p:grpSp>
      <p:sp>
        <p:nvSpPr>
          <p:cNvPr id="12" name="Titre 1"/>
          <p:cNvSpPr txBox="1">
            <a:spLocks/>
          </p:cNvSpPr>
          <p:nvPr/>
        </p:nvSpPr>
        <p:spPr>
          <a:xfrm>
            <a:off x="1331640" y="116632"/>
            <a:ext cx="6408712" cy="43204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FR" sz="2000" b="1" dirty="0" smtClean="0"/>
              <a:t>Démarche de construction du cas CB2C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23528" y="5733256"/>
            <a:ext cx="3347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13" action="ppaction://hlinkfile"/>
              </a:rPr>
              <a:t>GrilleAnalyseScenarioCB2C.docx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323528" y="6093296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14" action="ppaction://hlinkfile"/>
              </a:rPr>
              <a:t>GrilleAnalyseScenarioProbleme.docx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P spid="12" grpId="0" animBg="1"/>
      <p:bldP spid="14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755576" y="2708920"/>
            <a:ext cx="7772400" cy="147002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vous de jouer</a:t>
            </a:r>
            <a:r>
              <a:rPr kumimoji="0" lang="fr-FR" sz="44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!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rré corné 3"/>
          <p:cNvSpPr/>
          <p:nvPr/>
        </p:nvSpPr>
        <p:spPr>
          <a:xfrm flipH="1" flipV="1">
            <a:off x="1619672" y="836712"/>
            <a:ext cx="5976664" cy="1944216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>
              <a:spcBef>
                <a:spcPts val="6000"/>
              </a:spcBef>
            </a:pP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Titre 1"/>
          <p:cNvSpPr txBox="1">
            <a:spLocks/>
          </p:cNvSpPr>
          <p:nvPr/>
        </p:nvSpPr>
        <p:spPr>
          <a:xfrm>
            <a:off x="467544" y="188640"/>
            <a:ext cx="8208912" cy="5760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 cas = contexte + scénario (+ démarche) + outils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Carré corné 20"/>
          <p:cNvSpPr/>
          <p:nvPr/>
        </p:nvSpPr>
        <p:spPr>
          <a:xfrm>
            <a:off x="395536" y="3573016"/>
            <a:ext cx="1440160" cy="2952328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Contexte </a:t>
            </a:r>
            <a:r>
              <a:rPr lang="fr-FR" sz="1400" b="1" i="1" dirty="0" smtClean="0"/>
              <a:t>(données, environnement,  histoire…)</a:t>
            </a:r>
            <a:endParaRPr lang="fr-FR" b="1" i="1" dirty="0"/>
          </a:p>
        </p:txBody>
      </p:sp>
      <p:grpSp>
        <p:nvGrpSpPr>
          <p:cNvPr id="22" name="Groupe 28"/>
          <p:cNvGrpSpPr/>
          <p:nvPr/>
        </p:nvGrpSpPr>
        <p:grpSpPr>
          <a:xfrm>
            <a:off x="1979712" y="1124744"/>
            <a:ext cx="5328592" cy="360040"/>
            <a:chOff x="2699792" y="3068960"/>
            <a:chExt cx="5976664" cy="432048"/>
          </a:xfrm>
          <a:solidFill>
            <a:schemeClr val="accent1"/>
          </a:solidFill>
        </p:grpSpPr>
        <p:sp>
          <p:nvSpPr>
            <p:cNvPr id="23" name="Rectangle à coins arrondis 22"/>
            <p:cNvSpPr/>
            <p:nvPr/>
          </p:nvSpPr>
          <p:spPr>
            <a:xfrm>
              <a:off x="2699792" y="3068960"/>
              <a:ext cx="1296144" cy="432048"/>
            </a:xfrm>
            <a:prstGeom prst="round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/>
                <a:t>Scénario 1</a:t>
              </a:r>
              <a:endParaRPr lang="fr-FR" sz="1600" dirty="0"/>
            </a:p>
          </p:txBody>
        </p:sp>
        <p:sp>
          <p:nvSpPr>
            <p:cNvPr id="25" name="Rectangle à coins arrondis 24"/>
            <p:cNvSpPr/>
            <p:nvPr/>
          </p:nvSpPr>
          <p:spPr>
            <a:xfrm>
              <a:off x="7308304" y="3068960"/>
              <a:ext cx="1368152" cy="432048"/>
            </a:xfrm>
            <a:prstGeom prst="round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/>
                <a:t>Scénario …x</a:t>
              </a:r>
              <a:endParaRPr lang="fr-FR" sz="1600" dirty="0"/>
            </a:p>
          </p:txBody>
        </p:sp>
        <p:sp>
          <p:nvSpPr>
            <p:cNvPr id="26" name="Rectangle à coins arrondis 25"/>
            <p:cNvSpPr/>
            <p:nvPr/>
          </p:nvSpPr>
          <p:spPr>
            <a:xfrm>
              <a:off x="5724128" y="3068960"/>
              <a:ext cx="1296144" cy="432048"/>
            </a:xfrm>
            <a:prstGeom prst="round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/>
                <a:t>Scénario 3</a:t>
              </a:r>
            </a:p>
          </p:txBody>
        </p:sp>
        <p:sp>
          <p:nvSpPr>
            <p:cNvPr id="28" name="Rectangle à coins arrondis 27"/>
            <p:cNvSpPr/>
            <p:nvPr/>
          </p:nvSpPr>
          <p:spPr>
            <a:xfrm>
              <a:off x="4211960" y="3068960"/>
              <a:ext cx="1296144" cy="432048"/>
            </a:xfrm>
            <a:prstGeom prst="round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/>
                <a:t>Scénario 2</a:t>
              </a:r>
              <a:endParaRPr lang="fr-FR" sz="1600" dirty="0"/>
            </a:p>
          </p:txBody>
        </p:sp>
      </p:grpSp>
      <p:grpSp>
        <p:nvGrpSpPr>
          <p:cNvPr id="29" name="Groupe 27"/>
          <p:cNvGrpSpPr/>
          <p:nvPr/>
        </p:nvGrpSpPr>
        <p:grpSpPr>
          <a:xfrm>
            <a:off x="2627784" y="1628800"/>
            <a:ext cx="4176464" cy="936104"/>
            <a:chOff x="3563888" y="3573016"/>
            <a:chExt cx="4176464" cy="936104"/>
          </a:xfrm>
        </p:grpSpPr>
        <p:sp>
          <p:nvSpPr>
            <p:cNvPr id="32" name="Organigramme : Terminateur 31"/>
            <p:cNvSpPr/>
            <p:nvPr/>
          </p:nvSpPr>
          <p:spPr>
            <a:xfrm>
              <a:off x="3563888" y="3573016"/>
              <a:ext cx="4176464" cy="936104"/>
            </a:xfrm>
            <a:prstGeom prst="flowChartTerminator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Flèche à trois pointes 36"/>
            <p:cNvSpPr/>
            <p:nvPr/>
          </p:nvSpPr>
          <p:spPr>
            <a:xfrm rot="10800000">
              <a:off x="4355976" y="3645024"/>
              <a:ext cx="2592288" cy="792089"/>
            </a:xfrm>
            <a:prstGeom prst="leftRightUpArrow">
              <a:avLst>
                <a:gd name="adj1" fmla="val 27158"/>
                <a:gd name="adj2" fmla="val 28237"/>
                <a:gd name="adj3" fmla="val 21763"/>
              </a:avLst>
            </a:prstGeom>
            <a:solidFill>
              <a:schemeClr val="accent6"/>
            </a:solidFill>
            <a:ln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t">
              <a:noAutofit/>
              <a:scene3d>
                <a:camera prst="orthographicFront">
                  <a:rot lat="0" lon="0" rev="10800000"/>
                </a:camera>
                <a:lightRig rig="threePt" dir="t"/>
              </a:scene3d>
            </a:bodyPr>
            <a:lstStyle/>
            <a:p>
              <a:pPr algn="ctr"/>
              <a:r>
                <a:rPr lang="fr-FR" sz="1600" b="1" dirty="0" smtClean="0">
                  <a:solidFill>
                    <a:schemeClr val="tx1"/>
                  </a:solidFill>
                </a:rPr>
                <a:t>Choix d’une démarche</a:t>
              </a:r>
              <a:endParaRPr lang="fr-FR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Groupe 32"/>
          <p:cNvGrpSpPr/>
          <p:nvPr/>
        </p:nvGrpSpPr>
        <p:grpSpPr>
          <a:xfrm>
            <a:off x="6516216" y="3284984"/>
            <a:ext cx="1944215" cy="2094904"/>
            <a:chOff x="6593368" y="3501007"/>
            <a:chExt cx="2193195" cy="1660612"/>
          </a:xfrm>
          <a:solidFill>
            <a:schemeClr val="accent5"/>
          </a:solidFill>
        </p:grpSpPr>
        <p:sp>
          <p:nvSpPr>
            <p:cNvPr id="39" name="ZoneTexte 38"/>
            <p:cNvSpPr txBox="1"/>
            <p:nvPr/>
          </p:nvSpPr>
          <p:spPr>
            <a:xfrm>
              <a:off x="6593368" y="3501007"/>
              <a:ext cx="2193195" cy="1660612"/>
            </a:xfrm>
            <a:prstGeom prst="can">
              <a:avLst>
                <a:gd name="adj" fmla="val 24540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144000" rIns="108000" rtlCol="0">
              <a:spAutoFit/>
            </a:bodyPr>
            <a:lstStyle/>
            <a:p>
              <a:r>
                <a:rPr lang="fr-FR" sz="14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Outils : environnement numérique et technologique  </a:t>
              </a:r>
              <a:br>
                <a:rPr lang="fr-FR" sz="14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fr-FR" sz="14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fr-FR" sz="1400" b="1" dirty="0" err="1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PGI</a:t>
              </a:r>
              <a:r>
                <a:rPr lang="fr-FR" sz="14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, tableur…)</a:t>
              </a:r>
            </a:p>
            <a:p>
              <a:endParaRPr lang="fr-FR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40" name="Picture 3" descr="C:\Users\Dany\AppData\Local\Microsoft\Windows\Temporary Internet Files\Content.IE5\1QIIF02S\MC900441285[1].png"/>
            <p:cNvPicPr>
              <a:picLocks noChangeAspect="1" noChangeArrowheads="1"/>
            </p:cNvPicPr>
            <p:nvPr/>
          </p:nvPicPr>
          <p:blipFill>
            <a:blip r:embed="rId3" cstate="print"/>
            <a:srcRect t="16600"/>
            <a:stretch>
              <a:fillRect/>
            </a:stretch>
          </p:blipFill>
          <p:spPr bwMode="auto">
            <a:xfrm>
              <a:off x="8041042" y="4300129"/>
              <a:ext cx="725316" cy="620028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pic>
      </p:grpSp>
      <p:sp>
        <p:nvSpPr>
          <p:cNvPr id="43" name="Forme libre 42"/>
          <p:cNvSpPr/>
          <p:nvPr/>
        </p:nvSpPr>
        <p:spPr>
          <a:xfrm>
            <a:off x="1835697" y="2780928"/>
            <a:ext cx="2808310" cy="1224136"/>
          </a:xfrm>
          <a:custGeom>
            <a:avLst/>
            <a:gdLst>
              <a:gd name="connsiteX0" fmla="*/ 2136448 w 2136448"/>
              <a:gd name="connsiteY0" fmla="*/ 0 h 1410056"/>
              <a:gd name="connsiteX1" fmla="*/ 1230594 w 2136448"/>
              <a:gd name="connsiteY1" fmla="*/ 1145137 h 1410056"/>
              <a:gd name="connsiteX2" fmla="*/ 0 w 2136448"/>
              <a:gd name="connsiteY2" fmla="*/ 1410056 h 1410056"/>
              <a:gd name="connsiteX3" fmla="*/ 0 w 2136448"/>
              <a:gd name="connsiteY3" fmla="*/ 1410056 h 1410056"/>
              <a:gd name="connsiteX0" fmla="*/ 2136448 w 2136448"/>
              <a:gd name="connsiteY0" fmla="*/ 0 h 1551062"/>
              <a:gd name="connsiteX1" fmla="*/ 1616771 w 2136448"/>
              <a:gd name="connsiteY1" fmla="*/ 1316052 h 1551062"/>
              <a:gd name="connsiteX2" fmla="*/ 0 w 2136448"/>
              <a:gd name="connsiteY2" fmla="*/ 1410056 h 1551062"/>
              <a:gd name="connsiteX3" fmla="*/ 0 w 2136448"/>
              <a:gd name="connsiteY3" fmla="*/ 1410056 h 1551062"/>
              <a:gd name="connsiteX0" fmla="*/ 2136448 w 2338544"/>
              <a:gd name="connsiteY0" fmla="*/ 313346 h 1880075"/>
              <a:gd name="connsiteX1" fmla="*/ 2251931 w 2338544"/>
              <a:gd name="connsiteY1" fmla="*/ 219342 h 1880075"/>
              <a:gd name="connsiteX2" fmla="*/ 1616771 w 2338544"/>
              <a:gd name="connsiteY2" fmla="*/ 1629398 h 1880075"/>
              <a:gd name="connsiteX3" fmla="*/ 0 w 2338544"/>
              <a:gd name="connsiteY3" fmla="*/ 1723402 h 1880075"/>
              <a:gd name="connsiteX4" fmla="*/ 0 w 2338544"/>
              <a:gd name="connsiteY4" fmla="*/ 1723402 h 1880075"/>
              <a:gd name="connsiteX0" fmla="*/ 2251931 w 2357791"/>
              <a:gd name="connsiteY0" fmla="*/ 156673 h 1911409"/>
              <a:gd name="connsiteX1" fmla="*/ 2251931 w 2357791"/>
              <a:gd name="connsiteY1" fmla="*/ 250676 h 1911409"/>
              <a:gd name="connsiteX2" fmla="*/ 1616771 w 2357791"/>
              <a:gd name="connsiteY2" fmla="*/ 1660732 h 1911409"/>
              <a:gd name="connsiteX3" fmla="*/ 0 w 2357791"/>
              <a:gd name="connsiteY3" fmla="*/ 1754736 h 1911409"/>
              <a:gd name="connsiteX4" fmla="*/ 0 w 2357791"/>
              <a:gd name="connsiteY4" fmla="*/ 1754736 h 1911409"/>
              <a:gd name="connsiteX0" fmla="*/ 2251931 w 2251931"/>
              <a:gd name="connsiteY0" fmla="*/ 0 h 1754736"/>
              <a:gd name="connsiteX1" fmla="*/ 1616771 w 2251931"/>
              <a:gd name="connsiteY1" fmla="*/ 1504059 h 1754736"/>
              <a:gd name="connsiteX2" fmla="*/ 0 w 2251931"/>
              <a:gd name="connsiteY2" fmla="*/ 1598063 h 1754736"/>
              <a:gd name="connsiteX3" fmla="*/ 0 w 2251931"/>
              <a:gd name="connsiteY3" fmla="*/ 1598063 h 1754736"/>
              <a:gd name="connsiteX0" fmla="*/ 2251931 w 2251931"/>
              <a:gd name="connsiteY0" fmla="*/ 0 h 1598064"/>
              <a:gd name="connsiteX1" fmla="*/ 1789997 w 2251931"/>
              <a:gd name="connsiteY1" fmla="*/ 1316052 h 1598064"/>
              <a:gd name="connsiteX2" fmla="*/ 0 w 2251931"/>
              <a:gd name="connsiteY2" fmla="*/ 1598063 h 1598064"/>
              <a:gd name="connsiteX3" fmla="*/ 0 w 2251931"/>
              <a:gd name="connsiteY3" fmla="*/ 1598063 h 1598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1931" h="1598064">
                <a:moveTo>
                  <a:pt x="2251931" y="0"/>
                </a:moveTo>
                <a:cubicBezTo>
                  <a:pt x="2119606" y="313346"/>
                  <a:pt x="2165319" y="1049708"/>
                  <a:pt x="1789997" y="1316052"/>
                </a:cubicBezTo>
                <a:cubicBezTo>
                  <a:pt x="1414675" y="1566729"/>
                  <a:pt x="269462" y="1582396"/>
                  <a:pt x="0" y="1598063"/>
                </a:cubicBezTo>
                <a:lnTo>
                  <a:pt x="0" y="1598063"/>
                </a:lnTo>
              </a:path>
            </a:pathLst>
          </a:custGeom>
          <a:ln w="123825" cmpd="dbl">
            <a:solidFill>
              <a:schemeClr val="tx2">
                <a:lumMod val="50000"/>
              </a:schemeClr>
            </a:solidFill>
            <a:headEnd type="oval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ZoneTexte 43"/>
          <p:cNvSpPr txBox="1"/>
          <p:nvPr/>
        </p:nvSpPr>
        <p:spPr>
          <a:xfrm>
            <a:off x="2339752" y="3212976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i="1" dirty="0" smtClean="0">
                <a:latin typeface="Arial Rounded MT Bold" pitchFamily="34" charset="0"/>
              </a:rPr>
              <a:t>1. Application, Adaptation</a:t>
            </a:r>
            <a:endParaRPr lang="fr-FR" sz="1600" i="1" dirty="0">
              <a:latin typeface="Arial Rounded MT Bold" pitchFamily="34" charset="0"/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3131840" y="5157192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i="1" dirty="0" smtClean="0">
                <a:latin typeface="Arial Rounded MT Bold" pitchFamily="34" charset="0"/>
              </a:rPr>
              <a:t>2. Implantation</a:t>
            </a:r>
            <a:endParaRPr lang="fr-FR" sz="1600" i="1" dirty="0">
              <a:latin typeface="Arial Rounded MT Bold" pitchFamily="34" charset="0"/>
            </a:endParaRPr>
          </a:p>
        </p:txBody>
      </p:sp>
      <p:sp>
        <p:nvSpPr>
          <p:cNvPr id="46" name="Forme libre 45"/>
          <p:cNvSpPr/>
          <p:nvPr/>
        </p:nvSpPr>
        <p:spPr>
          <a:xfrm rot="13433575">
            <a:off x="3004482" y="2544578"/>
            <a:ext cx="2390414" cy="4334790"/>
          </a:xfrm>
          <a:custGeom>
            <a:avLst/>
            <a:gdLst>
              <a:gd name="connsiteX0" fmla="*/ 2136448 w 2136448"/>
              <a:gd name="connsiteY0" fmla="*/ 0 h 1410056"/>
              <a:gd name="connsiteX1" fmla="*/ 1230594 w 2136448"/>
              <a:gd name="connsiteY1" fmla="*/ 1145137 h 1410056"/>
              <a:gd name="connsiteX2" fmla="*/ 0 w 2136448"/>
              <a:gd name="connsiteY2" fmla="*/ 1410056 h 1410056"/>
              <a:gd name="connsiteX3" fmla="*/ 0 w 2136448"/>
              <a:gd name="connsiteY3" fmla="*/ 1410056 h 1410056"/>
              <a:gd name="connsiteX0" fmla="*/ 2136448 w 2136448"/>
              <a:gd name="connsiteY0" fmla="*/ 0 h 1551062"/>
              <a:gd name="connsiteX1" fmla="*/ 1616771 w 2136448"/>
              <a:gd name="connsiteY1" fmla="*/ 1316052 h 1551062"/>
              <a:gd name="connsiteX2" fmla="*/ 0 w 2136448"/>
              <a:gd name="connsiteY2" fmla="*/ 1410056 h 1551062"/>
              <a:gd name="connsiteX3" fmla="*/ 0 w 2136448"/>
              <a:gd name="connsiteY3" fmla="*/ 1410056 h 1551062"/>
              <a:gd name="connsiteX0" fmla="*/ 2476930 w 2476930"/>
              <a:gd name="connsiteY0" fmla="*/ 0 h 3638942"/>
              <a:gd name="connsiteX1" fmla="*/ 1616771 w 2476930"/>
              <a:gd name="connsiteY1" fmla="*/ 3105664 h 3638942"/>
              <a:gd name="connsiteX2" fmla="*/ 0 w 2476930"/>
              <a:gd name="connsiteY2" fmla="*/ 3199668 h 3638942"/>
              <a:gd name="connsiteX3" fmla="*/ 0 w 2476930"/>
              <a:gd name="connsiteY3" fmla="*/ 3199668 h 3638942"/>
              <a:gd name="connsiteX0" fmla="*/ 2476930 w 2476930"/>
              <a:gd name="connsiteY0" fmla="*/ 0 h 3199668"/>
              <a:gd name="connsiteX1" fmla="*/ 820384 w 2476930"/>
              <a:gd name="connsiteY1" fmla="*/ 1942377 h 3199668"/>
              <a:gd name="connsiteX2" fmla="*/ 0 w 2476930"/>
              <a:gd name="connsiteY2" fmla="*/ 3199668 h 3199668"/>
              <a:gd name="connsiteX3" fmla="*/ 0 w 2476930"/>
              <a:gd name="connsiteY3" fmla="*/ 3199668 h 3199668"/>
              <a:gd name="connsiteX0" fmla="*/ 2476930 w 2476930"/>
              <a:gd name="connsiteY0" fmla="*/ 0 h 4845993"/>
              <a:gd name="connsiteX1" fmla="*/ 820384 w 2476930"/>
              <a:gd name="connsiteY1" fmla="*/ 1942377 h 4845993"/>
              <a:gd name="connsiteX2" fmla="*/ 0 w 2476930"/>
              <a:gd name="connsiteY2" fmla="*/ 3199668 h 4845993"/>
              <a:gd name="connsiteX3" fmla="*/ 132521 w 2476930"/>
              <a:gd name="connsiteY3" fmla="*/ 4845994 h 4845993"/>
              <a:gd name="connsiteX0" fmla="*/ 2344409 w 2344409"/>
              <a:gd name="connsiteY0" fmla="*/ 0 h 4845994"/>
              <a:gd name="connsiteX1" fmla="*/ 687863 w 2344409"/>
              <a:gd name="connsiteY1" fmla="*/ 1942377 h 4845994"/>
              <a:gd name="connsiteX2" fmla="*/ 622585 w 2344409"/>
              <a:gd name="connsiteY2" fmla="*/ 4001300 h 4845994"/>
              <a:gd name="connsiteX3" fmla="*/ 0 w 2344409"/>
              <a:gd name="connsiteY3" fmla="*/ 4845994 h 4845994"/>
              <a:gd name="connsiteX0" fmla="*/ 2344409 w 2344409"/>
              <a:gd name="connsiteY0" fmla="*/ 0 h 4845994"/>
              <a:gd name="connsiteX1" fmla="*/ 687863 w 2344409"/>
              <a:gd name="connsiteY1" fmla="*/ 1942377 h 4845994"/>
              <a:gd name="connsiteX2" fmla="*/ 622585 w 2344409"/>
              <a:gd name="connsiteY2" fmla="*/ 4001300 h 4845994"/>
              <a:gd name="connsiteX3" fmla="*/ 0 w 2344409"/>
              <a:gd name="connsiteY3" fmla="*/ 4845994 h 4845994"/>
              <a:gd name="connsiteX0" fmla="*/ 2344409 w 2344409"/>
              <a:gd name="connsiteY0" fmla="*/ 0 h 4845994"/>
              <a:gd name="connsiteX1" fmla="*/ 687863 w 2344409"/>
              <a:gd name="connsiteY1" fmla="*/ 1942377 h 4845994"/>
              <a:gd name="connsiteX2" fmla="*/ 49499 w 2344409"/>
              <a:gd name="connsiteY2" fmla="*/ 4116238 h 4845994"/>
              <a:gd name="connsiteX3" fmla="*/ 0 w 2344409"/>
              <a:gd name="connsiteY3" fmla="*/ 4845994 h 4845994"/>
              <a:gd name="connsiteX0" fmla="*/ 2294910 w 2294910"/>
              <a:gd name="connsiteY0" fmla="*/ 0 h 5658905"/>
              <a:gd name="connsiteX1" fmla="*/ 638364 w 2294910"/>
              <a:gd name="connsiteY1" fmla="*/ 1942377 h 5658905"/>
              <a:gd name="connsiteX2" fmla="*/ 0 w 2294910"/>
              <a:gd name="connsiteY2" fmla="*/ 4116238 h 5658905"/>
              <a:gd name="connsiteX3" fmla="*/ 430899 w 2294910"/>
              <a:gd name="connsiteY3" fmla="*/ 5658905 h 5658905"/>
              <a:gd name="connsiteX0" fmla="*/ 1978192 w 1978192"/>
              <a:gd name="connsiteY0" fmla="*/ 0 h 5658905"/>
              <a:gd name="connsiteX1" fmla="*/ 321646 w 1978192"/>
              <a:gd name="connsiteY1" fmla="*/ 1942377 h 5658905"/>
              <a:gd name="connsiteX2" fmla="*/ 48314 w 1978192"/>
              <a:gd name="connsiteY2" fmla="*/ 4327170 h 5658905"/>
              <a:gd name="connsiteX3" fmla="*/ 114181 w 1978192"/>
              <a:gd name="connsiteY3" fmla="*/ 5658905 h 5658905"/>
              <a:gd name="connsiteX0" fmla="*/ 1978192 w 1978192"/>
              <a:gd name="connsiteY0" fmla="*/ 0 h 5658905"/>
              <a:gd name="connsiteX1" fmla="*/ 321646 w 1978192"/>
              <a:gd name="connsiteY1" fmla="*/ 1942377 h 5658905"/>
              <a:gd name="connsiteX2" fmla="*/ 48314 w 1978192"/>
              <a:gd name="connsiteY2" fmla="*/ 4327170 h 5658905"/>
              <a:gd name="connsiteX3" fmla="*/ 114181 w 1978192"/>
              <a:gd name="connsiteY3" fmla="*/ 5658905 h 5658905"/>
              <a:gd name="connsiteX0" fmla="*/ 2005487 w 2005487"/>
              <a:gd name="connsiteY0" fmla="*/ 0 h 5658905"/>
              <a:gd name="connsiteX1" fmla="*/ 348941 w 2005487"/>
              <a:gd name="connsiteY1" fmla="*/ 1942377 h 5658905"/>
              <a:gd name="connsiteX2" fmla="*/ 75609 w 2005487"/>
              <a:gd name="connsiteY2" fmla="*/ 4327170 h 5658905"/>
              <a:gd name="connsiteX3" fmla="*/ 141476 w 2005487"/>
              <a:gd name="connsiteY3" fmla="*/ 5658905 h 5658905"/>
              <a:gd name="connsiteX0" fmla="*/ 1916828 w 1916828"/>
              <a:gd name="connsiteY0" fmla="*/ 0 h 5658905"/>
              <a:gd name="connsiteX1" fmla="*/ 260282 w 1916828"/>
              <a:gd name="connsiteY1" fmla="*/ 1942377 h 5658905"/>
              <a:gd name="connsiteX2" fmla="*/ 355137 w 1916828"/>
              <a:gd name="connsiteY2" fmla="*/ 4272271 h 5658905"/>
              <a:gd name="connsiteX3" fmla="*/ 52817 w 1916828"/>
              <a:gd name="connsiteY3" fmla="*/ 5658905 h 5658905"/>
              <a:gd name="connsiteX0" fmla="*/ 1916828 w 1916828"/>
              <a:gd name="connsiteY0" fmla="*/ 0 h 5658905"/>
              <a:gd name="connsiteX1" fmla="*/ 260282 w 1916828"/>
              <a:gd name="connsiteY1" fmla="*/ 1942377 h 5658905"/>
              <a:gd name="connsiteX2" fmla="*/ 355137 w 1916828"/>
              <a:gd name="connsiteY2" fmla="*/ 4272271 h 5658905"/>
              <a:gd name="connsiteX3" fmla="*/ 52817 w 1916828"/>
              <a:gd name="connsiteY3" fmla="*/ 5658905 h 5658905"/>
              <a:gd name="connsiteX0" fmla="*/ 1916828 w 1916828"/>
              <a:gd name="connsiteY0" fmla="*/ 0 h 5658905"/>
              <a:gd name="connsiteX1" fmla="*/ 260282 w 1916828"/>
              <a:gd name="connsiteY1" fmla="*/ 1942377 h 5658905"/>
              <a:gd name="connsiteX2" fmla="*/ 355137 w 1916828"/>
              <a:gd name="connsiteY2" fmla="*/ 4272271 h 5658905"/>
              <a:gd name="connsiteX3" fmla="*/ 52817 w 1916828"/>
              <a:gd name="connsiteY3" fmla="*/ 5658905 h 5658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6828" h="5658905">
                <a:moveTo>
                  <a:pt x="1916828" y="0"/>
                </a:moveTo>
                <a:cubicBezTo>
                  <a:pt x="1641938" y="455064"/>
                  <a:pt x="520564" y="1230332"/>
                  <a:pt x="260282" y="1942377"/>
                </a:cubicBezTo>
                <a:cubicBezTo>
                  <a:pt x="0" y="2654422"/>
                  <a:pt x="326489" y="3415895"/>
                  <a:pt x="355137" y="4272271"/>
                </a:cubicBezTo>
                <a:cubicBezTo>
                  <a:pt x="361107" y="4798540"/>
                  <a:pt x="153590" y="5196694"/>
                  <a:pt x="52817" y="5658905"/>
                </a:cubicBezTo>
              </a:path>
            </a:pathLst>
          </a:custGeom>
          <a:ln w="123825" cmpd="dbl">
            <a:solidFill>
              <a:schemeClr val="tx2">
                <a:lumMod val="50000"/>
              </a:schemeClr>
            </a:solidFill>
            <a:headEnd type="oval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ZoneTexte 46"/>
          <p:cNvSpPr txBox="1"/>
          <p:nvPr/>
        </p:nvSpPr>
        <p:spPr>
          <a:xfrm>
            <a:off x="5580112" y="5445224"/>
            <a:ext cx="32403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i="1" dirty="0" smtClean="0">
                <a:latin typeface="Arial Rounded MT Bold" pitchFamily="34" charset="0"/>
              </a:rPr>
              <a:t>Bien qu’omniprésent, ce n’est pas l’outil qui dicte le scénario.</a:t>
            </a:r>
          </a:p>
          <a:p>
            <a:pPr algn="just"/>
            <a:r>
              <a:rPr lang="fr-FR" sz="1200" i="1" dirty="0" smtClean="0">
                <a:latin typeface="Arial Rounded MT Bold" pitchFamily="34" charset="0"/>
              </a:rPr>
              <a:t>Les compétences sont « métier » avant d’être « outils »…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1" grpId="0" animBg="1"/>
      <p:bldP spid="43" grpId="0" animBg="1"/>
      <p:bldP spid="44" grpId="0"/>
      <p:bldP spid="45" grpId="0"/>
      <p:bldP spid="46" grpId="0" animBg="1"/>
      <p:bldP spid="47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</TotalTime>
  <Words>769</Words>
  <Application>Microsoft Office PowerPoint</Application>
  <PresentationFormat>Affichage à l'écran (4:3)</PresentationFormat>
  <Paragraphs>202</Paragraphs>
  <Slides>11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RENOVATION DU  BTS Comptabilité et Gestion 2015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BTS CG 2014</dc:title>
  <dc:creator>Stéphane BESSIERE</dc:creator>
  <cp:lastModifiedBy>Stéphane BESSIERE</cp:lastModifiedBy>
  <cp:revision>130</cp:revision>
  <dcterms:created xsi:type="dcterms:W3CDTF">2014-09-25T13:22:28Z</dcterms:created>
  <dcterms:modified xsi:type="dcterms:W3CDTF">2015-06-17T08:03:39Z</dcterms:modified>
</cp:coreProperties>
</file>