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63" r:id="rId4"/>
    <p:sldId id="258" r:id="rId5"/>
    <p:sldId id="259" r:id="rId6"/>
    <p:sldId id="260" r:id="rId7"/>
    <p:sldId id="261" r:id="rId8"/>
    <p:sldId id="262" r:id="rId9"/>
    <p:sldId id="264" r:id="rId10"/>
    <p:sldId id="265"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90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Connecteur droit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Titr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fr-FR" smtClean="0"/>
              <a:t>Cliquez pour modifier le style du titre</a:t>
            </a:r>
            <a:endParaRPr kumimoji="0" lang="en-US"/>
          </a:p>
        </p:txBody>
      </p:sp>
      <p:sp>
        <p:nvSpPr>
          <p:cNvPr id="25" name="Sous-titr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31" name="Espace réservé de la date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87C3F5A6-C00B-4E5A-8F33-FE0A611E2543}" type="datetimeFigureOut">
              <a:rPr lang="fr-FR" smtClean="0"/>
              <a:pPr/>
              <a:t>26/03/2013</a:t>
            </a:fld>
            <a:endParaRPr lang="fr-FR" dirty="0"/>
          </a:p>
        </p:txBody>
      </p:sp>
      <p:sp>
        <p:nvSpPr>
          <p:cNvPr id="18" name="Espace réservé du pied de page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fr-FR" dirty="0"/>
          </a:p>
        </p:txBody>
      </p:sp>
      <p:sp>
        <p:nvSpPr>
          <p:cNvPr id="29" name="Espace réservé du numéro de diapositive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EAC52BA-6FAE-4120-957C-F87102B79F13}" type="slidenum">
              <a:rPr lang="fr-FR" smtClean="0"/>
              <a:pPr/>
              <a:t>‹N°›</a:t>
            </a:fld>
            <a:endParaRPr lang="fr-FR"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87C3F5A6-C00B-4E5A-8F33-FE0A611E2543}" type="datetimeFigureOut">
              <a:rPr lang="fr-FR" smtClean="0"/>
              <a:pPr/>
              <a:t>26/03/2013</a:t>
            </a:fld>
            <a:endParaRPr lang="fr-FR" dirty="0"/>
          </a:p>
        </p:txBody>
      </p:sp>
      <p:sp>
        <p:nvSpPr>
          <p:cNvPr id="5" name="Espace réservé du pied de page 4"/>
          <p:cNvSpPr>
            <a:spLocks noGrp="1"/>
          </p:cNvSpPr>
          <p:nvPr>
            <p:ph type="ftr" sz="quarter" idx="11"/>
          </p:nvPr>
        </p:nvSpPr>
        <p:spPr/>
        <p:txBody>
          <a:bodyPr/>
          <a:lstStyle>
            <a:extLst/>
          </a:lstStyle>
          <a:p>
            <a:endParaRPr lang="fr-FR" dirty="0"/>
          </a:p>
        </p:txBody>
      </p:sp>
      <p:sp>
        <p:nvSpPr>
          <p:cNvPr id="6" name="Espace réservé du numéro de diapositive 5"/>
          <p:cNvSpPr>
            <a:spLocks noGrp="1"/>
          </p:cNvSpPr>
          <p:nvPr>
            <p:ph type="sldNum" sz="quarter" idx="12"/>
          </p:nvPr>
        </p:nvSpPr>
        <p:spPr/>
        <p:txBody>
          <a:bodyPr/>
          <a:lstStyle>
            <a:extLst/>
          </a:lstStyle>
          <a:p>
            <a:fld id="{0EAC52BA-6FAE-4120-957C-F87102B79F13}"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274955"/>
            <a:ext cx="1524000" cy="5851525"/>
          </a:xfrm>
        </p:spPr>
        <p:txBody>
          <a:bodyPr vert="eaVert" ancho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42"/>
            <a:ext cx="60198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4242816" y="6557946"/>
            <a:ext cx="2002464" cy="226902"/>
          </a:xfrm>
        </p:spPr>
        <p:txBody>
          <a:bodyPr/>
          <a:lstStyle>
            <a:extLst/>
          </a:lstStyle>
          <a:p>
            <a:fld id="{87C3F5A6-C00B-4E5A-8F33-FE0A611E2543}" type="datetimeFigureOut">
              <a:rPr lang="fr-FR" smtClean="0"/>
              <a:pPr/>
              <a:t>26/03/2013</a:t>
            </a:fld>
            <a:endParaRPr lang="fr-FR" dirty="0"/>
          </a:p>
        </p:txBody>
      </p:sp>
      <p:sp>
        <p:nvSpPr>
          <p:cNvPr id="5" name="Espace réservé du pied de page 4"/>
          <p:cNvSpPr>
            <a:spLocks noGrp="1"/>
          </p:cNvSpPr>
          <p:nvPr>
            <p:ph type="ftr" sz="quarter" idx="11"/>
          </p:nvPr>
        </p:nvSpPr>
        <p:spPr>
          <a:xfrm>
            <a:off x="457200" y="6556248"/>
            <a:ext cx="3657600" cy="228600"/>
          </a:xfrm>
        </p:spPr>
        <p:txBody>
          <a:bodyPr/>
          <a:lstStyle>
            <a:extLst/>
          </a:lstStyle>
          <a:p>
            <a:endParaRPr lang="fr-FR" dirty="0"/>
          </a:p>
        </p:txBody>
      </p:sp>
      <p:sp>
        <p:nvSpPr>
          <p:cNvPr id="6" name="Espace réservé du numéro de diapositive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EAC52BA-6FAE-4120-957C-F87102B79F13}"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87C3F5A6-C00B-4E5A-8F33-FE0A611E2543}" type="datetimeFigureOut">
              <a:rPr lang="fr-FR" smtClean="0"/>
              <a:pPr/>
              <a:t>26/03/2013</a:t>
            </a:fld>
            <a:endParaRPr lang="fr-FR" dirty="0"/>
          </a:p>
        </p:txBody>
      </p:sp>
      <p:sp>
        <p:nvSpPr>
          <p:cNvPr id="5" name="Espace réservé du pied de page 4"/>
          <p:cNvSpPr>
            <a:spLocks noGrp="1"/>
          </p:cNvSpPr>
          <p:nvPr>
            <p:ph type="ftr" sz="quarter" idx="11"/>
          </p:nvPr>
        </p:nvSpPr>
        <p:spPr/>
        <p:txBody>
          <a:bodyPr/>
          <a:lstStyle>
            <a:extLst/>
          </a:lstStyle>
          <a:p>
            <a:endParaRPr lang="fr-FR" dirty="0"/>
          </a:p>
        </p:txBody>
      </p:sp>
      <p:sp>
        <p:nvSpPr>
          <p:cNvPr id="6" name="Espace réservé du numéro de diapositive 5"/>
          <p:cNvSpPr>
            <a:spLocks noGrp="1"/>
          </p:cNvSpPr>
          <p:nvPr>
            <p:ph type="sldNum" sz="quarter" idx="12"/>
          </p:nvPr>
        </p:nvSpPr>
        <p:spPr/>
        <p:txBody>
          <a:bodyPr/>
          <a:lstStyle>
            <a:extLst/>
          </a:lstStyle>
          <a:p>
            <a:fld id="{0EAC52BA-6FAE-4120-957C-F87102B79F13}"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87C3F5A6-C00B-4E5A-8F33-FE0A611E2543}" type="datetimeFigureOut">
              <a:rPr lang="fr-FR" smtClean="0"/>
              <a:pPr/>
              <a:t>26/03/2013</a:t>
            </a:fld>
            <a:endParaRPr lang="fr-FR" dirty="0"/>
          </a:p>
        </p:txBody>
      </p:sp>
      <p:sp>
        <p:nvSpPr>
          <p:cNvPr id="5" name="Espace réservé du pied de page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fr-FR" dirty="0"/>
          </a:p>
        </p:txBody>
      </p:sp>
      <p:sp>
        <p:nvSpPr>
          <p:cNvPr id="6" name="Espace réservé du numéro de diapositive 5"/>
          <p:cNvSpPr>
            <a:spLocks noGrp="1"/>
          </p:cNvSpPr>
          <p:nvPr>
            <p:ph type="sldNum" sz="quarter" idx="12"/>
          </p:nvPr>
        </p:nvSpPr>
        <p:spPr>
          <a:xfrm>
            <a:off x="6733952" y="6555112"/>
            <a:ext cx="588336" cy="228600"/>
          </a:xfrm>
        </p:spPr>
        <p:txBody>
          <a:bodyPr/>
          <a:lstStyle>
            <a:extLst/>
          </a:lstStyle>
          <a:p>
            <a:fld id="{0EAC52BA-6FAE-4120-957C-F87102B79F13}" type="slidenum">
              <a:rPr lang="fr-FR" smtClean="0"/>
              <a:pPr/>
              <a:t>‹N°›</a:t>
            </a:fld>
            <a:endParaRPr lang="fr-F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87C3F5A6-C00B-4E5A-8F33-FE0A611E2543}" type="datetimeFigureOut">
              <a:rPr lang="fr-FR" smtClean="0"/>
              <a:pPr/>
              <a:t>26/03/2013</a:t>
            </a:fld>
            <a:endParaRPr lang="fr-FR" dirty="0"/>
          </a:p>
        </p:txBody>
      </p:sp>
      <p:sp>
        <p:nvSpPr>
          <p:cNvPr id="6" name="Espace réservé du pied de page 5"/>
          <p:cNvSpPr>
            <a:spLocks noGrp="1"/>
          </p:cNvSpPr>
          <p:nvPr>
            <p:ph type="ftr" sz="quarter" idx="11"/>
          </p:nvPr>
        </p:nvSpPr>
        <p:spPr/>
        <p:txBody>
          <a:bodyPr/>
          <a:lstStyle>
            <a:extLst/>
          </a:lstStyle>
          <a:p>
            <a:endParaRPr lang="fr-FR" dirty="0"/>
          </a:p>
        </p:txBody>
      </p:sp>
      <p:sp>
        <p:nvSpPr>
          <p:cNvPr id="7" name="Espace réservé du numéro de diapositive 6"/>
          <p:cNvSpPr>
            <a:spLocks noGrp="1"/>
          </p:cNvSpPr>
          <p:nvPr>
            <p:ph type="sldNum" sz="quarter" idx="12"/>
          </p:nvPr>
        </p:nvSpPr>
        <p:spPr/>
        <p:txBody>
          <a:bodyPr/>
          <a:lstStyle>
            <a:extLst/>
          </a:lstStyle>
          <a:p>
            <a:fld id="{0EAC52BA-6FAE-4120-957C-F87102B79F13}"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nchor="b"/>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87C3F5A6-C00B-4E5A-8F33-FE0A611E2543}" type="datetimeFigureOut">
              <a:rPr lang="fr-FR" smtClean="0"/>
              <a:pPr/>
              <a:t>26/03/2013</a:t>
            </a:fld>
            <a:endParaRPr lang="fr-FR" dirty="0"/>
          </a:p>
        </p:txBody>
      </p:sp>
      <p:sp>
        <p:nvSpPr>
          <p:cNvPr id="8" name="Espace réservé du pied de page 7"/>
          <p:cNvSpPr>
            <a:spLocks noGrp="1"/>
          </p:cNvSpPr>
          <p:nvPr>
            <p:ph type="ftr" sz="quarter" idx="11"/>
          </p:nvPr>
        </p:nvSpPr>
        <p:spPr/>
        <p:txBody>
          <a:bodyPr/>
          <a:lstStyle>
            <a:extLst/>
          </a:lstStyle>
          <a:p>
            <a:endParaRPr lang="fr-FR" dirty="0"/>
          </a:p>
        </p:txBody>
      </p:sp>
      <p:sp>
        <p:nvSpPr>
          <p:cNvPr id="9" name="Espace réservé du numéro de diapositive 8"/>
          <p:cNvSpPr>
            <a:spLocks noGrp="1"/>
          </p:cNvSpPr>
          <p:nvPr>
            <p:ph type="sldNum" sz="quarter" idx="12"/>
          </p:nvPr>
        </p:nvSpPr>
        <p:spPr/>
        <p:txBody>
          <a:bodyPr/>
          <a:lstStyle>
            <a:extLst/>
          </a:lstStyle>
          <a:p>
            <a:fld id="{0EAC52BA-6FAE-4120-957C-F87102B79F13}"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87C3F5A6-C00B-4E5A-8F33-FE0A611E2543}" type="datetimeFigureOut">
              <a:rPr lang="fr-FR" smtClean="0"/>
              <a:pPr/>
              <a:t>26/03/2013</a:t>
            </a:fld>
            <a:endParaRPr lang="fr-FR" dirty="0"/>
          </a:p>
        </p:txBody>
      </p:sp>
      <p:sp>
        <p:nvSpPr>
          <p:cNvPr id="4" name="Espace réservé du pied de page 3"/>
          <p:cNvSpPr>
            <a:spLocks noGrp="1"/>
          </p:cNvSpPr>
          <p:nvPr>
            <p:ph type="ftr" sz="quarter" idx="11"/>
          </p:nvPr>
        </p:nvSpPr>
        <p:spPr/>
        <p:txBody>
          <a:bodyPr/>
          <a:lstStyle>
            <a:extLst/>
          </a:lstStyle>
          <a:p>
            <a:endParaRPr lang="fr-FR" dirty="0"/>
          </a:p>
        </p:txBody>
      </p:sp>
      <p:sp>
        <p:nvSpPr>
          <p:cNvPr id="5" name="Espace réservé du numéro de diapositive 4"/>
          <p:cNvSpPr>
            <a:spLocks noGrp="1"/>
          </p:cNvSpPr>
          <p:nvPr>
            <p:ph type="sldNum" sz="quarter" idx="12"/>
          </p:nvPr>
        </p:nvSpPr>
        <p:spPr/>
        <p:txBody>
          <a:bodyPr/>
          <a:lstStyle>
            <a:extLst/>
          </a:lstStyle>
          <a:p>
            <a:fld id="{0EAC52BA-6FAE-4120-957C-F87102B79F13}"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solidFill>
                  <a:schemeClr val="tx2"/>
                </a:solidFill>
              </a:defRPr>
            </a:lvl1pPr>
            <a:extLst/>
          </a:lstStyle>
          <a:p>
            <a:fld id="{87C3F5A6-C00B-4E5A-8F33-FE0A611E2543}" type="datetimeFigureOut">
              <a:rPr lang="fr-FR" smtClean="0"/>
              <a:pPr/>
              <a:t>26/03/2013</a:t>
            </a:fld>
            <a:endParaRPr lang="fr-FR" dirty="0"/>
          </a:p>
        </p:txBody>
      </p:sp>
      <p:sp>
        <p:nvSpPr>
          <p:cNvPr id="3" name="Espace réservé du pied de page 2"/>
          <p:cNvSpPr>
            <a:spLocks noGrp="1"/>
          </p:cNvSpPr>
          <p:nvPr>
            <p:ph type="ftr" sz="quarter" idx="11"/>
          </p:nvPr>
        </p:nvSpPr>
        <p:spPr/>
        <p:txBody>
          <a:bodyPr/>
          <a:lstStyle>
            <a:lvl1pPr>
              <a:defRPr>
                <a:solidFill>
                  <a:schemeClr val="tx2"/>
                </a:solidFill>
              </a:defRPr>
            </a:lvl1pPr>
            <a:extLst/>
          </a:lstStyle>
          <a:p>
            <a:endParaRPr lang="fr-FR" dirty="0"/>
          </a:p>
        </p:txBody>
      </p:sp>
      <p:sp>
        <p:nvSpPr>
          <p:cNvPr id="4" name="Espace réservé du numéro de diapositive 3"/>
          <p:cNvSpPr>
            <a:spLocks noGrp="1"/>
          </p:cNvSpPr>
          <p:nvPr>
            <p:ph type="sldNum" sz="quarter" idx="12"/>
          </p:nvPr>
        </p:nvSpPr>
        <p:spPr/>
        <p:txBody>
          <a:bodyPr/>
          <a:lstStyle>
            <a:extLst/>
          </a:lstStyle>
          <a:p>
            <a:fld id="{0EAC52BA-6FAE-4120-957C-F87102B79F13}"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87C3F5A6-C00B-4E5A-8F33-FE0A611E2543}" type="datetimeFigureOut">
              <a:rPr lang="fr-FR" smtClean="0"/>
              <a:pPr/>
              <a:t>26/03/2013</a:t>
            </a:fld>
            <a:endParaRPr lang="fr-FR" dirty="0"/>
          </a:p>
        </p:txBody>
      </p:sp>
      <p:sp>
        <p:nvSpPr>
          <p:cNvPr id="6" name="Espace réservé du pied de page 5"/>
          <p:cNvSpPr>
            <a:spLocks noGrp="1"/>
          </p:cNvSpPr>
          <p:nvPr>
            <p:ph type="ftr" sz="quarter" idx="11"/>
          </p:nvPr>
        </p:nvSpPr>
        <p:spPr/>
        <p:txBody>
          <a:bodyPr/>
          <a:lstStyle>
            <a:extLst/>
          </a:lstStyle>
          <a:p>
            <a:endParaRPr lang="fr-FR" dirty="0"/>
          </a:p>
        </p:txBody>
      </p:sp>
      <p:sp>
        <p:nvSpPr>
          <p:cNvPr id="7" name="Espace réservé du numéro de diapositive 6"/>
          <p:cNvSpPr>
            <a:spLocks noGrp="1"/>
          </p:cNvSpPr>
          <p:nvPr>
            <p:ph type="sldNum" sz="quarter" idx="12"/>
          </p:nvPr>
        </p:nvSpPr>
        <p:spPr/>
        <p:txBody>
          <a:bodyPr/>
          <a:lstStyle>
            <a:extLst/>
          </a:lstStyle>
          <a:p>
            <a:fld id="{0EAC52BA-6FAE-4120-957C-F87102B79F13}"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r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fr-FR" smtClean="0"/>
              <a:t>Cliquez pour modifier le style du titre</a:t>
            </a:r>
            <a:endParaRPr kumimoji="0" lang="en-US" dirty="0"/>
          </a:p>
        </p:txBody>
      </p:sp>
      <p:sp>
        <p:nvSpPr>
          <p:cNvPr id="4" name="Espace réservé du texte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extLst/>
          </a:lstStyle>
          <a:p>
            <a:fld id="{87C3F5A6-C00B-4E5A-8F33-FE0A611E2543}" type="datetimeFigureOut">
              <a:rPr lang="fr-FR" smtClean="0"/>
              <a:pPr/>
              <a:t>26/03/2013</a:t>
            </a:fld>
            <a:endParaRPr lang="fr-FR" dirty="0"/>
          </a:p>
        </p:txBody>
      </p:sp>
      <p:sp>
        <p:nvSpPr>
          <p:cNvPr id="6" name="Espace réservé du pied de page 5"/>
          <p:cNvSpPr>
            <a:spLocks noGrp="1"/>
          </p:cNvSpPr>
          <p:nvPr>
            <p:ph type="ftr" sz="quarter" idx="11"/>
          </p:nvPr>
        </p:nvSpPr>
        <p:spPr/>
        <p:txBody>
          <a:bodyPr/>
          <a:lstStyle>
            <a:extLst/>
          </a:lstStyle>
          <a:p>
            <a:endParaRPr lang="fr-FR" dirty="0"/>
          </a:p>
        </p:txBody>
      </p:sp>
      <p:sp>
        <p:nvSpPr>
          <p:cNvPr id="7" name="Espace réservé du numéro de diapositive 6"/>
          <p:cNvSpPr>
            <a:spLocks noGrp="1"/>
          </p:cNvSpPr>
          <p:nvPr>
            <p:ph type="sldNum" sz="quarter" idx="12"/>
          </p:nvPr>
        </p:nvSpPr>
        <p:spPr/>
        <p:txBody>
          <a:bodyPr/>
          <a:lstStyle>
            <a:extLst/>
          </a:lstStyle>
          <a:p>
            <a:fld id="{0EAC52BA-6FAE-4120-957C-F87102B79F13}" type="slidenum">
              <a:rPr lang="fr-FR" smtClean="0"/>
              <a:pPr/>
              <a:t>‹N°›</a:t>
            </a:fld>
            <a:endParaRPr lang="fr-FR" dirty="0"/>
          </a:p>
        </p:txBody>
      </p:sp>
      <p:sp>
        <p:nvSpPr>
          <p:cNvPr id="10" name="Espace réservé pour une imag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fr-FR" dirty="0" smtClean="0"/>
              <a:t>Cliquez sur l'icône pour ajouter une image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Espace réservé du titre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fr-FR" smtClean="0"/>
              <a:t>Cliquez pour modifier le style du titre</a:t>
            </a:r>
            <a:endParaRPr kumimoji="0" lang="en-US"/>
          </a:p>
        </p:txBody>
      </p:sp>
      <p:sp>
        <p:nvSpPr>
          <p:cNvPr id="31" name="Espace réservé du texte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7" name="Espace réservé de la date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87C3F5A6-C00B-4E5A-8F33-FE0A611E2543}" type="datetimeFigureOut">
              <a:rPr lang="fr-FR" smtClean="0"/>
              <a:pPr/>
              <a:t>26/03/2013</a:t>
            </a:fld>
            <a:endParaRPr lang="fr-FR" dirty="0"/>
          </a:p>
        </p:txBody>
      </p:sp>
      <p:sp>
        <p:nvSpPr>
          <p:cNvPr id="4" name="Espace réservé du pied de page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fr-FR" dirty="0"/>
          </a:p>
        </p:txBody>
      </p:sp>
      <p:sp>
        <p:nvSpPr>
          <p:cNvPr id="16" name="Espace réservé du numéro de diapositive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EAC52BA-6FAE-4120-957C-F87102B79F13}"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LYCÉE LA SAULAIE</a:t>
            </a:r>
            <a:br>
              <a:rPr lang="fr-FR" dirty="0" smtClean="0"/>
            </a:br>
            <a:r>
              <a:rPr lang="fr-FR" dirty="0" smtClean="0"/>
              <a:t>SAINT MARCELLIN</a:t>
            </a:r>
            <a:endParaRPr lang="fr-FR" dirty="0"/>
          </a:p>
        </p:txBody>
      </p:sp>
      <p:sp>
        <p:nvSpPr>
          <p:cNvPr id="3" name="Sous-titre 2"/>
          <p:cNvSpPr>
            <a:spLocks noGrp="1"/>
          </p:cNvSpPr>
          <p:nvPr>
            <p:ph type="subTitle" idx="1"/>
          </p:nvPr>
        </p:nvSpPr>
        <p:spPr/>
        <p:txBody>
          <a:bodyPr/>
          <a:lstStyle/>
          <a:p>
            <a:pPr algn="ctr"/>
            <a:r>
              <a:rPr lang="fr-FR" dirty="0" smtClean="0"/>
              <a:t>La salle professionnelle des sections  « Gestion-Administration »</a:t>
            </a:r>
            <a:endParaRPr lang="fr-FR" dirty="0"/>
          </a:p>
        </p:txBody>
      </p:sp>
      <p:pic>
        <p:nvPicPr>
          <p:cNvPr id="5" name="Image 4" descr="logolycee-2"/>
          <p:cNvPicPr/>
          <p:nvPr/>
        </p:nvPicPr>
        <p:blipFill>
          <a:blip r:embed="rId2" cstate="print">
            <a:clrChange>
              <a:clrFrom>
                <a:srgbClr val="FFFFFF"/>
              </a:clrFrom>
              <a:clrTo>
                <a:srgbClr val="FFFFFF">
                  <a:alpha val="0"/>
                </a:srgbClr>
              </a:clrTo>
            </a:clrChange>
          </a:blip>
          <a:srcRect/>
          <a:stretch>
            <a:fillRect/>
          </a:stretch>
        </p:blipFill>
        <p:spPr bwMode="auto">
          <a:xfrm>
            <a:off x="323528" y="476672"/>
            <a:ext cx="2181225" cy="1076325"/>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TRAVAIL D’ÉQUIPE….</a:t>
            </a:r>
            <a:endParaRPr lang="fr-FR" dirty="0"/>
          </a:p>
        </p:txBody>
      </p:sp>
      <p:sp>
        <p:nvSpPr>
          <p:cNvPr id="3" name="Espace réservé du contenu 2"/>
          <p:cNvSpPr>
            <a:spLocks noGrp="1"/>
          </p:cNvSpPr>
          <p:nvPr>
            <p:ph idx="1"/>
          </p:nvPr>
        </p:nvSpPr>
        <p:spPr/>
        <p:txBody>
          <a:bodyPr>
            <a:normAutofit fontScale="92500"/>
          </a:bodyPr>
          <a:lstStyle/>
          <a:p>
            <a:pPr algn="just">
              <a:buFont typeface="Arial" pitchFamily="34" charset="0"/>
              <a:buChar char="•"/>
            </a:pPr>
            <a:r>
              <a:rPr lang="fr-FR" sz="2400" dirty="0" smtClean="0"/>
              <a:t>Un grand merci aux agents qui ont passé beaucoup de temps pour obtenir le résultat demandé,</a:t>
            </a:r>
          </a:p>
          <a:p>
            <a:pPr algn="just">
              <a:buFont typeface="Arial" pitchFamily="34" charset="0"/>
              <a:buChar char="•"/>
            </a:pPr>
            <a:r>
              <a:rPr lang="fr-FR" sz="2400" dirty="0" smtClean="0"/>
              <a:t>Merci à l’établissement pour le financement des travaux, l’achat du petit matériel administratif et des mobiliers manquants (panneau, plantes, PC portable, repose-pied, bibliothèque mobile, etc.)</a:t>
            </a:r>
          </a:p>
          <a:p>
            <a:pPr algn="just">
              <a:buFont typeface="Arial" pitchFamily="34" charset="0"/>
              <a:buChar char="•"/>
            </a:pPr>
            <a:r>
              <a:rPr lang="fr-FR" sz="2400" dirty="0" smtClean="0"/>
              <a:t>Sans oublier la Région qui nous a fourni les îlots, l’accueil, les armoires, tables de réunion, chaises et fauteuils informatiques.</a:t>
            </a:r>
          </a:p>
          <a:p>
            <a:pPr algn="just">
              <a:buFont typeface="Arial" pitchFamily="34" charset="0"/>
              <a:buChar char="•"/>
            </a:pPr>
            <a:r>
              <a:rPr lang="fr-FR" sz="2400" dirty="0" smtClean="0"/>
              <a:t>Merci à Mme DEVAUJAGNY qui a validé notre projet.</a:t>
            </a:r>
          </a:p>
          <a:p>
            <a:pPr algn="ctr">
              <a:buNone/>
            </a:pPr>
            <a:endParaRPr lang="fr-FR" sz="2400" dirty="0" smtClean="0"/>
          </a:p>
          <a:p>
            <a:pPr algn="ctr">
              <a:buNone/>
            </a:pPr>
            <a:r>
              <a:rPr lang="fr-FR" sz="2400" dirty="0" smtClean="0"/>
              <a:t>Merci à tous de nous avoir fait confiance!</a:t>
            </a:r>
            <a:endParaRPr lang="fr-FR" sz="2400" dirty="0"/>
          </a:p>
        </p:txBody>
      </p:sp>
    </p:spTree>
  </p:cSld>
  <p:clrMapOvr>
    <a:masterClrMapping/>
  </p:clrMapOvr>
  <p:transition>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Un travail de réflexion…et d’Équipe…</a:t>
            </a:r>
            <a:endParaRPr lang="fr-FR" dirty="0"/>
          </a:p>
        </p:txBody>
      </p:sp>
      <p:sp>
        <p:nvSpPr>
          <p:cNvPr id="3" name="ZoneTexte 2"/>
          <p:cNvSpPr txBox="1"/>
          <p:nvPr/>
        </p:nvSpPr>
        <p:spPr>
          <a:xfrm>
            <a:off x="611560" y="1988840"/>
            <a:ext cx="7128792" cy="2862322"/>
          </a:xfrm>
          <a:prstGeom prst="rect">
            <a:avLst/>
          </a:prstGeom>
          <a:noFill/>
        </p:spPr>
        <p:txBody>
          <a:bodyPr wrap="square" rtlCol="0">
            <a:spAutoFit/>
          </a:bodyPr>
          <a:lstStyle/>
          <a:p>
            <a:pPr algn="just"/>
            <a:r>
              <a:rPr lang="fr-FR" dirty="0" smtClean="0"/>
              <a:t>Du choix de la salle à la conception en 3D de la salle, tout a été pensé pour offrir un cadre lumineux, confortable, ergonomique et professionnel aux élèves des sections tertiaires.</a:t>
            </a:r>
          </a:p>
          <a:p>
            <a:pPr algn="just"/>
            <a:endParaRPr lang="fr-FR" dirty="0" smtClean="0"/>
          </a:p>
          <a:p>
            <a:pPr algn="just"/>
            <a:r>
              <a:rPr lang="fr-FR" dirty="0" smtClean="0"/>
              <a:t>Une attention particulière a été portée sur le choix du mobilier ergonomique afin de favoriser les bonnes postures en classe comme en entreprise.</a:t>
            </a:r>
          </a:p>
          <a:p>
            <a:pPr algn="just"/>
            <a:endParaRPr lang="fr-FR" dirty="0"/>
          </a:p>
          <a:p>
            <a:pPr algn="just"/>
            <a:r>
              <a:rPr lang="fr-FR" dirty="0" smtClean="0"/>
              <a:t>Les coûts ont été calculés au plus justes de manière à allier qualité et prix.</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4000" dirty="0"/>
              <a:t>Un espace Réunion</a:t>
            </a:r>
          </a:p>
        </p:txBody>
      </p:sp>
      <p:sp>
        <p:nvSpPr>
          <p:cNvPr id="3" name="Espace réservé du texte 2"/>
          <p:cNvSpPr>
            <a:spLocks noGrp="1"/>
          </p:cNvSpPr>
          <p:nvPr>
            <p:ph type="body" idx="2"/>
          </p:nvPr>
        </p:nvSpPr>
        <p:spPr>
          <a:xfrm>
            <a:off x="1619672" y="1484784"/>
            <a:ext cx="5897880" cy="602512"/>
          </a:xfrm>
        </p:spPr>
        <p:txBody>
          <a:bodyPr>
            <a:normAutofit lnSpcReduction="10000"/>
          </a:bodyPr>
          <a:lstStyle/>
          <a:p>
            <a:pPr algn="just"/>
            <a:r>
              <a:rPr lang="fr-FR" dirty="0" smtClean="0"/>
              <a:t>Cet espace est équipé d’un tableau blanc, d’un vidéoprojecteur interactif, d’un PC portable (en cours d’acquisition), d’un bureau, et de 16 places autour de la table (et possibilité d’accueillir un invité!)</a:t>
            </a:r>
            <a:endParaRPr lang="fr-FR" dirty="0"/>
          </a:p>
        </p:txBody>
      </p:sp>
      <p:pic>
        <p:nvPicPr>
          <p:cNvPr id="5" name="Espace réservé du contenu 3" descr="img_1594.jpg"/>
          <p:cNvPicPr>
            <a:picLocks noGrp="1" noChangeAspect="1"/>
          </p:cNvPicPr>
          <p:nvPr>
            <p:ph sz="half" idx="1"/>
          </p:nvPr>
        </p:nvPicPr>
        <p:blipFill>
          <a:blip r:embed="rId2" cstate="print"/>
          <a:stretch>
            <a:fillRect/>
          </a:stretch>
        </p:blipFill>
        <p:spPr>
          <a:xfrm>
            <a:off x="795159" y="2133600"/>
            <a:ext cx="6563082" cy="4371975"/>
          </a:xfrm>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Un accueil Équipé pour recevoir les visiteurs </a:t>
            </a:r>
            <a:endParaRPr lang="fr-FR" dirty="0"/>
          </a:p>
        </p:txBody>
      </p:sp>
      <p:sp>
        <p:nvSpPr>
          <p:cNvPr id="3" name="Espace réservé du texte 2"/>
          <p:cNvSpPr>
            <a:spLocks noGrp="1"/>
          </p:cNvSpPr>
          <p:nvPr>
            <p:ph type="body" sz="half" idx="2"/>
          </p:nvPr>
        </p:nvSpPr>
        <p:spPr/>
        <p:txBody>
          <a:bodyPr/>
          <a:lstStyle/>
          <a:p>
            <a:pPr>
              <a:buFontTx/>
              <a:buChar char="-"/>
            </a:pPr>
            <a:r>
              <a:rPr lang="fr-FR" dirty="0" smtClean="0"/>
              <a:t>Poste informatique</a:t>
            </a:r>
          </a:p>
          <a:p>
            <a:pPr>
              <a:buFontTx/>
              <a:buChar char="-"/>
            </a:pPr>
            <a:r>
              <a:rPr lang="fr-FR" dirty="0" smtClean="0"/>
              <a:t>Des corbeilles à courrier</a:t>
            </a:r>
          </a:p>
          <a:p>
            <a:pPr>
              <a:buFontTx/>
              <a:buChar char="-"/>
            </a:pPr>
            <a:r>
              <a:rPr lang="fr-FR" dirty="0" smtClean="0"/>
              <a:t>Un parapheur</a:t>
            </a:r>
          </a:p>
          <a:p>
            <a:pPr>
              <a:buFontTx/>
              <a:buChar char="-"/>
            </a:pPr>
            <a:r>
              <a:rPr lang="fr-FR" dirty="0" smtClean="0"/>
              <a:t>Un poste ergonomique,</a:t>
            </a:r>
          </a:p>
          <a:p>
            <a:pPr>
              <a:buFontTx/>
              <a:buChar char="-"/>
            </a:pPr>
            <a:r>
              <a:rPr lang="fr-FR" dirty="0" smtClean="0"/>
              <a:t>Un planning</a:t>
            </a:r>
          </a:p>
          <a:p>
            <a:pPr>
              <a:buFontTx/>
              <a:buChar char="-"/>
            </a:pPr>
            <a:endParaRPr lang="fr-FR" dirty="0" smtClean="0"/>
          </a:p>
          <a:p>
            <a:pPr>
              <a:buFontTx/>
              <a:buChar char="-"/>
            </a:pPr>
            <a:r>
              <a:rPr lang="fr-FR" dirty="0" smtClean="0"/>
              <a:t>À venir: un poste téléphonique avec ligne extérieure</a:t>
            </a:r>
            <a:endParaRPr lang="fr-FR" dirty="0"/>
          </a:p>
        </p:txBody>
      </p:sp>
      <p:pic>
        <p:nvPicPr>
          <p:cNvPr id="5" name="Espace réservé pour une image  4" descr="img_1598.jpg"/>
          <p:cNvPicPr>
            <a:picLocks noGrp="1" noChangeAspect="1"/>
          </p:cNvPicPr>
          <p:nvPr>
            <p:ph type="pic" idx="1"/>
          </p:nvPr>
        </p:nvPicPr>
        <p:blipFill>
          <a:blip r:embed="rId2" cstate="print"/>
          <a:srcRect t="16705" b="16705"/>
          <a:stretch>
            <a:fillRect/>
          </a:stretch>
        </p:blipFill>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Accueil vu de l‘autre côté</a:t>
            </a:r>
            <a:endParaRPr lang="fr-FR" dirty="0"/>
          </a:p>
        </p:txBody>
      </p:sp>
      <p:pic>
        <p:nvPicPr>
          <p:cNvPr id="5" name="Espace réservé pour une image  4" descr="img_1597.jpg"/>
          <p:cNvPicPr>
            <a:picLocks noGrp="1" noChangeAspect="1"/>
          </p:cNvPicPr>
          <p:nvPr>
            <p:ph type="pic" idx="1"/>
          </p:nvPr>
        </p:nvPicPr>
        <p:blipFill>
          <a:blip r:embed="rId2" cstate="print"/>
          <a:srcRect l="16680" r="16680"/>
          <a:stretch>
            <a:fillRect/>
          </a:stretch>
        </p:blipFill>
        <p:spPr>
          <a:prstGeom prst="rect">
            <a:avLst/>
          </a:prstGeom>
        </p:spPr>
      </p:pic>
    </p:spTree>
  </p:cSld>
  <p:clrMapOvr>
    <a:masterClrMapping/>
  </p:clrMapOvr>
  <p:transition>
    <p:pull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Cette salle peut accueillir 16 élèves sur îlots et accueil et un poste professeur </a:t>
            </a:r>
            <a:endParaRPr lang="fr-FR" dirty="0"/>
          </a:p>
        </p:txBody>
      </p:sp>
      <p:sp>
        <p:nvSpPr>
          <p:cNvPr id="5" name="Espace réservé du texte 4"/>
          <p:cNvSpPr>
            <a:spLocks noGrp="1"/>
          </p:cNvSpPr>
          <p:nvPr>
            <p:ph type="body" idx="1"/>
          </p:nvPr>
        </p:nvSpPr>
        <p:spPr/>
        <p:txBody>
          <a:bodyPr>
            <a:normAutofit fontScale="92500"/>
          </a:bodyPr>
          <a:lstStyle/>
          <a:p>
            <a:r>
              <a:rPr lang="fr-FR" dirty="0" smtClean="0"/>
              <a:t>2 îlots de 6 places		</a:t>
            </a:r>
            <a:endParaRPr lang="fr-FR" dirty="0"/>
          </a:p>
        </p:txBody>
      </p:sp>
      <p:sp>
        <p:nvSpPr>
          <p:cNvPr id="7" name="Espace réservé du texte 6"/>
          <p:cNvSpPr>
            <a:spLocks noGrp="1"/>
          </p:cNvSpPr>
          <p:nvPr>
            <p:ph type="body" sz="half" idx="3"/>
          </p:nvPr>
        </p:nvSpPr>
        <p:spPr/>
        <p:txBody>
          <a:bodyPr/>
          <a:lstStyle/>
          <a:p>
            <a:r>
              <a:rPr lang="fr-FR" dirty="0" smtClean="0"/>
              <a:t>1 îlot de 4 places</a:t>
            </a:r>
            <a:endParaRPr lang="fr-FR" dirty="0"/>
          </a:p>
        </p:txBody>
      </p:sp>
      <p:pic>
        <p:nvPicPr>
          <p:cNvPr id="9" name="Espace réservé du contenu 8" descr="img_1595.jpg"/>
          <p:cNvPicPr>
            <a:picLocks noGrp="1" noChangeAspect="1"/>
          </p:cNvPicPr>
          <p:nvPr>
            <p:ph sz="quarter" idx="2"/>
          </p:nvPr>
        </p:nvPicPr>
        <p:blipFill>
          <a:blip r:embed="rId2" cstate="print"/>
          <a:stretch>
            <a:fillRect/>
          </a:stretch>
        </p:blipFill>
        <p:spPr>
          <a:xfrm>
            <a:off x="457200" y="2595949"/>
            <a:ext cx="3521075" cy="2345552"/>
          </a:xfrm>
        </p:spPr>
      </p:pic>
      <p:pic>
        <p:nvPicPr>
          <p:cNvPr id="10" name="Espace réservé du contenu 9" descr="img_1600.jpg"/>
          <p:cNvPicPr>
            <a:picLocks noGrp="1" noChangeAspect="1"/>
          </p:cNvPicPr>
          <p:nvPr>
            <p:ph sz="quarter" idx="4"/>
          </p:nvPr>
        </p:nvPicPr>
        <p:blipFill>
          <a:blip r:embed="rId3" cstate="print"/>
          <a:stretch>
            <a:fillRect/>
          </a:stretch>
        </p:blipFill>
        <p:spPr>
          <a:xfrm>
            <a:off x="4178300" y="2595949"/>
            <a:ext cx="3521075" cy="2345552"/>
          </a:xfrm>
        </p:spPr>
      </p:pic>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Un espace attente pour les visiteurs</a:t>
            </a:r>
            <a:endParaRPr lang="fr-FR" dirty="0"/>
          </a:p>
        </p:txBody>
      </p:sp>
      <p:sp>
        <p:nvSpPr>
          <p:cNvPr id="3" name="Espace réservé du texte 2"/>
          <p:cNvSpPr>
            <a:spLocks noGrp="1"/>
          </p:cNvSpPr>
          <p:nvPr>
            <p:ph type="body" idx="1"/>
          </p:nvPr>
        </p:nvSpPr>
        <p:spPr>
          <a:xfrm>
            <a:off x="457200" y="5445224"/>
            <a:ext cx="6707088" cy="879376"/>
          </a:xfrm>
        </p:spPr>
        <p:txBody>
          <a:bodyPr>
            <a:normAutofit fontScale="85000" lnSpcReduction="10000"/>
          </a:bodyPr>
          <a:lstStyle/>
          <a:p>
            <a:pPr algn="just"/>
            <a:r>
              <a:rPr lang="fr-FR" dirty="0" smtClean="0"/>
              <a:t>Un panneau d’affichage comme en entreprise, le coin des « artistes », puisque le mur blanc à l’accueil sera la zone d’affichage des travaux d’arts plastiques des élèves des sections tertiaires pour les valoriser.</a:t>
            </a:r>
            <a:endParaRPr lang="fr-FR" dirty="0"/>
          </a:p>
        </p:txBody>
      </p:sp>
      <p:pic>
        <p:nvPicPr>
          <p:cNvPr id="7" name="Espace réservé du contenu 6" descr="img_1596.jpg"/>
          <p:cNvPicPr>
            <a:picLocks noGrp="1" noChangeAspect="1"/>
          </p:cNvPicPr>
          <p:nvPr>
            <p:ph sz="quarter" idx="2"/>
          </p:nvPr>
        </p:nvPicPr>
        <p:blipFill>
          <a:blip r:embed="rId2" cstate="print"/>
          <a:stretch>
            <a:fillRect/>
          </a:stretch>
        </p:blipFill>
        <p:spPr>
          <a:xfrm>
            <a:off x="1043608" y="1556793"/>
            <a:ext cx="5688632" cy="3789462"/>
          </a:xfrm>
        </p:spPr>
      </p:pic>
    </p:spTree>
  </p:cSld>
  <p:clrMapOvr>
    <a:masterClrMapping/>
  </p:clrMapOvr>
  <p:transition>
    <p:strips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RIEN NE TRAINE!</a:t>
            </a:r>
            <a:br>
              <a:rPr lang="fr-FR" dirty="0" smtClean="0"/>
            </a:br>
            <a:r>
              <a:rPr lang="fr-FR" dirty="0" smtClean="0"/>
              <a:t>Des casiers pour les cartables et des patères pour les manteaux</a:t>
            </a:r>
            <a:endParaRPr lang="fr-FR" dirty="0"/>
          </a:p>
        </p:txBody>
      </p:sp>
      <p:sp>
        <p:nvSpPr>
          <p:cNvPr id="3" name="Espace réservé du texte 2"/>
          <p:cNvSpPr>
            <a:spLocks noGrp="1"/>
          </p:cNvSpPr>
          <p:nvPr>
            <p:ph type="body" idx="2"/>
          </p:nvPr>
        </p:nvSpPr>
        <p:spPr/>
        <p:txBody>
          <a:bodyPr/>
          <a:lstStyle/>
          <a:p>
            <a:r>
              <a:rPr lang="fr-FR" dirty="0" smtClean="0"/>
              <a:t>La salle de réunion est le côté de l’entrée des élèves dans la salle (affichage sur la porte côté extérieur)</a:t>
            </a:r>
            <a:endParaRPr lang="fr-FR" dirty="0"/>
          </a:p>
        </p:txBody>
      </p:sp>
      <p:pic>
        <p:nvPicPr>
          <p:cNvPr id="5" name="Espace réservé du contenu 4" descr="img_1593.jpg"/>
          <p:cNvPicPr>
            <a:picLocks noGrp="1" noChangeAspect="1"/>
          </p:cNvPicPr>
          <p:nvPr>
            <p:ph sz="half" idx="1"/>
          </p:nvPr>
        </p:nvPicPr>
        <p:blipFill>
          <a:blip r:embed="rId2" cstate="print"/>
          <a:stretch>
            <a:fillRect/>
          </a:stretch>
        </p:blipFill>
        <p:spPr>
          <a:xfrm>
            <a:off x="795159" y="2133600"/>
            <a:ext cx="6563082" cy="4371975"/>
          </a:xfrm>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just"/>
            <a:r>
              <a:rPr lang="fr-FR" sz="2700" dirty="0" smtClean="0"/>
              <a:t>Des rangements pour les élèves,</a:t>
            </a:r>
            <a:br>
              <a:rPr lang="fr-FR" sz="2700" dirty="0" smtClean="0"/>
            </a:br>
            <a:r>
              <a:rPr lang="fr-FR" sz="2700" dirty="0" smtClean="0"/>
              <a:t>une bibliothèque pour les revues professionnelles élaborées en classe.</a:t>
            </a:r>
            <a:endParaRPr lang="fr-FR" sz="2700" dirty="0"/>
          </a:p>
        </p:txBody>
      </p:sp>
      <p:pic>
        <p:nvPicPr>
          <p:cNvPr id="4" name="Espace réservé du contenu 3" descr="img_1592.jpg"/>
          <p:cNvPicPr>
            <a:picLocks noGrp="1" noChangeAspect="1"/>
          </p:cNvPicPr>
          <p:nvPr>
            <p:ph idx="1"/>
          </p:nvPr>
        </p:nvPicPr>
        <p:blipFill>
          <a:blip r:embed="rId2" cstate="print"/>
          <a:stretch>
            <a:fillRect/>
          </a:stretch>
        </p:blipFill>
        <p:spPr>
          <a:xfrm>
            <a:off x="683568" y="1556792"/>
            <a:ext cx="7239000" cy="4822236"/>
          </a:xfrm>
        </p:spPr>
      </p:pic>
    </p:spTree>
  </p:cSld>
  <p:clrMapOvr>
    <a:masterClrMapping/>
  </p:clrMapOvr>
  <p:transition>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64</TotalTime>
  <Words>337</Words>
  <Application>Microsoft Office PowerPoint</Application>
  <PresentationFormat>Affichage à l'écran (4:3)</PresentationFormat>
  <Paragraphs>34</Paragraphs>
  <Slides>10</Slides>
  <Notes>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Opulent</vt:lpstr>
      <vt:lpstr>LYCÉE LA SAULAIE SAINT MARCELLIN</vt:lpstr>
      <vt:lpstr>Un travail de réflexion…et d’Équipe…</vt:lpstr>
      <vt:lpstr>Un espace Réunion</vt:lpstr>
      <vt:lpstr>Un accueil Équipé pour recevoir les visiteurs </vt:lpstr>
      <vt:lpstr>Accueil vu de l‘autre côté</vt:lpstr>
      <vt:lpstr>Cette salle peut accueillir 16 élèves sur îlots et accueil et un poste professeur </vt:lpstr>
      <vt:lpstr>Un espace attente pour les visiteurs</vt:lpstr>
      <vt:lpstr>RIEN NE TRAINE! Des casiers pour les cartables et des patères pour les manteaux</vt:lpstr>
      <vt:lpstr>Des rangements pour les élèves, une bibliothèque pour les revues professionnelles élaborées en classe.</vt:lpstr>
      <vt:lpstr>UN TRAVAIL D’ÉQUIPE….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LYCÉE LA SAULAIE SAINT MARCELLIN</dc:title>
  <dc:creator>sophie</dc:creator>
  <cp:lastModifiedBy>sophie</cp:lastModifiedBy>
  <cp:revision>8</cp:revision>
  <dcterms:created xsi:type="dcterms:W3CDTF">2013-03-25T19:44:15Z</dcterms:created>
  <dcterms:modified xsi:type="dcterms:W3CDTF">2013-03-26T05:36:28Z</dcterms:modified>
</cp:coreProperties>
</file>