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76" r:id="rId15"/>
    <p:sldId id="270" r:id="rId16"/>
    <p:sldId id="271" r:id="rId17"/>
    <p:sldId id="272" r:id="rId18"/>
    <p:sldId id="277" r:id="rId19"/>
    <p:sldId id="268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8F382-5EF8-471B-BB12-E596B9122E47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676EFCEC-562D-42BD-BAEC-73A47D479358}">
      <dgm:prSet/>
      <dgm:spPr/>
      <dgm:t>
        <a:bodyPr/>
        <a:lstStyle/>
        <a:p>
          <a:pPr algn="ctr" rtl="0"/>
          <a:r>
            <a:rPr lang="fr-FR" dirty="0" smtClean="0"/>
            <a:t>3 modalités d’acquisition de la professionnalité</a:t>
          </a:r>
          <a:endParaRPr lang="fr-FR" dirty="0"/>
        </a:p>
      </dgm:t>
    </dgm:pt>
    <dgm:pt modelId="{7B0A21EC-82E7-4ACA-9834-D4AF61DE6C2B}" type="parTrans" cxnId="{806F60A0-E54E-4DE3-A2F5-484505B16BB9}">
      <dgm:prSet/>
      <dgm:spPr/>
      <dgm:t>
        <a:bodyPr/>
        <a:lstStyle/>
        <a:p>
          <a:endParaRPr lang="fr-FR"/>
        </a:p>
      </dgm:t>
    </dgm:pt>
    <dgm:pt modelId="{09BCD27D-312D-46D2-A285-89F8CB9480C9}" type="sibTrans" cxnId="{806F60A0-E54E-4DE3-A2F5-484505B16BB9}">
      <dgm:prSet/>
      <dgm:spPr/>
      <dgm:t>
        <a:bodyPr/>
        <a:lstStyle/>
        <a:p>
          <a:endParaRPr lang="fr-FR"/>
        </a:p>
      </dgm:t>
    </dgm:pt>
    <dgm:pt modelId="{E18E9D2A-6751-49FB-BEC3-842A888A916E}">
      <dgm:prSet/>
      <dgm:spPr/>
      <dgm:t>
        <a:bodyPr/>
        <a:lstStyle/>
        <a:p>
          <a:pPr rtl="0"/>
          <a:r>
            <a:rPr lang="fr-FR" dirty="0" smtClean="0"/>
            <a:t>Le stage</a:t>
          </a:r>
          <a:endParaRPr lang="fr-FR" dirty="0"/>
        </a:p>
      </dgm:t>
    </dgm:pt>
    <dgm:pt modelId="{B7F2C9EC-527E-4595-8BBE-655F044597DD}" type="parTrans" cxnId="{C366620E-3BFD-41FC-BF3B-B037476F4663}">
      <dgm:prSet/>
      <dgm:spPr/>
      <dgm:t>
        <a:bodyPr/>
        <a:lstStyle/>
        <a:p>
          <a:endParaRPr lang="fr-FR"/>
        </a:p>
      </dgm:t>
    </dgm:pt>
    <dgm:pt modelId="{DA0593B4-75A0-46BC-BEBF-AC2B83865A31}" type="sibTrans" cxnId="{C366620E-3BFD-41FC-BF3B-B037476F4663}">
      <dgm:prSet/>
      <dgm:spPr/>
      <dgm:t>
        <a:bodyPr/>
        <a:lstStyle/>
        <a:p>
          <a:endParaRPr lang="fr-FR"/>
        </a:p>
      </dgm:t>
    </dgm:pt>
    <dgm:pt modelId="{682E740D-6013-4C74-84EA-BE6BA6E207FE}">
      <dgm:prSet/>
      <dgm:spPr/>
      <dgm:t>
        <a:bodyPr/>
        <a:lstStyle/>
        <a:p>
          <a:pPr rtl="0"/>
          <a:r>
            <a:rPr lang="fr-FR" dirty="0" smtClean="0"/>
            <a:t>L’étude personnalisée encadrée</a:t>
          </a:r>
          <a:endParaRPr lang="fr-FR" dirty="0"/>
        </a:p>
      </dgm:t>
    </dgm:pt>
    <dgm:pt modelId="{F8B1D2BE-846A-4A69-B5F6-BCB747713898}" type="parTrans" cxnId="{4AE60A92-AFC0-4EA0-8970-E8E7E00B5FA3}">
      <dgm:prSet/>
      <dgm:spPr/>
      <dgm:t>
        <a:bodyPr/>
        <a:lstStyle/>
        <a:p>
          <a:endParaRPr lang="fr-FR"/>
        </a:p>
      </dgm:t>
    </dgm:pt>
    <dgm:pt modelId="{0EAB4B9C-AED1-4E39-9639-8E212AEC24BB}" type="sibTrans" cxnId="{4AE60A92-AFC0-4EA0-8970-E8E7E00B5FA3}">
      <dgm:prSet/>
      <dgm:spPr/>
      <dgm:t>
        <a:bodyPr/>
        <a:lstStyle/>
        <a:p>
          <a:endParaRPr lang="fr-FR"/>
        </a:p>
      </dgm:t>
    </dgm:pt>
    <dgm:pt modelId="{616EBCE4-2372-450E-A0FF-4E9660DAD064}">
      <dgm:prSet/>
      <dgm:spPr/>
      <dgm:t>
        <a:bodyPr/>
        <a:lstStyle/>
        <a:p>
          <a:pPr rtl="0"/>
          <a:r>
            <a:rPr lang="fr-FR" dirty="0" smtClean="0"/>
            <a:t>L’atelier de professionnalisation</a:t>
          </a:r>
          <a:endParaRPr lang="fr-FR" dirty="0"/>
        </a:p>
      </dgm:t>
    </dgm:pt>
    <dgm:pt modelId="{7516F30C-01CA-4B2B-869F-81F0E455CD90}" type="parTrans" cxnId="{156CF8DF-D461-46C0-A384-561584C60CD0}">
      <dgm:prSet/>
      <dgm:spPr/>
      <dgm:t>
        <a:bodyPr/>
        <a:lstStyle/>
        <a:p>
          <a:endParaRPr lang="fr-FR"/>
        </a:p>
      </dgm:t>
    </dgm:pt>
    <dgm:pt modelId="{ACC93EA1-A6E7-4071-90AB-E6BB20856FC7}" type="sibTrans" cxnId="{156CF8DF-D461-46C0-A384-561584C60CD0}">
      <dgm:prSet/>
      <dgm:spPr/>
      <dgm:t>
        <a:bodyPr/>
        <a:lstStyle/>
        <a:p>
          <a:endParaRPr lang="fr-FR"/>
        </a:p>
      </dgm:t>
    </dgm:pt>
    <dgm:pt modelId="{7921BD19-E8A9-4C5F-BCC9-6EC8399DCF4D}">
      <dgm:prSet/>
      <dgm:spPr/>
      <dgm:t>
        <a:bodyPr/>
        <a:lstStyle/>
        <a:p>
          <a:pPr algn="ctr" rtl="0"/>
          <a:r>
            <a:rPr lang="fr-FR" dirty="0" smtClean="0"/>
            <a:t>1 outil de suivi / support d’évaluation</a:t>
          </a:r>
          <a:endParaRPr lang="fr-FR" dirty="0"/>
        </a:p>
      </dgm:t>
    </dgm:pt>
    <dgm:pt modelId="{BEB11B6B-8494-43F9-AAC3-D081E7F4D828}" type="parTrans" cxnId="{5CA660C7-5D89-4C7A-99F3-7314B70E50D9}">
      <dgm:prSet/>
      <dgm:spPr/>
      <dgm:t>
        <a:bodyPr/>
        <a:lstStyle/>
        <a:p>
          <a:endParaRPr lang="fr-FR"/>
        </a:p>
      </dgm:t>
    </dgm:pt>
    <dgm:pt modelId="{42361547-2009-4193-A040-1A863082835C}" type="sibTrans" cxnId="{5CA660C7-5D89-4C7A-99F3-7314B70E50D9}">
      <dgm:prSet/>
      <dgm:spPr/>
      <dgm:t>
        <a:bodyPr/>
        <a:lstStyle/>
        <a:p>
          <a:endParaRPr lang="fr-FR"/>
        </a:p>
      </dgm:t>
    </dgm:pt>
    <dgm:pt modelId="{BEFAC788-823B-46EB-B02C-4B8590B56513}">
      <dgm:prSet/>
      <dgm:spPr/>
      <dgm:t>
        <a:bodyPr/>
        <a:lstStyle/>
        <a:p>
          <a:pPr rtl="0"/>
          <a:r>
            <a:rPr lang="fr-FR" dirty="0" smtClean="0"/>
            <a:t>Le livret de professionnalisation</a:t>
          </a:r>
          <a:endParaRPr lang="fr-FR" dirty="0"/>
        </a:p>
      </dgm:t>
    </dgm:pt>
    <dgm:pt modelId="{C39436DD-84B3-468F-B51F-9682E6B78ED2}" type="parTrans" cxnId="{65936E7F-DAAC-4478-8DD7-3982C8A90A6C}">
      <dgm:prSet/>
      <dgm:spPr/>
      <dgm:t>
        <a:bodyPr/>
        <a:lstStyle/>
        <a:p>
          <a:endParaRPr lang="fr-FR"/>
        </a:p>
      </dgm:t>
    </dgm:pt>
    <dgm:pt modelId="{018A4FCE-BC52-4B77-933D-9306AB6A163C}" type="sibTrans" cxnId="{65936E7F-DAAC-4478-8DD7-3982C8A90A6C}">
      <dgm:prSet/>
      <dgm:spPr/>
      <dgm:t>
        <a:bodyPr/>
        <a:lstStyle/>
        <a:p>
          <a:endParaRPr lang="fr-FR"/>
        </a:p>
      </dgm:t>
    </dgm:pt>
    <dgm:pt modelId="{E4077A64-E475-4E11-9370-B3D6F4EC13B3}" type="pres">
      <dgm:prSet presAssocID="{07D8F382-5EF8-471B-BB12-E596B9122E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1A6A0D3-42D0-4880-AA08-3B04E6AA8F35}" type="pres">
      <dgm:prSet presAssocID="{676EFCEC-562D-42BD-BAEC-73A47D47935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C2104C-336A-4578-9AAE-7645A67BE8D8}" type="pres">
      <dgm:prSet presAssocID="{676EFCEC-562D-42BD-BAEC-73A47D47935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BB1906-3E1F-416F-BB15-A2C38CE95FA5}" type="pres">
      <dgm:prSet presAssocID="{7921BD19-E8A9-4C5F-BCC9-6EC8399DCF4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B58EE4-BCDE-4B46-8F92-5A51C240BAAD}" type="pres">
      <dgm:prSet presAssocID="{7921BD19-E8A9-4C5F-BCC9-6EC8399DCF4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9F1D81D-8447-464E-A253-00A1198698A8}" type="presOf" srcId="{BEFAC788-823B-46EB-B02C-4B8590B56513}" destId="{DFB58EE4-BCDE-4B46-8F92-5A51C240BAAD}" srcOrd="0" destOrd="0" presId="urn:microsoft.com/office/officeart/2005/8/layout/vList2"/>
    <dgm:cxn modelId="{C366620E-3BFD-41FC-BF3B-B037476F4663}" srcId="{676EFCEC-562D-42BD-BAEC-73A47D479358}" destId="{E18E9D2A-6751-49FB-BEC3-842A888A916E}" srcOrd="0" destOrd="0" parTransId="{B7F2C9EC-527E-4595-8BBE-655F044597DD}" sibTransId="{DA0593B4-75A0-46BC-BEBF-AC2B83865A31}"/>
    <dgm:cxn modelId="{7270A304-E027-49DF-851C-241A0D06894A}" type="presOf" srcId="{682E740D-6013-4C74-84EA-BE6BA6E207FE}" destId="{2EC2104C-336A-4578-9AAE-7645A67BE8D8}" srcOrd="0" destOrd="1" presId="urn:microsoft.com/office/officeart/2005/8/layout/vList2"/>
    <dgm:cxn modelId="{156CF8DF-D461-46C0-A384-561584C60CD0}" srcId="{676EFCEC-562D-42BD-BAEC-73A47D479358}" destId="{616EBCE4-2372-450E-A0FF-4E9660DAD064}" srcOrd="2" destOrd="0" parTransId="{7516F30C-01CA-4B2B-869F-81F0E455CD90}" sibTransId="{ACC93EA1-A6E7-4071-90AB-E6BB20856FC7}"/>
    <dgm:cxn modelId="{4AE60A92-AFC0-4EA0-8970-E8E7E00B5FA3}" srcId="{676EFCEC-562D-42BD-BAEC-73A47D479358}" destId="{682E740D-6013-4C74-84EA-BE6BA6E207FE}" srcOrd="1" destOrd="0" parTransId="{F8B1D2BE-846A-4A69-B5F6-BCB747713898}" sibTransId="{0EAB4B9C-AED1-4E39-9639-8E212AEC24BB}"/>
    <dgm:cxn modelId="{089D4175-1CCF-4897-BCA9-B43C152074AF}" type="presOf" srcId="{E18E9D2A-6751-49FB-BEC3-842A888A916E}" destId="{2EC2104C-336A-4578-9AAE-7645A67BE8D8}" srcOrd="0" destOrd="0" presId="urn:microsoft.com/office/officeart/2005/8/layout/vList2"/>
    <dgm:cxn modelId="{A5452B19-FED8-4818-9679-EA08086FF637}" type="presOf" srcId="{676EFCEC-562D-42BD-BAEC-73A47D479358}" destId="{E1A6A0D3-42D0-4880-AA08-3B04E6AA8F35}" srcOrd="0" destOrd="0" presId="urn:microsoft.com/office/officeart/2005/8/layout/vList2"/>
    <dgm:cxn modelId="{8F0BC0A8-D66E-4A82-A3BB-DAF7B2264871}" type="presOf" srcId="{616EBCE4-2372-450E-A0FF-4E9660DAD064}" destId="{2EC2104C-336A-4578-9AAE-7645A67BE8D8}" srcOrd="0" destOrd="2" presId="urn:microsoft.com/office/officeart/2005/8/layout/vList2"/>
    <dgm:cxn modelId="{65936E7F-DAAC-4478-8DD7-3982C8A90A6C}" srcId="{7921BD19-E8A9-4C5F-BCC9-6EC8399DCF4D}" destId="{BEFAC788-823B-46EB-B02C-4B8590B56513}" srcOrd="0" destOrd="0" parTransId="{C39436DD-84B3-468F-B51F-9682E6B78ED2}" sibTransId="{018A4FCE-BC52-4B77-933D-9306AB6A163C}"/>
    <dgm:cxn modelId="{52BD5EA0-70DB-4488-9495-F51246621EE4}" type="presOf" srcId="{7921BD19-E8A9-4C5F-BCC9-6EC8399DCF4D}" destId="{7DBB1906-3E1F-416F-BB15-A2C38CE95FA5}" srcOrd="0" destOrd="0" presId="urn:microsoft.com/office/officeart/2005/8/layout/vList2"/>
    <dgm:cxn modelId="{A1F2A97E-6ABC-450B-AC97-E5292B1396C6}" type="presOf" srcId="{07D8F382-5EF8-471B-BB12-E596B9122E47}" destId="{E4077A64-E475-4E11-9370-B3D6F4EC13B3}" srcOrd="0" destOrd="0" presId="urn:microsoft.com/office/officeart/2005/8/layout/vList2"/>
    <dgm:cxn modelId="{5CA660C7-5D89-4C7A-99F3-7314B70E50D9}" srcId="{07D8F382-5EF8-471B-BB12-E596B9122E47}" destId="{7921BD19-E8A9-4C5F-BCC9-6EC8399DCF4D}" srcOrd="1" destOrd="0" parTransId="{BEB11B6B-8494-43F9-AAC3-D081E7F4D828}" sibTransId="{42361547-2009-4193-A040-1A863082835C}"/>
    <dgm:cxn modelId="{806F60A0-E54E-4DE3-A2F5-484505B16BB9}" srcId="{07D8F382-5EF8-471B-BB12-E596B9122E47}" destId="{676EFCEC-562D-42BD-BAEC-73A47D479358}" srcOrd="0" destOrd="0" parTransId="{7B0A21EC-82E7-4ACA-9834-D4AF61DE6C2B}" sibTransId="{09BCD27D-312D-46D2-A285-89F8CB9480C9}"/>
    <dgm:cxn modelId="{1C42E892-C290-4090-9DD1-34B45A86EE49}" type="presParOf" srcId="{E4077A64-E475-4E11-9370-B3D6F4EC13B3}" destId="{E1A6A0D3-42D0-4880-AA08-3B04E6AA8F35}" srcOrd="0" destOrd="0" presId="urn:microsoft.com/office/officeart/2005/8/layout/vList2"/>
    <dgm:cxn modelId="{7313ADF3-947D-4058-9B69-9A585BBB1199}" type="presParOf" srcId="{E4077A64-E475-4E11-9370-B3D6F4EC13B3}" destId="{2EC2104C-336A-4578-9AAE-7645A67BE8D8}" srcOrd="1" destOrd="0" presId="urn:microsoft.com/office/officeart/2005/8/layout/vList2"/>
    <dgm:cxn modelId="{862ACAD6-2375-469E-9D51-9F3CF0F2CEEC}" type="presParOf" srcId="{E4077A64-E475-4E11-9370-B3D6F4EC13B3}" destId="{7DBB1906-3E1F-416F-BB15-A2C38CE95FA5}" srcOrd="2" destOrd="0" presId="urn:microsoft.com/office/officeart/2005/8/layout/vList2"/>
    <dgm:cxn modelId="{7813C17F-EC0E-404E-B9C3-43664F375998}" type="presParOf" srcId="{E4077A64-E475-4E11-9370-B3D6F4EC13B3}" destId="{DFB58EE4-BCDE-4B46-8F92-5A51C240BAA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187272-62F1-4D30-9325-56A60E88121B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40E3D20-B5E4-4D2F-9DBF-CC344B78DA8F}">
      <dgm:prSet/>
      <dgm:spPr/>
      <dgm:t>
        <a:bodyPr/>
        <a:lstStyle/>
        <a:p>
          <a:pPr rtl="0"/>
          <a:r>
            <a:rPr lang="fr-FR" dirty="0" smtClean="0"/>
            <a:t>Des situations réelles, vécues ou observées</a:t>
          </a:r>
          <a:endParaRPr lang="fr-FR" dirty="0"/>
        </a:p>
      </dgm:t>
    </dgm:pt>
    <dgm:pt modelId="{304483D3-7BC1-47C2-807F-2943867E7CD5}" type="parTrans" cxnId="{95ADE19E-CD99-4CDF-999A-120B9CF31EC9}">
      <dgm:prSet/>
      <dgm:spPr/>
      <dgm:t>
        <a:bodyPr/>
        <a:lstStyle/>
        <a:p>
          <a:endParaRPr lang="fr-FR"/>
        </a:p>
      </dgm:t>
    </dgm:pt>
    <dgm:pt modelId="{2739EFE4-3E48-4629-BC41-690EDDF0895F}" type="sibTrans" cxnId="{95ADE19E-CD99-4CDF-999A-120B9CF31EC9}">
      <dgm:prSet/>
      <dgm:spPr/>
      <dgm:t>
        <a:bodyPr/>
        <a:lstStyle/>
        <a:p>
          <a:endParaRPr lang="fr-FR"/>
        </a:p>
      </dgm:t>
    </dgm:pt>
    <dgm:pt modelId="{7A837235-3AC9-487E-8032-A882F9EC2F52}">
      <dgm:prSet/>
      <dgm:spPr/>
      <dgm:t>
        <a:bodyPr/>
        <a:lstStyle/>
        <a:p>
          <a:pPr rtl="0"/>
          <a:r>
            <a:rPr lang="fr-FR" i="1" dirty="0" smtClean="0"/>
            <a:t>qui </a:t>
          </a:r>
          <a:r>
            <a:rPr lang="fr-FR" dirty="0" smtClean="0"/>
            <a:t>confrontent l’étudiant aux spécificités et contraintes des métiers du tourisme</a:t>
          </a:r>
          <a:endParaRPr lang="fr-FR" dirty="0"/>
        </a:p>
      </dgm:t>
    </dgm:pt>
    <dgm:pt modelId="{66BBEAF3-FA6C-4950-8A3C-05F233BBBE37}" type="parTrans" cxnId="{E727843F-C332-41F6-9D72-ECF19472E23F}">
      <dgm:prSet/>
      <dgm:spPr/>
      <dgm:t>
        <a:bodyPr/>
        <a:lstStyle/>
        <a:p>
          <a:endParaRPr lang="fr-FR"/>
        </a:p>
      </dgm:t>
    </dgm:pt>
    <dgm:pt modelId="{DA78C615-4F36-4630-BEBB-C5B030E3BB62}" type="sibTrans" cxnId="{E727843F-C332-41F6-9D72-ECF19472E23F}">
      <dgm:prSet/>
      <dgm:spPr/>
      <dgm:t>
        <a:bodyPr/>
        <a:lstStyle/>
        <a:p>
          <a:endParaRPr lang="fr-FR"/>
        </a:p>
      </dgm:t>
    </dgm:pt>
    <dgm:pt modelId="{0529883B-22A6-45D8-A492-A93D8E1F457B}">
      <dgm:prSet/>
      <dgm:spPr/>
      <dgm:t>
        <a:bodyPr/>
        <a:lstStyle/>
        <a:p>
          <a:pPr rtl="0"/>
          <a:r>
            <a:rPr lang="fr-FR" i="1" dirty="0" smtClean="0"/>
            <a:t>qui</a:t>
          </a:r>
          <a:r>
            <a:rPr lang="fr-FR" dirty="0" smtClean="0"/>
            <a:t> contribuent au développement des compétences professionnelles</a:t>
          </a:r>
          <a:endParaRPr lang="fr-FR" dirty="0"/>
        </a:p>
      </dgm:t>
    </dgm:pt>
    <dgm:pt modelId="{F20D7E61-811D-4A49-956A-6CCA8D31BD30}" type="parTrans" cxnId="{189DDA04-794B-4ACB-8B29-C9707283EF71}">
      <dgm:prSet/>
      <dgm:spPr/>
      <dgm:t>
        <a:bodyPr/>
        <a:lstStyle/>
        <a:p>
          <a:endParaRPr lang="fr-FR"/>
        </a:p>
      </dgm:t>
    </dgm:pt>
    <dgm:pt modelId="{38604E43-7726-4C60-99DD-3395585DF388}" type="sibTrans" cxnId="{189DDA04-794B-4ACB-8B29-C9707283EF71}">
      <dgm:prSet/>
      <dgm:spPr/>
      <dgm:t>
        <a:bodyPr/>
        <a:lstStyle/>
        <a:p>
          <a:endParaRPr lang="fr-FR"/>
        </a:p>
      </dgm:t>
    </dgm:pt>
    <dgm:pt modelId="{46519ABF-DCC7-45B2-949A-21D88070FF0C}">
      <dgm:prSet/>
      <dgm:spPr/>
      <dgm:t>
        <a:bodyPr/>
        <a:lstStyle/>
        <a:p>
          <a:pPr rtl="0"/>
          <a:r>
            <a:rPr lang="fr-FR" i="1" dirty="0" smtClean="0"/>
            <a:t>qui</a:t>
          </a:r>
          <a:r>
            <a:rPr lang="fr-FR" dirty="0" smtClean="0"/>
            <a:t> préparent l’insertion professionnelle visée</a:t>
          </a:r>
          <a:endParaRPr lang="fr-FR" dirty="0"/>
        </a:p>
      </dgm:t>
    </dgm:pt>
    <dgm:pt modelId="{D9E27F32-05E0-41CD-AE5F-9C10A648D775}" type="parTrans" cxnId="{8CB7FD63-4D8C-4072-A937-1384CFB46095}">
      <dgm:prSet/>
      <dgm:spPr/>
      <dgm:t>
        <a:bodyPr/>
        <a:lstStyle/>
        <a:p>
          <a:endParaRPr lang="fr-FR"/>
        </a:p>
      </dgm:t>
    </dgm:pt>
    <dgm:pt modelId="{01353203-F699-4FA7-AFF5-BE262743EFEA}" type="sibTrans" cxnId="{8CB7FD63-4D8C-4072-A937-1384CFB46095}">
      <dgm:prSet/>
      <dgm:spPr/>
      <dgm:t>
        <a:bodyPr/>
        <a:lstStyle/>
        <a:p>
          <a:endParaRPr lang="fr-FR"/>
        </a:p>
      </dgm:t>
    </dgm:pt>
    <dgm:pt modelId="{B9F9CFAF-3533-4ACC-99C2-B818B5A243A1}">
      <dgm:prSet/>
      <dgm:spPr/>
      <dgm:t>
        <a:bodyPr/>
        <a:lstStyle/>
        <a:p>
          <a:pPr rtl="0"/>
          <a:endParaRPr lang="fr-FR" dirty="0"/>
        </a:p>
      </dgm:t>
    </dgm:pt>
    <dgm:pt modelId="{E47D736A-3332-4360-943B-ABBF3FF5E044}" type="parTrans" cxnId="{BE9C11FB-3878-4E90-9E84-34530BCE8408}">
      <dgm:prSet/>
      <dgm:spPr/>
      <dgm:t>
        <a:bodyPr/>
        <a:lstStyle/>
        <a:p>
          <a:endParaRPr lang="fr-FR"/>
        </a:p>
      </dgm:t>
    </dgm:pt>
    <dgm:pt modelId="{7E335A1D-DF73-45C0-9D4D-BA9825B7B3DA}" type="sibTrans" cxnId="{BE9C11FB-3878-4E90-9E84-34530BCE8408}">
      <dgm:prSet/>
      <dgm:spPr/>
      <dgm:t>
        <a:bodyPr/>
        <a:lstStyle/>
        <a:p>
          <a:endParaRPr lang="fr-FR"/>
        </a:p>
      </dgm:t>
    </dgm:pt>
    <dgm:pt modelId="{3E419EC2-2EF0-4C33-97E1-FD1AB054D7D6}">
      <dgm:prSet/>
      <dgm:spPr/>
      <dgm:t>
        <a:bodyPr/>
        <a:lstStyle/>
        <a:p>
          <a:pPr rtl="0"/>
          <a:endParaRPr lang="fr-FR" dirty="0"/>
        </a:p>
      </dgm:t>
    </dgm:pt>
    <dgm:pt modelId="{1EC002F1-1DFD-4B7A-A25E-8256B035BFA9}" type="parTrans" cxnId="{CF4FCF74-77CE-4079-A453-A3F360B6A033}">
      <dgm:prSet/>
      <dgm:spPr/>
      <dgm:t>
        <a:bodyPr/>
        <a:lstStyle/>
        <a:p>
          <a:endParaRPr lang="fr-FR"/>
        </a:p>
      </dgm:t>
    </dgm:pt>
    <dgm:pt modelId="{1CC2FD53-1343-41D0-AFF4-BFFCE3FF0000}" type="sibTrans" cxnId="{CF4FCF74-77CE-4079-A453-A3F360B6A033}">
      <dgm:prSet/>
      <dgm:spPr/>
      <dgm:t>
        <a:bodyPr/>
        <a:lstStyle/>
        <a:p>
          <a:endParaRPr lang="fr-FR"/>
        </a:p>
      </dgm:t>
    </dgm:pt>
    <dgm:pt modelId="{9ED0DC38-893E-47C3-B6A0-5F4A01616090}" type="pres">
      <dgm:prSet presAssocID="{5E187272-62F1-4D30-9325-56A60E8812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222F64-E669-4B91-82DA-EF542FC0DEBF}" type="pres">
      <dgm:prSet presAssocID="{140E3D20-B5E4-4D2F-9DBF-CC344B78DA8F}" presName="composite" presStyleCnt="0"/>
      <dgm:spPr/>
    </dgm:pt>
    <dgm:pt modelId="{CD2D6A6D-60C5-419E-85CB-138CA7C9E2E8}" type="pres">
      <dgm:prSet presAssocID="{140E3D20-B5E4-4D2F-9DBF-CC344B78DA8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B7419C-8FAE-43AC-999C-08E41CC0947A}" type="pres">
      <dgm:prSet presAssocID="{140E3D20-B5E4-4D2F-9DBF-CC344B78DA8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B7FD63-4D8C-4072-A937-1384CFB46095}" srcId="{140E3D20-B5E4-4D2F-9DBF-CC344B78DA8F}" destId="{46519ABF-DCC7-45B2-949A-21D88070FF0C}" srcOrd="4" destOrd="0" parTransId="{D9E27F32-05E0-41CD-AE5F-9C10A648D775}" sibTransId="{01353203-F699-4FA7-AFF5-BE262743EFEA}"/>
    <dgm:cxn modelId="{6CB918D3-FD9F-4BD9-8EE4-41EF4422B979}" type="presOf" srcId="{3E419EC2-2EF0-4C33-97E1-FD1AB054D7D6}" destId="{34B7419C-8FAE-43AC-999C-08E41CC0947A}" srcOrd="0" destOrd="3" presId="urn:microsoft.com/office/officeart/2005/8/layout/hList1"/>
    <dgm:cxn modelId="{58B9D3F2-1B45-4D7E-AFC3-5BBA721063AB}" type="presOf" srcId="{5E187272-62F1-4D30-9325-56A60E88121B}" destId="{9ED0DC38-893E-47C3-B6A0-5F4A01616090}" srcOrd="0" destOrd="0" presId="urn:microsoft.com/office/officeart/2005/8/layout/hList1"/>
    <dgm:cxn modelId="{CF4FCF74-77CE-4079-A453-A3F360B6A033}" srcId="{140E3D20-B5E4-4D2F-9DBF-CC344B78DA8F}" destId="{3E419EC2-2EF0-4C33-97E1-FD1AB054D7D6}" srcOrd="3" destOrd="0" parTransId="{1EC002F1-1DFD-4B7A-A25E-8256B035BFA9}" sibTransId="{1CC2FD53-1343-41D0-AFF4-BFFCE3FF0000}"/>
    <dgm:cxn modelId="{BE9C11FB-3878-4E90-9E84-34530BCE8408}" srcId="{140E3D20-B5E4-4D2F-9DBF-CC344B78DA8F}" destId="{B9F9CFAF-3533-4ACC-99C2-B818B5A243A1}" srcOrd="1" destOrd="0" parTransId="{E47D736A-3332-4360-943B-ABBF3FF5E044}" sibTransId="{7E335A1D-DF73-45C0-9D4D-BA9825B7B3DA}"/>
    <dgm:cxn modelId="{37589F38-221A-48DF-BEAF-76046B24E048}" type="presOf" srcId="{0529883B-22A6-45D8-A492-A93D8E1F457B}" destId="{34B7419C-8FAE-43AC-999C-08E41CC0947A}" srcOrd="0" destOrd="2" presId="urn:microsoft.com/office/officeart/2005/8/layout/hList1"/>
    <dgm:cxn modelId="{E727843F-C332-41F6-9D72-ECF19472E23F}" srcId="{140E3D20-B5E4-4D2F-9DBF-CC344B78DA8F}" destId="{7A837235-3AC9-487E-8032-A882F9EC2F52}" srcOrd="0" destOrd="0" parTransId="{66BBEAF3-FA6C-4950-8A3C-05F233BBBE37}" sibTransId="{DA78C615-4F36-4630-BEBB-C5B030E3BB62}"/>
    <dgm:cxn modelId="{189DDA04-794B-4ACB-8B29-C9707283EF71}" srcId="{140E3D20-B5E4-4D2F-9DBF-CC344B78DA8F}" destId="{0529883B-22A6-45D8-A492-A93D8E1F457B}" srcOrd="2" destOrd="0" parTransId="{F20D7E61-811D-4A49-956A-6CCA8D31BD30}" sibTransId="{38604E43-7726-4C60-99DD-3395585DF388}"/>
    <dgm:cxn modelId="{2F3A2E3B-A4F2-4874-9F3F-3A181E4F5A00}" type="presOf" srcId="{B9F9CFAF-3533-4ACC-99C2-B818B5A243A1}" destId="{34B7419C-8FAE-43AC-999C-08E41CC0947A}" srcOrd="0" destOrd="1" presId="urn:microsoft.com/office/officeart/2005/8/layout/hList1"/>
    <dgm:cxn modelId="{95ADE19E-CD99-4CDF-999A-120B9CF31EC9}" srcId="{5E187272-62F1-4D30-9325-56A60E88121B}" destId="{140E3D20-B5E4-4D2F-9DBF-CC344B78DA8F}" srcOrd="0" destOrd="0" parTransId="{304483D3-7BC1-47C2-807F-2943867E7CD5}" sibTransId="{2739EFE4-3E48-4629-BC41-690EDDF0895F}"/>
    <dgm:cxn modelId="{34041E67-3687-41B4-8233-DC718C1BEB3F}" type="presOf" srcId="{7A837235-3AC9-487E-8032-A882F9EC2F52}" destId="{34B7419C-8FAE-43AC-999C-08E41CC0947A}" srcOrd="0" destOrd="0" presId="urn:microsoft.com/office/officeart/2005/8/layout/hList1"/>
    <dgm:cxn modelId="{76A9C20A-6CE7-4B15-8B9A-1C87B740D596}" type="presOf" srcId="{140E3D20-B5E4-4D2F-9DBF-CC344B78DA8F}" destId="{CD2D6A6D-60C5-419E-85CB-138CA7C9E2E8}" srcOrd="0" destOrd="0" presId="urn:microsoft.com/office/officeart/2005/8/layout/hList1"/>
    <dgm:cxn modelId="{7B8C0F3B-B2BE-46AA-AE82-AB86B32BECBE}" type="presOf" srcId="{46519ABF-DCC7-45B2-949A-21D88070FF0C}" destId="{34B7419C-8FAE-43AC-999C-08E41CC0947A}" srcOrd="0" destOrd="4" presId="urn:microsoft.com/office/officeart/2005/8/layout/hList1"/>
    <dgm:cxn modelId="{AA7996B9-DCBE-42FA-A8AA-069F7448A3F1}" type="presParOf" srcId="{9ED0DC38-893E-47C3-B6A0-5F4A01616090}" destId="{EA222F64-E669-4B91-82DA-EF542FC0DEBF}" srcOrd="0" destOrd="0" presId="urn:microsoft.com/office/officeart/2005/8/layout/hList1"/>
    <dgm:cxn modelId="{FBFB2829-F6BD-4219-8B43-A90313309288}" type="presParOf" srcId="{EA222F64-E669-4B91-82DA-EF542FC0DEBF}" destId="{CD2D6A6D-60C5-419E-85CB-138CA7C9E2E8}" srcOrd="0" destOrd="0" presId="urn:microsoft.com/office/officeart/2005/8/layout/hList1"/>
    <dgm:cxn modelId="{0654113B-9262-4F86-B1C5-02E60FF8B692}" type="presParOf" srcId="{EA222F64-E669-4B91-82DA-EF542FC0DEBF}" destId="{34B7419C-8FAE-43AC-999C-08E41CC0947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62342D-2B24-4B01-80BA-70610B5EF164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C9C94ED-E36A-4BFD-B184-4A8063FF91CF}">
      <dgm:prSet/>
      <dgm:spPr/>
      <dgm:t>
        <a:bodyPr/>
        <a:lstStyle/>
        <a:p>
          <a:pPr rtl="0"/>
          <a:r>
            <a:rPr lang="fr-FR" b="1" dirty="0" smtClean="0"/>
            <a:t>Acquérir la dimension professionnelle et opérationnelle</a:t>
          </a:r>
          <a:endParaRPr lang="fr-FR" b="1" dirty="0"/>
        </a:p>
      </dgm:t>
    </dgm:pt>
    <dgm:pt modelId="{8EAE363B-32B8-4DDD-BBC6-96BC2B66964B}" type="parTrans" cxnId="{A96F92F0-A90A-40EC-8D00-3ECA47300F81}">
      <dgm:prSet/>
      <dgm:spPr/>
      <dgm:t>
        <a:bodyPr/>
        <a:lstStyle/>
        <a:p>
          <a:endParaRPr lang="fr-FR"/>
        </a:p>
      </dgm:t>
    </dgm:pt>
    <dgm:pt modelId="{44A94B39-77FA-477C-AD63-C0A232402B8C}" type="sibTrans" cxnId="{A96F92F0-A90A-40EC-8D00-3ECA47300F81}">
      <dgm:prSet/>
      <dgm:spPr/>
      <dgm:t>
        <a:bodyPr/>
        <a:lstStyle/>
        <a:p>
          <a:endParaRPr lang="fr-FR"/>
        </a:p>
      </dgm:t>
    </dgm:pt>
    <dgm:pt modelId="{6E24B9CC-4432-47AE-8D70-C549F97E05ED}">
      <dgm:prSet/>
      <dgm:spPr/>
      <dgm:t>
        <a:bodyPr/>
        <a:lstStyle/>
        <a:p>
          <a:pPr rtl="0"/>
          <a:r>
            <a:rPr lang="fr-FR" dirty="0" smtClean="0"/>
            <a:t>Se représenter concrètement le milieu professionnel</a:t>
          </a:r>
          <a:endParaRPr lang="fr-FR" dirty="0"/>
        </a:p>
      </dgm:t>
    </dgm:pt>
    <dgm:pt modelId="{6E6DB6B0-BFAB-414C-847E-2681D94B565E}" type="parTrans" cxnId="{BFF4B4D4-6CC1-4C38-8D3C-D2539A9ABB26}">
      <dgm:prSet/>
      <dgm:spPr/>
      <dgm:t>
        <a:bodyPr/>
        <a:lstStyle/>
        <a:p>
          <a:endParaRPr lang="fr-FR"/>
        </a:p>
      </dgm:t>
    </dgm:pt>
    <dgm:pt modelId="{080439D1-0F88-46CA-BDFA-D3B4138CC2E7}" type="sibTrans" cxnId="{BFF4B4D4-6CC1-4C38-8D3C-D2539A9ABB26}">
      <dgm:prSet/>
      <dgm:spPr/>
      <dgm:t>
        <a:bodyPr/>
        <a:lstStyle/>
        <a:p>
          <a:endParaRPr lang="fr-FR"/>
        </a:p>
      </dgm:t>
    </dgm:pt>
    <dgm:pt modelId="{0C303DD2-3BAC-4564-90CA-4EB1FA4B2C1A}">
      <dgm:prSet/>
      <dgm:spPr/>
      <dgm:t>
        <a:bodyPr/>
        <a:lstStyle/>
        <a:p>
          <a:pPr rtl="0"/>
          <a:r>
            <a:rPr lang="fr-FR" dirty="0" smtClean="0"/>
            <a:t>Acquérir et éprouver les compétences professionnelles prévues par le référentiel</a:t>
          </a:r>
          <a:endParaRPr lang="fr-FR" dirty="0"/>
        </a:p>
      </dgm:t>
    </dgm:pt>
    <dgm:pt modelId="{A164B8BA-4ECA-493B-B550-FEDB74715B8B}" type="parTrans" cxnId="{30CDD8B2-5036-4978-9166-13ED8DA5253D}">
      <dgm:prSet/>
      <dgm:spPr/>
      <dgm:t>
        <a:bodyPr/>
        <a:lstStyle/>
        <a:p>
          <a:endParaRPr lang="fr-FR"/>
        </a:p>
      </dgm:t>
    </dgm:pt>
    <dgm:pt modelId="{1A988944-AA81-4100-ABD5-4BF94CEDB137}" type="sibTrans" cxnId="{30CDD8B2-5036-4978-9166-13ED8DA5253D}">
      <dgm:prSet/>
      <dgm:spPr/>
      <dgm:t>
        <a:bodyPr/>
        <a:lstStyle/>
        <a:p>
          <a:endParaRPr lang="fr-FR"/>
        </a:p>
      </dgm:t>
    </dgm:pt>
    <dgm:pt modelId="{B75C09B4-01F2-4E90-865E-32AB6529D282}">
      <dgm:prSet/>
      <dgm:spPr/>
      <dgm:t>
        <a:bodyPr/>
        <a:lstStyle/>
        <a:p>
          <a:pPr rtl="0"/>
          <a:r>
            <a:rPr lang="fr-FR" dirty="0" smtClean="0"/>
            <a:t>Développer son expérience professionnelle</a:t>
          </a:r>
          <a:endParaRPr lang="fr-FR" dirty="0"/>
        </a:p>
      </dgm:t>
    </dgm:pt>
    <dgm:pt modelId="{554CAEBE-9BF1-497C-8A08-37B253B6973E}" type="parTrans" cxnId="{C7ED3FBA-8F9D-443A-9A3F-29093AAD028D}">
      <dgm:prSet/>
      <dgm:spPr/>
      <dgm:t>
        <a:bodyPr/>
        <a:lstStyle/>
        <a:p>
          <a:endParaRPr lang="fr-FR"/>
        </a:p>
      </dgm:t>
    </dgm:pt>
    <dgm:pt modelId="{CB7EA1AD-7880-41D1-871B-AD6429DAE796}" type="sibTrans" cxnId="{C7ED3FBA-8F9D-443A-9A3F-29093AAD028D}">
      <dgm:prSet/>
      <dgm:spPr/>
      <dgm:t>
        <a:bodyPr/>
        <a:lstStyle/>
        <a:p>
          <a:endParaRPr lang="fr-FR"/>
        </a:p>
      </dgm:t>
    </dgm:pt>
    <dgm:pt modelId="{3CB699B6-BA61-4DC9-9107-F4288A40C7C8}">
      <dgm:prSet/>
      <dgm:spPr/>
      <dgm:t>
        <a:bodyPr/>
        <a:lstStyle/>
        <a:p>
          <a:pPr rtl="0"/>
          <a:r>
            <a:rPr lang="fr-FR" dirty="0" smtClean="0"/>
            <a:t>Cibler 1 fonction et/ou 1 domaine d’activité touristique</a:t>
          </a:r>
          <a:endParaRPr lang="fr-FR" dirty="0"/>
        </a:p>
      </dgm:t>
    </dgm:pt>
    <dgm:pt modelId="{37184FE0-59E0-4033-A3EE-D99FC7C4C2B5}" type="parTrans" cxnId="{74499496-1DB6-4E49-AD77-296AAB429DF7}">
      <dgm:prSet/>
      <dgm:spPr/>
      <dgm:t>
        <a:bodyPr/>
        <a:lstStyle/>
        <a:p>
          <a:endParaRPr lang="fr-FR"/>
        </a:p>
      </dgm:t>
    </dgm:pt>
    <dgm:pt modelId="{F3F8F39F-2134-43E5-87E9-C3DE21703187}" type="sibTrans" cxnId="{74499496-1DB6-4E49-AD77-296AAB429DF7}">
      <dgm:prSet/>
      <dgm:spPr/>
      <dgm:t>
        <a:bodyPr/>
        <a:lstStyle/>
        <a:p>
          <a:endParaRPr lang="fr-FR"/>
        </a:p>
      </dgm:t>
    </dgm:pt>
    <dgm:pt modelId="{3B30227C-F266-43DE-9550-6ED0A9F7AD13}">
      <dgm:prSet/>
      <dgm:spPr/>
      <dgm:t>
        <a:bodyPr/>
        <a:lstStyle/>
        <a:p>
          <a:pPr rtl="0"/>
          <a:r>
            <a:rPr lang="fr-FR" dirty="0" smtClean="0"/>
            <a:t>Alimenter le livret de professionnalisation</a:t>
          </a:r>
          <a:endParaRPr lang="fr-FR" dirty="0"/>
        </a:p>
      </dgm:t>
    </dgm:pt>
    <dgm:pt modelId="{1EC8023B-4760-4DB7-8487-28A9FA14586B}" type="parTrans" cxnId="{70D883AB-918D-4A00-8E18-8190F58EAC3A}">
      <dgm:prSet/>
      <dgm:spPr/>
      <dgm:t>
        <a:bodyPr/>
        <a:lstStyle/>
        <a:p>
          <a:endParaRPr lang="fr-FR"/>
        </a:p>
      </dgm:t>
    </dgm:pt>
    <dgm:pt modelId="{ED0D5BDE-4507-402D-8F5E-BE4E4DD90973}" type="sibTrans" cxnId="{70D883AB-918D-4A00-8E18-8190F58EAC3A}">
      <dgm:prSet/>
      <dgm:spPr/>
      <dgm:t>
        <a:bodyPr/>
        <a:lstStyle/>
        <a:p>
          <a:endParaRPr lang="fr-FR"/>
        </a:p>
      </dgm:t>
    </dgm:pt>
    <dgm:pt modelId="{DF2FE9E5-744E-41F0-B61E-F850EF13BFCE}">
      <dgm:prSet/>
      <dgm:spPr/>
      <dgm:t>
        <a:bodyPr/>
        <a:lstStyle/>
        <a:p>
          <a:pPr rtl="0"/>
          <a:r>
            <a:rPr lang="fr-FR" b="1" dirty="0" smtClean="0"/>
            <a:t>Se situer dans l’environnement professionnel</a:t>
          </a:r>
          <a:endParaRPr lang="fr-FR" b="1" dirty="0"/>
        </a:p>
      </dgm:t>
    </dgm:pt>
    <dgm:pt modelId="{026AE81D-5E1F-4AC2-A1BB-EFBBA0B8E524}" type="parTrans" cxnId="{04B27BB7-A444-4863-BAB1-584F03E92768}">
      <dgm:prSet/>
      <dgm:spPr/>
      <dgm:t>
        <a:bodyPr/>
        <a:lstStyle/>
        <a:p>
          <a:endParaRPr lang="fr-FR"/>
        </a:p>
      </dgm:t>
    </dgm:pt>
    <dgm:pt modelId="{61D7B759-94FD-4781-96C7-2C713B7339FF}" type="sibTrans" cxnId="{04B27BB7-A444-4863-BAB1-584F03E92768}">
      <dgm:prSet/>
      <dgm:spPr/>
      <dgm:t>
        <a:bodyPr/>
        <a:lstStyle/>
        <a:p>
          <a:endParaRPr lang="fr-FR"/>
        </a:p>
      </dgm:t>
    </dgm:pt>
    <dgm:pt modelId="{7F246959-4BE0-4C06-ABB2-36729CD63506}">
      <dgm:prSet/>
      <dgm:spPr/>
      <dgm:t>
        <a:bodyPr/>
        <a:lstStyle/>
        <a:p>
          <a:pPr rtl="0"/>
          <a:r>
            <a:rPr lang="fr-FR" dirty="0" smtClean="0"/>
            <a:t>Appréhender les caractéristiques économiques, juridiques, managériales et technologiques des situations rencontrées et en percevoir les enjeux</a:t>
          </a:r>
          <a:endParaRPr lang="fr-FR" dirty="0"/>
        </a:p>
      </dgm:t>
    </dgm:pt>
    <dgm:pt modelId="{5DCB7BC4-D367-4CFF-901C-C970B72001B1}" type="parTrans" cxnId="{B15E83DA-5666-475C-82EC-09B193A4306B}">
      <dgm:prSet/>
      <dgm:spPr/>
      <dgm:t>
        <a:bodyPr/>
        <a:lstStyle/>
        <a:p>
          <a:endParaRPr lang="fr-FR"/>
        </a:p>
      </dgm:t>
    </dgm:pt>
    <dgm:pt modelId="{A34F4738-15FE-4122-A848-1F50EB0B6D7D}" type="sibTrans" cxnId="{B15E83DA-5666-475C-82EC-09B193A4306B}">
      <dgm:prSet/>
      <dgm:spPr/>
      <dgm:t>
        <a:bodyPr/>
        <a:lstStyle/>
        <a:p>
          <a:endParaRPr lang="fr-FR"/>
        </a:p>
      </dgm:t>
    </dgm:pt>
    <dgm:pt modelId="{A3C56B2E-DA63-431D-A755-4A49408C2638}">
      <dgm:prSet/>
      <dgm:spPr/>
      <dgm:t>
        <a:bodyPr/>
        <a:lstStyle/>
        <a:p>
          <a:pPr rtl="0"/>
          <a:r>
            <a:rPr lang="fr-FR" dirty="0" smtClean="0"/>
            <a:t>Se situer dans un environnement organisationnel et de gestion de l’info réel</a:t>
          </a:r>
          <a:endParaRPr lang="fr-FR" dirty="0"/>
        </a:p>
      </dgm:t>
    </dgm:pt>
    <dgm:pt modelId="{3E8A00B4-27B4-4984-B2EB-5AA1F5535A61}" type="parTrans" cxnId="{FED22B3E-D1F1-40B7-B159-4D2214F697A0}">
      <dgm:prSet/>
      <dgm:spPr/>
      <dgm:t>
        <a:bodyPr/>
        <a:lstStyle/>
        <a:p>
          <a:endParaRPr lang="fr-FR"/>
        </a:p>
      </dgm:t>
    </dgm:pt>
    <dgm:pt modelId="{B840B809-6D0E-45CD-88C6-5574BD5A5501}" type="sibTrans" cxnId="{FED22B3E-D1F1-40B7-B159-4D2214F697A0}">
      <dgm:prSet/>
      <dgm:spPr/>
      <dgm:t>
        <a:bodyPr/>
        <a:lstStyle/>
        <a:p>
          <a:endParaRPr lang="fr-FR"/>
        </a:p>
      </dgm:t>
    </dgm:pt>
    <dgm:pt modelId="{764DB321-4A05-4FED-916A-0C9D8C0D865E}">
      <dgm:prSet/>
      <dgm:spPr/>
      <dgm:t>
        <a:bodyPr/>
        <a:lstStyle/>
        <a:p>
          <a:pPr rtl="0"/>
          <a:r>
            <a:rPr lang="fr-FR" dirty="0" smtClean="0"/>
            <a:t>Se construire une représentation du métier dans toutes ses dimensions</a:t>
          </a:r>
          <a:endParaRPr lang="fr-FR" dirty="0"/>
        </a:p>
      </dgm:t>
    </dgm:pt>
    <dgm:pt modelId="{4E6531EB-7158-41A3-9615-19299D290EEF}" type="parTrans" cxnId="{B5E1070E-4727-431B-BDAE-FB7270C4B844}">
      <dgm:prSet/>
      <dgm:spPr/>
      <dgm:t>
        <a:bodyPr/>
        <a:lstStyle/>
        <a:p>
          <a:endParaRPr lang="fr-FR"/>
        </a:p>
      </dgm:t>
    </dgm:pt>
    <dgm:pt modelId="{82A43EAF-B947-4381-B0B1-EB67B81C4608}" type="sibTrans" cxnId="{B5E1070E-4727-431B-BDAE-FB7270C4B844}">
      <dgm:prSet/>
      <dgm:spPr/>
      <dgm:t>
        <a:bodyPr/>
        <a:lstStyle/>
        <a:p>
          <a:endParaRPr lang="fr-FR"/>
        </a:p>
      </dgm:t>
    </dgm:pt>
    <dgm:pt modelId="{568CD296-98AE-4F0F-88C1-5AA39BA9E470}">
      <dgm:prSet/>
      <dgm:spPr/>
      <dgm:t>
        <a:bodyPr/>
        <a:lstStyle/>
        <a:p>
          <a:pPr rtl="0"/>
          <a:r>
            <a:rPr lang="fr-FR" dirty="0" smtClean="0"/>
            <a:t>Acquérir des comportements professionnels adaptés</a:t>
          </a:r>
          <a:endParaRPr lang="fr-FR" dirty="0"/>
        </a:p>
      </dgm:t>
    </dgm:pt>
    <dgm:pt modelId="{8F49D423-1F61-4912-AB71-323DEAF36CC4}" type="parTrans" cxnId="{E2936E81-8038-4EE2-AE84-38796EBCD692}">
      <dgm:prSet/>
      <dgm:spPr/>
      <dgm:t>
        <a:bodyPr/>
        <a:lstStyle/>
        <a:p>
          <a:endParaRPr lang="fr-FR"/>
        </a:p>
      </dgm:t>
    </dgm:pt>
    <dgm:pt modelId="{04481346-959D-41FF-ACD7-29F9971B00E9}" type="sibTrans" cxnId="{E2936E81-8038-4EE2-AE84-38796EBCD692}">
      <dgm:prSet/>
      <dgm:spPr/>
      <dgm:t>
        <a:bodyPr/>
        <a:lstStyle/>
        <a:p>
          <a:endParaRPr lang="fr-FR"/>
        </a:p>
      </dgm:t>
    </dgm:pt>
    <dgm:pt modelId="{F83AFF95-8217-4899-9EAD-4800279DE526}" type="pres">
      <dgm:prSet presAssocID="{C962342D-2B24-4B01-80BA-70610B5EF1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CB09A1E-444D-4118-A9FD-60DF79444188}" type="pres">
      <dgm:prSet presAssocID="{4C9C94ED-E36A-4BFD-B184-4A8063FF91CF}" presName="composite" presStyleCnt="0"/>
      <dgm:spPr/>
    </dgm:pt>
    <dgm:pt modelId="{36D744AB-92B1-42E9-A85A-7901E6958F0F}" type="pres">
      <dgm:prSet presAssocID="{4C9C94ED-E36A-4BFD-B184-4A8063FF91C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158C3F-6D18-40FE-8751-F1DA681899C7}" type="pres">
      <dgm:prSet presAssocID="{4C9C94ED-E36A-4BFD-B184-4A8063FF91C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221885-1EEA-4C28-A044-9F4E81AD24B1}" type="pres">
      <dgm:prSet presAssocID="{44A94B39-77FA-477C-AD63-C0A232402B8C}" presName="space" presStyleCnt="0"/>
      <dgm:spPr/>
    </dgm:pt>
    <dgm:pt modelId="{40484705-2B2F-48A7-A732-DFECCA0E643D}" type="pres">
      <dgm:prSet presAssocID="{DF2FE9E5-744E-41F0-B61E-F850EF13BFCE}" presName="composite" presStyleCnt="0"/>
      <dgm:spPr/>
    </dgm:pt>
    <dgm:pt modelId="{37A69642-D8B1-46A9-8AB3-CC13974B3AB7}" type="pres">
      <dgm:prSet presAssocID="{DF2FE9E5-744E-41F0-B61E-F850EF13BFC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2ADCDA-25DF-46F8-97EF-7A907363C54C}" type="pres">
      <dgm:prSet presAssocID="{DF2FE9E5-744E-41F0-B61E-F850EF13BFC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DD692F3-E9AF-4E4D-9775-929BD4F52AF0}" type="presOf" srcId="{A3C56B2E-DA63-431D-A755-4A49408C2638}" destId="{5C2ADCDA-25DF-46F8-97EF-7A907363C54C}" srcOrd="0" destOrd="1" presId="urn:microsoft.com/office/officeart/2005/8/layout/hList1"/>
    <dgm:cxn modelId="{7A03D3E8-BAB3-4095-AAC4-93A277004DC9}" type="presOf" srcId="{7F246959-4BE0-4C06-ABB2-36729CD63506}" destId="{5C2ADCDA-25DF-46F8-97EF-7A907363C54C}" srcOrd="0" destOrd="0" presId="urn:microsoft.com/office/officeart/2005/8/layout/hList1"/>
    <dgm:cxn modelId="{FED22B3E-D1F1-40B7-B159-4D2214F697A0}" srcId="{DF2FE9E5-744E-41F0-B61E-F850EF13BFCE}" destId="{A3C56B2E-DA63-431D-A755-4A49408C2638}" srcOrd="1" destOrd="0" parTransId="{3E8A00B4-27B4-4984-B2EB-5AA1F5535A61}" sibTransId="{B840B809-6D0E-45CD-88C6-5574BD5A5501}"/>
    <dgm:cxn modelId="{BFF4B4D4-6CC1-4C38-8D3C-D2539A9ABB26}" srcId="{4C9C94ED-E36A-4BFD-B184-4A8063FF91CF}" destId="{6E24B9CC-4432-47AE-8D70-C549F97E05ED}" srcOrd="0" destOrd="0" parTransId="{6E6DB6B0-BFAB-414C-847E-2681D94B565E}" sibTransId="{080439D1-0F88-46CA-BDFA-D3B4138CC2E7}"/>
    <dgm:cxn modelId="{5F8F9D01-0B18-4DBE-8183-5BB3C5D1C543}" type="presOf" srcId="{C962342D-2B24-4B01-80BA-70610B5EF164}" destId="{F83AFF95-8217-4899-9EAD-4800279DE526}" srcOrd="0" destOrd="0" presId="urn:microsoft.com/office/officeart/2005/8/layout/hList1"/>
    <dgm:cxn modelId="{1AAC4C64-6BF5-45B0-869F-C732BA7D74DD}" type="presOf" srcId="{3B30227C-F266-43DE-9550-6ED0A9F7AD13}" destId="{5F158C3F-6D18-40FE-8751-F1DA681899C7}" srcOrd="0" destOrd="4" presId="urn:microsoft.com/office/officeart/2005/8/layout/hList1"/>
    <dgm:cxn modelId="{E60DAFFB-25E1-47EA-888F-3ED327A821E4}" type="presOf" srcId="{DF2FE9E5-744E-41F0-B61E-F850EF13BFCE}" destId="{37A69642-D8B1-46A9-8AB3-CC13974B3AB7}" srcOrd="0" destOrd="0" presId="urn:microsoft.com/office/officeart/2005/8/layout/hList1"/>
    <dgm:cxn modelId="{B303C0EB-4A01-4BE4-BA7D-C715F2655E80}" type="presOf" srcId="{6E24B9CC-4432-47AE-8D70-C549F97E05ED}" destId="{5F158C3F-6D18-40FE-8751-F1DA681899C7}" srcOrd="0" destOrd="0" presId="urn:microsoft.com/office/officeart/2005/8/layout/hList1"/>
    <dgm:cxn modelId="{B5E1070E-4727-431B-BDAE-FB7270C4B844}" srcId="{DF2FE9E5-744E-41F0-B61E-F850EF13BFCE}" destId="{764DB321-4A05-4FED-916A-0C9D8C0D865E}" srcOrd="2" destOrd="0" parTransId="{4E6531EB-7158-41A3-9615-19299D290EEF}" sibTransId="{82A43EAF-B947-4381-B0B1-EB67B81C4608}"/>
    <dgm:cxn modelId="{7DA0F386-2112-42CB-BCAA-B472AFD9FC80}" type="presOf" srcId="{3CB699B6-BA61-4DC9-9107-F4288A40C7C8}" destId="{5F158C3F-6D18-40FE-8751-F1DA681899C7}" srcOrd="0" destOrd="3" presId="urn:microsoft.com/office/officeart/2005/8/layout/hList1"/>
    <dgm:cxn modelId="{70D883AB-918D-4A00-8E18-8190F58EAC3A}" srcId="{4C9C94ED-E36A-4BFD-B184-4A8063FF91CF}" destId="{3B30227C-F266-43DE-9550-6ED0A9F7AD13}" srcOrd="4" destOrd="0" parTransId="{1EC8023B-4760-4DB7-8487-28A9FA14586B}" sibTransId="{ED0D5BDE-4507-402D-8F5E-BE4E4DD90973}"/>
    <dgm:cxn modelId="{04B27BB7-A444-4863-BAB1-584F03E92768}" srcId="{C962342D-2B24-4B01-80BA-70610B5EF164}" destId="{DF2FE9E5-744E-41F0-B61E-F850EF13BFCE}" srcOrd="1" destOrd="0" parTransId="{026AE81D-5E1F-4AC2-A1BB-EFBBA0B8E524}" sibTransId="{61D7B759-94FD-4781-96C7-2C713B7339FF}"/>
    <dgm:cxn modelId="{B6EDE3E3-D00A-4444-B4CF-355680540B97}" type="presOf" srcId="{4C9C94ED-E36A-4BFD-B184-4A8063FF91CF}" destId="{36D744AB-92B1-42E9-A85A-7901E6958F0F}" srcOrd="0" destOrd="0" presId="urn:microsoft.com/office/officeart/2005/8/layout/hList1"/>
    <dgm:cxn modelId="{459349EC-19A1-4324-B4EE-096BB970082E}" type="presOf" srcId="{764DB321-4A05-4FED-916A-0C9D8C0D865E}" destId="{5C2ADCDA-25DF-46F8-97EF-7A907363C54C}" srcOrd="0" destOrd="2" presId="urn:microsoft.com/office/officeart/2005/8/layout/hList1"/>
    <dgm:cxn modelId="{74499496-1DB6-4E49-AD77-296AAB429DF7}" srcId="{4C9C94ED-E36A-4BFD-B184-4A8063FF91CF}" destId="{3CB699B6-BA61-4DC9-9107-F4288A40C7C8}" srcOrd="3" destOrd="0" parTransId="{37184FE0-59E0-4033-A3EE-D99FC7C4C2B5}" sibTransId="{F3F8F39F-2134-43E5-87E9-C3DE21703187}"/>
    <dgm:cxn modelId="{52A4950E-3B96-4A34-B272-89D941A527BE}" type="presOf" srcId="{568CD296-98AE-4F0F-88C1-5AA39BA9E470}" destId="{5C2ADCDA-25DF-46F8-97EF-7A907363C54C}" srcOrd="0" destOrd="3" presId="urn:microsoft.com/office/officeart/2005/8/layout/hList1"/>
    <dgm:cxn modelId="{30CDD8B2-5036-4978-9166-13ED8DA5253D}" srcId="{4C9C94ED-E36A-4BFD-B184-4A8063FF91CF}" destId="{0C303DD2-3BAC-4564-90CA-4EB1FA4B2C1A}" srcOrd="1" destOrd="0" parTransId="{A164B8BA-4ECA-493B-B550-FEDB74715B8B}" sibTransId="{1A988944-AA81-4100-ABD5-4BF94CEDB137}"/>
    <dgm:cxn modelId="{C7ED3FBA-8F9D-443A-9A3F-29093AAD028D}" srcId="{4C9C94ED-E36A-4BFD-B184-4A8063FF91CF}" destId="{B75C09B4-01F2-4E90-865E-32AB6529D282}" srcOrd="2" destOrd="0" parTransId="{554CAEBE-9BF1-497C-8A08-37B253B6973E}" sibTransId="{CB7EA1AD-7880-41D1-871B-AD6429DAE796}"/>
    <dgm:cxn modelId="{A96F92F0-A90A-40EC-8D00-3ECA47300F81}" srcId="{C962342D-2B24-4B01-80BA-70610B5EF164}" destId="{4C9C94ED-E36A-4BFD-B184-4A8063FF91CF}" srcOrd="0" destOrd="0" parTransId="{8EAE363B-32B8-4DDD-BBC6-96BC2B66964B}" sibTransId="{44A94B39-77FA-477C-AD63-C0A232402B8C}"/>
    <dgm:cxn modelId="{E2936E81-8038-4EE2-AE84-38796EBCD692}" srcId="{DF2FE9E5-744E-41F0-B61E-F850EF13BFCE}" destId="{568CD296-98AE-4F0F-88C1-5AA39BA9E470}" srcOrd="3" destOrd="0" parTransId="{8F49D423-1F61-4912-AB71-323DEAF36CC4}" sibTransId="{04481346-959D-41FF-ACD7-29F9971B00E9}"/>
    <dgm:cxn modelId="{7BA6A3C2-7AF4-4F06-B8BD-8A6B33D11C1D}" type="presOf" srcId="{0C303DD2-3BAC-4564-90CA-4EB1FA4B2C1A}" destId="{5F158C3F-6D18-40FE-8751-F1DA681899C7}" srcOrd="0" destOrd="1" presId="urn:microsoft.com/office/officeart/2005/8/layout/hList1"/>
    <dgm:cxn modelId="{34C71910-5079-4F51-8D48-6BF9225FC00C}" type="presOf" srcId="{B75C09B4-01F2-4E90-865E-32AB6529D282}" destId="{5F158C3F-6D18-40FE-8751-F1DA681899C7}" srcOrd="0" destOrd="2" presId="urn:microsoft.com/office/officeart/2005/8/layout/hList1"/>
    <dgm:cxn modelId="{B15E83DA-5666-475C-82EC-09B193A4306B}" srcId="{DF2FE9E5-744E-41F0-B61E-F850EF13BFCE}" destId="{7F246959-4BE0-4C06-ABB2-36729CD63506}" srcOrd="0" destOrd="0" parTransId="{5DCB7BC4-D367-4CFF-901C-C970B72001B1}" sibTransId="{A34F4738-15FE-4122-A848-1F50EB0B6D7D}"/>
    <dgm:cxn modelId="{A4B3CDA1-317A-4A50-BDAF-FE9AE4D4242D}" type="presParOf" srcId="{F83AFF95-8217-4899-9EAD-4800279DE526}" destId="{4CB09A1E-444D-4118-A9FD-60DF79444188}" srcOrd="0" destOrd="0" presId="urn:microsoft.com/office/officeart/2005/8/layout/hList1"/>
    <dgm:cxn modelId="{95F99C39-6696-49F7-9B91-587BCD40D39B}" type="presParOf" srcId="{4CB09A1E-444D-4118-A9FD-60DF79444188}" destId="{36D744AB-92B1-42E9-A85A-7901E6958F0F}" srcOrd="0" destOrd="0" presId="urn:microsoft.com/office/officeart/2005/8/layout/hList1"/>
    <dgm:cxn modelId="{E7FC6AAC-47C5-4246-8D27-D3ED3F880697}" type="presParOf" srcId="{4CB09A1E-444D-4118-A9FD-60DF79444188}" destId="{5F158C3F-6D18-40FE-8751-F1DA681899C7}" srcOrd="1" destOrd="0" presId="urn:microsoft.com/office/officeart/2005/8/layout/hList1"/>
    <dgm:cxn modelId="{39AB24F9-75DF-4C65-8418-8B859106675A}" type="presParOf" srcId="{F83AFF95-8217-4899-9EAD-4800279DE526}" destId="{BA221885-1EEA-4C28-A044-9F4E81AD24B1}" srcOrd="1" destOrd="0" presId="urn:microsoft.com/office/officeart/2005/8/layout/hList1"/>
    <dgm:cxn modelId="{E2B47E04-F173-4D17-8DC1-38FD983BB35C}" type="presParOf" srcId="{F83AFF95-8217-4899-9EAD-4800279DE526}" destId="{40484705-2B2F-48A7-A732-DFECCA0E643D}" srcOrd="2" destOrd="0" presId="urn:microsoft.com/office/officeart/2005/8/layout/hList1"/>
    <dgm:cxn modelId="{5095B08B-E21E-47B3-9BF0-F3A423065023}" type="presParOf" srcId="{40484705-2B2F-48A7-A732-DFECCA0E643D}" destId="{37A69642-D8B1-46A9-8AB3-CC13974B3AB7}" srcOrd="0" destOrd="0" presId="urn:microsoft.com/office/officeart/2005/8/layout/hList1"/>
    <dgm:cxn modelId="{E9301908-BC27-484A-BDB8-BDFD71FDE8AA}" type="presParOf" srcId="{40484705-2B2F-48A7-A732-DFECCA0E643D}" destId="{5C2ADCDA-25DF-46F8-97EF-7A907363C5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7DF8F8-BD36-4E2E-9497-AB184E58F6F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DC0495F-0F3B-4F8D-849F-18B92FADF092}">
      <dgm:prSet/>
      <dgm:spPr/>
      <dgm:t>
        <a:bodyPr/>
        <a:lstStyle/>
        <a:p>
          <a:pPr rtl="0"/>
          <a:r>
            <a:rPr lang="fr-FR" dirty="0" smtClean="0"/>
            <a:t>Définition du ou des lieux de stage, des missions et tâches à accomplir guidée par …</a:t>
          </a:r>
          <a:endParaRPr lang="fr-FR" dirty="0"/>
        </a:p>
      </dgm:t>
    </dgm:pt>
    <dgm:pt modelId="{50263E1D-21D5-4BF8-80F4-8CA1B60D1E80}" type="parTrans" cxnId="{5C951625-7623-4A36-86A1-B8DE721656E9}">
      <dgm:prSet/>
      <dgm:spPr/>
      <dgm:t>
        <a:bodyPr/>
        <a:lstStyle/>
        <a:p>
          <a:endParaRPr lang="fr-FR"/>
        </a:p>
      </dgm:t>
    </dgm:pt>
    <dgm:pt modelId="{72FEBCC6-850E-48D8-A35C-923AA5C8257B}" type="sibTrans" cxnId="{5C951625-7623-4A36-86A1-B8DE721656E9}">
      <dgm:prSet/>
      <dgm:spPr/>
      <dgm:t>
        <a:bodyPr/>
        <a:lstStyle/>
        <a:p>
          <a:endParaRPr lang="fr-FR"/>
        </a:p>
      </dgm:t>
    </dgm:pt>
    <dgm:pt modelId="{DC7F5C74-A08E-4647-AF11-EA7755BE5D2F}">
      <dgm:prSet/>
      <dgm:spPr/>
      <dgm:t>
        <a:bodyPr/>
        <a:lstStyle/>
        <a:p>
          <a:pPr rtl="0"/>
          <a:r>
            <a:rPr lang="fr-FR" dirty="0" smtClean="0"/>
            <a:t>Les opportunités spatiales et temporelles d’insertion</a:t>
          </a:r>
          <a:endParaRPr lang="fr-FR" dirty="0"/>
        </a:p>
      </dgm:t>
    </dgm:pt>
    <dgm:pt modelId="{2D0E464E-783C-4FAA-8023-171A133E2BEC}" type="parTrans" cxnId="{6AA6FA9A-9112-457E-ABDB-49BFD1A551BD}">
      <dgm:prSet/>
      <dgm:spPr/>
      <dgm:t>
        <a:bodyPr/>
        <a:lstStyle/>
        <a:p>
          <a:endParaRPr lang="fr-FR"/>
        </a:p>
      </dgm:t>
    </dgm:pt>
    <dgm:pt modelId="{215C3E9D-F9D3-40D3-8C36-FEF8C42CA0CC}" type="sibTrans" cxnId="{6AA6FA9A-9112-457E-ABDB-49BFD1A551BD}">
      <dgm:prSet/>
      <dgm:spPr/>
      <dgm:t>
        <a:bodyPr/>
        <a:lstStyle/>
        <a:p>
          <a:endParaRPr lang="fr-FR"/>
        </a:p>
      </dgm:t>
    </dgm:pt>
    <dgm:pt modelId="{D9E8C8BA-62C5-4A91-A349-3BBF5DF1D21E}">
      <dgm:prSet/>
      <dgm:spPr/>
      <dgm:t>
        <a:bodyPr/>
        <a:lstStyle/>
        <a:p>
          <a:pPr rtl="0"/>
          <a:r>
            <a:rPr lang="fr-FR" dirty="0" smtClean="0"/>
            <a:t>Les caractéristiques de l’établissement de formation</a:t>
          </a:r>
          <a:endParaRPr lang="fr-FR" dirty="0"/>
        </a:p>
      </dgm:t>
    </dgm:pt>
    <dgm:pt modelId="{7A2AD26E-4522-4FC2-BD62-3591A8CDF90D}" type="parTrans" cxnId="{11010F05-F33B-4FD7-A26B-424273CA1C68}">
      <dgm:prSet/>
      <dgm:spPr/>
      <dgm:t>
        <a:bodyPr/>
        <a:lstStyle/>
        <a:p>
          <a:endParaRPr lang="fr-FR"/>
        </a:p>
      </dgm:t>
    </dgm:pt>
    <dgm:pt modelId="{85CDE1EB-09FA-48EF-B53B-D79D753E2430}" type="sibTrans" cxnId="{11010F05-F33B-4FD7-A26B-424273CA1C68}">
      <dgm:prSet/>
      <dgm:spPr/>
      <dgm:t>
        <a:bodyPr/>
        <a:lstStyle/>
        <a:p>
          <a:endParaRPr lang="fr-FR"/>
        </a:p>
      </dgm:t>
    </dgm:pt>
    <dgm:pt modelId="{177F548C-BB4E-4994-8C5D-087A892877D8}">
      <dgm:prSet/>
      <dgm:spPr/>
      <dgm:t>
        <a:bodyPr/>
        <a:lstStyle/>
        <a:p>
          <a:pPr rtl="0"/>
          <a:r>
            <a:rPr lang="fr-FR" dirty="0" smtClean="0"/>
            <a:t>Les centres d’intérêt de l’étudiant</a:t>
          </a:r>
          <a:endParaRPr lang="fr-FR" dirty="0"/>
        </a:p>
      </dgm:t>
    </dgm:pt>
    <dgm:pt modelId="{A5801214-3337-4F82-90AE-D959D692BB0E}" type="parTrans" cxnId="{78F8C931-0539-41F6-849D-3B0D1E99C0E6}">
      <dgm:prSet/>
      <dgm:spPr/>
      <dgm:t>
        <a:bodyPr/>
        <a:lstStyle/>
        <a:p>
          <a:endParaRPr lang="fr-FR"/>
        </a:p>
      </dgm:t>
    </dgm:pt>
    <dgm:pt modelId="{AA75E8BE-CEB1-47DF-800D-E6B0B81CAD83}" type="sibTrans" cxnId="{78F8C931-0539-41F6-849D-3B0D1E99C0E6}">
      <dgm:prSet/>
      <dgm:spPr/>
      <dgm:t>
        <a:bodyPr/>
        <a:lstStyle/>
        <a:p>
          <a:endParaRPr lang="fr-FR"/>
        </a:p>
      </dgm:t>
    </dgm:pt>
    <dgm:pt modelId="{B686D018-64C8-4E41-B22A-B06D13A8BB3F}" type="pres">
      <dgm:prSet presAssocID="{F57DF8F8-BD36-4E2E-9497-AB184E58F6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BDEA29E-90C3-4F2A-B3DD-4A22E0FF0094}" type="pres">
      <dgm:prSet presAssocID="{8DC0495F-0F3B-4F8D-849F-18B92FADF092}" presName="composite" presStyleCnt="0"/>
      <dgm:spPr/>
    </dgm:pt>
    <dgm:pt modelId="{78E821A1-8293-4BE5-91B1-91C287262081}" type="pres">
      <dgm:prSet presAssocID="{8DC0495F-0F3B-4F8D-849F-18B92FADF09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2F83BF-AB51-4FE6-A8F9-92F1C7B0FD2E}" type="pres">
      <dgm:prSet presAssocID="{8DC0495F-0F3B-4F8D-849F-18B92FADF09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7F54A63-95FA-495A-8FE0-4A80041DA8FA}" type="presOf" srcId="{177F548C-BB4E-4994-8C5D-087A892877D8}" destId="{232F83BF-AB51-4FE6-A8F9-92F1C7B0FD2E}" srcOrd="0" destOrd="2" presId="urn:microsoft.com/office/officeart/2005/8/layout/hList1"/>
    <dgm:cxn modelId="{11010F05-F33B-4FD7-A26B-424273CA1C68}" srcId="{8DC0495F-0F3B-4F8D-849F-18B92FADF092}" destId="{D9E8C8BA-62C5-4A91-A349-3BBF5DF1D21E}" srcOrd="1" destOrd="0" parTransId="{7A2AD26E-4522-4FC2-BD62-3591A8CDF90D}" sibTransId="{85CDE1EB-09FA-48EF-B53B-D79D753E2430}"/>
    <dgm:cxn modelId="{5C951625-7623-4A36-86A1-B8DE721656E9}" srcId="{F57DF8F8-BD36-4E2E-9497-AB184E58F6FB}" destId="{8DC0495F-0F3B-4F8D-849F-18B92FADF092}" srcOrd="0" destOrd="0" parTransId="{50263E1D-21D5-4BF8-80F4-8CA1B60D1E80}" sibTransId="{72FEBCC6-850E-48D8-A35C-923AA5C8257B}"/>
    <dgm:cxn modelId="{3EE3FDDB-3B66-42C5-9829-E817B55AC400}" type="presOf" srcId="{F57DF8F8-BD36-4E2E-9497-AB184E58F6FB}" destId="{B686D018-64C8-4E41-B22A-B06D13A8BB3F}" srcOrd="0" destOrd="0" presId="urn:microsoft.com/office/officeart/2005/8/layout/hList1"/>
    <dgm:cxn modelId="{6AA6FA9A-9112-457E-ABDB-49BFD1A551BD}" srcId="{8DC0495F-0F3B-4F8D-849F-18B92FADF092}" destId="{DC7F5C74-A08E-4647-AF11-EA7755BE5D2F}" srcOrd="0" destOrd="0" parTransId="{2D0E464E-783C-4FAA-8023-171A133E2BEC}" sibTransId="{215C3E9D-F9D3-40D3-8C36-FEF8C42CA0CC}"/>
    <dgm:cxn modelId="{4B1616A5-5160-4811-9794-6B7104B2142A}" type="presOf" srcId="{DC7F5C74-A08E-4647-AF11-EA7755BE5D2F}" destId="{232F83BF-AB51-4FE6-A8F9-92F1C7B0FD2E}" srcOrd="0" destOrd="0" presId="urn:microsoft.com/office/officeart/2005/8/layout/hList1"/>
    <dgm:cxn modelId="{78F8C931-0539-41F6-849D-3B0D1E99C0E6}" srcId="{8DC0495F-0F3B-4F8D-849F-18B92FADF092}" destId="{177F548C-BB4E-4994-8C5D-087A892877D8}" srcOrd="2" destOrd="0" parTransId="{A5801214-3337-4F82-90AE-D959D692BB0E}" sibTransId="{AA75E8BE-CEB1-47DF-800D-E6B0B81CAD83}"/>
    <dgm:cxn modelId="{C21D3F8D-D8D0-4CCC-840A-985DECBC1DA4}" type="presOf" srcId="{8DC0495F-0F3B-4F8D-849F-18B92FADF092}" destId="{78E821A1-8293-4BE5-91B1-91C287262081}" srcOrd="0" destOrd="0" presId="urn:microsoft.com/office/officeart/2005/8/layout/hList1"/>
    <dgm:cxn modelId="{43B3B42A-4946-48D4-B709-476E41E4EF23}" type="presOf" srcId="{D9E8C8BA-62C5-4A91-A349-3BBF5DF1D21E}" destId="{232F83BF-AB51-4FE6-A8F9-92F1C7B0FD2E}" srcOrd="0" destOrd="1" presId="urn:microsoft.com/office/officeart/2005/8/layout/hList1"/>
    <dgm:cxn modelId="{146A400D-B61C-4CF8-89EC-536AA6E8EF65}" type="presParOf" srcId="{B686D018-64C8-4E41-B22A-B06D13A8BB3F}" destId="{3BDEA29E-90C3-4F2A-B3DD-4A22E0FF0094}" srcOrd="0" destOrd="0" presId="urn:microsoft.com/office/officeart/2005/8/layout/hList1"/>
    <dgm:cxn modelId="{FEC4E49B-B26F-40EF-83BA-9168047FE404}" type="presParOf" srcId="{3BDEA29E-90C3-4F2A-B3DD-4A22E0FF0094}" destId="{78E821A1-8293-4BE5-91B1-91C287262081}" srcOrd="0" destOrd="0" presId="urn:microsoft.com/office/officeart/2005/8/layout/hList1"/>
    <dgm:cxn modelId="{9F7B1CA9-948C-403C-8804-F5B68DB3495A}" type="presParOf" srcId="{3BDEA29E-90C3-4F2A-B3DD-4A22E0FF0094}" destId="{232F83BF-AB51-4FE6-A8F9-92F1C7B0FD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3CE5DB-68CA-4A71-9088-6CE2E32D0FB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A7A8CBE-4911-4AC8-975B-0E9144C9576E}">
      <dgm:prSet/>
      <dgm:spPr/>
      <dgm:t>
        <a:bodyPr/>
        <a:lstStyle/>
        <a:p>
          <a:pPr rtl="0"/>
          <a:r>
            <a:rPr lang="fr-FR" dirty="0" smtClean="0"/>
            <a:t>La diversité </a:t>
          </a:r>
          <a:r>
            <a:rPr lang="fr-FR" dirty="0" smtClean="0"/>
            <a:t>et </a:t>
          </a:r>
          <a:r>
            <a:rPr lang="fr-FR" dirty="0" smtClean="0"/>
            <a:t>la qualité </a:t>
          </a:r>
          <a:r>
            <a:rPr lang="fr-FR" dirty="0" smtClean="0"/>
            <a:t>des situations professionnelles </a:t>
          </a:r>
          <a:r>
            <a:rPr lang="fr-FR" dirty="0" smtClean="0"/>
            <a:t> garanties </a:t>
          </a:r>
          <a:r>
            <a:rPr lang="fr-FR" dirty="0" smtClean="0"/>
            <a:t>par l’engagement des  partenaires</a:t>
          </a:r>
          <a:endParaRPr lang="fr-FR" dirty="0"/>
        </a:p>
      </dgm:t>
    </dgm:pt>
    <dgm:pt modelId="{7D33BB04-9473-4EAB-9952-0F4AD479BC51}" type="parTrans" cxnId="{E46E025B-02EB-4439-8909-5A0FF3624044}">
      <dgm:prSet/>
      <dgm:spPr/>
      <dgm:t>
        <a:bodyPr/>
        <a:lstStyle/>
        <a:p>
          <a:endParaRPr lang="fr-FR"/>
        </a:p>
      </dgm:t>
    </dgm:pt>
    <dgm:pt modelId="{B415D2B7-8517-4DCE-9629-2F40F2EA7E27}" type="sibTrans" cxnId="{E46E025B-02EB-4439-8909-5A0FF3624044}">
      <dgm:prSet/>
      <dgm:spPr/>
      <dgm:t>
        <a:bodyPr/>
        <a:lstStyle/>
        <a:p>
          <a:endParaRPr lang="fr-FR"/>
        </a:p>
      </dgm:t>
    </dgm:pt>
    <dgm:pt modelId="{A88C7553-53CE-42C2-9A3C-394DC40F7E9E}">
      <dgm:prSet/>
      <dgm:spPr/>
      <dgm:t>
        <a:bodyPr/>
        <a:lstStyle/>
        <a:p>
          <a:pPr rtl="0"/>
          <a:r>
            <a:rPr lang="fr-FR" dirty="0" smtClean="0"/>
            <a:t>L’organisation d’accueil</a:t>
          </a:r>
          <a:endParaRPr lang="fr-FR" dirty="0"/>
        </a:p>
      </dgm:t>
    </dgm:pt>
    <dgm:pt modelId="{A934AFC9-D6E5-4E1E-86B8-72EAF8B24AC1}" type="parTrans" cxnId="{48C95D10-3AF8-473E-B611-012393F5365F}">
      <dgm:prSet/>
      <dgm:spPr/>
      <dgm:t>
        <a:bodyPr/>
        <a:lstStyle/>
        <a:p>
          <a:endParaRPr lang="fr-FR"/>
        </a:p>
      </dgm:t>
    </dgm:pt>
    <dgm:pt modelId="{13E38882-49EE-4C70-B652-D1B073B1D79A}" type="sibTrans" cxnId="{48C95D10-3AF8-473E-B611-012393F5365F}">
      <dgm:prSet/>
      <dgm:spPr/>
      <dgm:t>
        <a:bodyPr/>
        <a:lstStyle/>
        <a:p>
          <a:endParaRPr lang="fr-FR"/>
        </a:p>
      </dgm:t>
    </dgm:pt>
    <dgm:pt modelId="{0623439A-AFB4-4D34-B9EB-842AEB41B605}">
      <dgm:prSet/>
      <dgm:spPr/>
      <dgm:t>
        <a:bodyPr/>
        <a:lstStyle/>
        <a:p>
          <a:pPr rtl="0"/>
          <a:r>
            <a:rPr lang="fr-FR" dirty="0" smtClean="0"/>
            <a:t>L’étudiant</a:t>
          </a:r>
          <a:endParaRPr lang="fr-FR" dirty="0"/>
        </a:p>
      </dgm:t>
    </dgm:pt>
    <dgm:pt modelId="{96039AA8-F99E-4BBE-B66E-8112C404DB97}" type="parTrans" cxnId="{B7552D4A-BBD8-4E53-A4AD-BF7DD96F486B}">
      <dgm:prSet/>
      <dgm:spPr/>
      <dgm:t>
        <a:bodyPr/>
        <a:lstStyle/>
        <a:p>
          <a:endParaRPr lang="fr-FR"/>
        </a:p>
      </dgm:t>
    </dgm:pt>
    <dgm:pt modelId="{15E58E69-B80E-4597-8BB1-24ECF10A3DAF}" type="sibTrans" cxnId="{B7552D4A-BBD8-4E53-A4AD-BF7DD96F486B}">
      <dgm:prSet/>
      <dgm:spPr/>
      <dgm:t>
        <a:bodyPr/>
        <a:lstStyle/>
        <a:p>
          <a:endParaRPr lang="fr-FR"/>
        </a:p>
      </dgm:t>
    </dgm:pt>
    <dgm:pt modelId="{79F179C3-76BB-4306-93FE-134C52BFEA28}">
      <dgm:prSet/>
      <dgm:spPr/>
      <dgm:t>
        <a:bodyPr/>
        <a:lstStyle/>
        <a:p>
          <a:pPr rtl="0"/>
          <a:r>
            <a:rPr lang="fr-FR" dirty="0" smtClean="0"/>
            <a:t>L’équipe pédagogique</a:t>
          </a:r>
          <a:endParaRPr lang="fr-FR" dirty="0"/>
        </a:p>
      </dgm:t>
    </dgm:pt>
    <dgm:pt modelId="{07FE3E51-2102-4AA6-96E1-A73420C7B96C}" type="parTrans" cxnId="{B3FC7522-2471-4807-994D-74878E37DAB2}">
      <dgm:prSet/>
      <dgm:spPr/>
      <dgm:t>
        <a:bodyPr/>
        <a:lstStyle/>
        <a:p>
          <a:endParaRPr lang="fr-FR"/>
        </a:p>
      </dgm:t>
    </dgm:pt>
    <dgm:pt modelId="{00C3E390-78D5-438D-ABFB-A0FE0132D08E}" type="sibTrans" cxnId="{B3FC7522-2471-4807-994D-74878E37DAB2}">
      <dgm:prSet/>
      <dgm:spPr/>
      <dgm:t>
        <a:bodyPr/>
        <a:lstStyle/>
        <a:p>
          <a:endParaRPr lang="fr-FR"/>
        </a:p>
      </dgm:t>
    </dgm:pt>
    <dgm:pt modelId="{7BBFBF04-C679-406B-B5E4-32BFFD762C69}" type="pres">
      <dgm:prSet presAssocID="{453CE5DB-68CA-4A71-9088-6CE2E32D0F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DDF5472-EE2E-4B63-B79A-54BBAA7C629A}" type="pres">
      <dgm:prSet presAssocID="{0A7A8CBE-4911-4AC8-975B-0E9144C9576E}" presName="linNode" presStyleCnt="0"/>
      <dgm:spPr/>
    </dgm:pt>
    <dgm:pt modelId="{1B2B2DCF-082A-494B-954D-FC3E1054399F}" type="pres">
      <dgm:prSet presAssocID="{0A7A8CBE-4911-4AC8-975B-0E9144C9576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5DE23F-24D7-4AB9-92F1-F77614748DE7}" type="pres">
      <dgm:prSet presAssocID="{0A7A8CBE-4911-4AC8-975B-0E9144C9576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185B432-2374-4351-9C00-BE29E8625040}" type="presOf" srcId="{A88C7553-53CE-42C2-9A3C-394DC40F7E9E}" destId="{115DE23F-24D7-4AB9-92F1-F77614748DE7}" srcOrd="0" destOrd="0" presId="urn:microsoft.com/office/officeart/2005/8/layout/vList5"/>
    <dgm:cxn modelId="{B7552D4A-BBD8-4E53-A4AD-BF7DD96F486B}" srcId="{0A7A8CBE-4911-4AC8-975B-0E9144C9576E}" destId="{0623439A-AFB4-4D34-B9EB-842AEB41B605}" srcOrd="1" destOrd="0" parTransId="{96039AA8-F99E-4BBE-B66E-8112C404DB97}" sibTransId="{15E58E69-B80E-4597-8BB1-24ECF10A3DAF}"/>
    <dgm:cxn modelId="{4C66F4CD-209B-4B1C-8910-B0E0A24FF9D2}" type="presOf" srcId="{453CE5DB-68CA-4A71-9088-6CE2E32D0FB2}" destId="{7BBFBF04-C679-406B-B5E4-32BFFD762C69}" srcOrd="0" destOrd="0" presId="urn:microsoft.com/office/officeart/2005/8/layout/vList5"/>
    <dgm:cxn modelId="{FAFB725E-70FC-410D-AD2B-8A631AE36CB5}" type="presOf" srcId="{0623439A-AFB4-4D34-B9EB-842AEB41B605}" destId="{115DE23F-24D7-4AB9-92F1-F77614748DE7}" srcOrd="0" destOrd="1" presId="urn:microsoft.com/office/officeart/2005/8/layout/vList5"/>
    <dgm:cxn modelId="{48C95D10-3AF8-473E-B611-012393F5365F}" srcId="{0A7A8CBE-4911-4AC8-975B-0E9144C9576E}" destId="{A88C7553-53CE-42C2-9A3C-394DC40F7E9E}" srcOrd="0" destOrd="0" parTransId="{A934AFC9-D6E5-4E1E-86B8-72EAF8B24AC1}" sibTransId="{13E38882-49EE-4C70-B652-D1B073B1D79A}"/>
    <dgm:cxn modelId="{A842A182-4E09-413F-9007-51DE5F851DCE}" type="presOf" srcId="{79F179C3-76BB-4306-93FE-134C52BFEA28}" destId="{115DE23F-24D7-4AB9-92F1-F77614748DE7}" srcOrd="0" destOrd="2" presId="urn:microsoft.com/office/officeart/2005/8/layout/vList5"/>
    <dgm:cxn modelId="{B3498B04-F915-4313-8D95-DFC179DE45D5}" type="presOf" srcId="{0A7A8CBE-4911-4AC8-975B-0E9144C9576E}" destId="{1B2B2DCF-082A-494B-954D-FC3E1054399F}" srcOrd="0" destOrd="0" presId="urn:microsoft.com/office/officeart/2005/8/layout/vList5"/>
    <dgm:cxn modelId="{B3FC7522-2471-4807-994D-74878E37DAB2}" srcId="{0A7A8CBE-4911-4AC8-975B-0E9144C9576E}" destId="{79F179C3-76BB-4306-93FE-134C52BFEA28}" srcOrd="2" destOrd="0" parTransId="{07FE3E51-2102-4AA6-96E1-A73420C7B96C}" sibTransId="{00C3E390-78D5-438D-ABFB-A0FE0132D08E}"/>
    <dgm:cxn modelId="{E46E025B-02EB-4439-8909-5A0FF3624044}" srcId="{453CE5DB-68CA-4A71-9088-6CE2E32D0FB2}" destId="{0A7A8CBE-4911-4AC8-975B-0E9144C9576E}" srcOrd="0" destOrd="0" parTransId="{7D33BB04-9473-4EAB-9952-0F4AD479BC51}" sibTransId="{B415D2B7-8517-4DCE-9629-2F40F2EA7E27}"/>
    <dgm:cxn modelId="{063A24FF-5C9F-4E9F-8618-CE9E342D2B0B}" type="presParOf" srcId="{7BBFBF04-C679-406B-B5E4-32BFFD762C69}" destId="{CDDF5472-EE2E-4B63-B79A-54BBAA7C629A}" srcOrd="0" destOrd="0" presId="urn:microsoft.com/office/officeart/2005/8/layout/vList5"/>
    <dgm:cxn modelId="{68D140F4-3C3B-419C-A15C-3172FACE81FF}" type="presParOf" srcId="{CDDF5472-EE2E-4B63-B79A-54BBAA7C629A}" destId="{1B2B2DCF-082A-494B-954D-FC3E1054399F}" srcOrd="0" destOrd="0" presId="urn:microsoft.com/office/officeart/2005/8/layout/vList5"/>
    <dgm:cxn modelId="{379F6873-062C-4B06-9F83-40A8624141B6}" type="presParOf" srcId="{CDDF5472-EE2E-4B63-B79A-54BBAA7C629A}" destId="{115DE23F-24D7-4AB9-92F1-F77614748D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C3B968-A203-4C16-B0D2-5CF7A05BAC64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42F9A36-F3A0-49FE-B458-FF461525E595}">
      <dgm:prSet/>
      <dgm:spPr/>
      <dgm:t>
        <a:bodyPr/>
        <a:lstStyle/>
        <a:p>
          <a:pPr algn="ctr" rtl="0"/>
          <a:r>
            <a:rPr lang="fr-FR" dirty="0" smtClean="0"/>
            <a:t>12 semaines</a:t>
          </a:r>
          <a:endParaRPr lang="fr-FR" dirty="0"/>
        </a:p>
      </dgm:t>
    </dgm:pt>
    <dgm:pt modelId="{2F9C0F64-0E7D-4886-8E40-F97EFAACC728}" type="parTrans" cxnId="{B44B700D-12D6-46CF-96BC-F40E6AD72C10}">
      <dgm:prSet/>
      <dgm:spPr/>
      <dgm:t>
        <a:bodyPr/>
        <a:lstStyle/>
        <a:p>
          <a:endParaRPr lang="fr-FR"/>
        </a:p>
      </dgm:t>
    </dgm:pt>
    <dgm:pt modelId="{544E54E0-0963-43E6-B1D1-8F6EA3E897DA}" type="sibTrans" cxnId="{B44B700D-12D6-46CF-96BC-F40E6AD72C10}">
      <dgm:prSet/>
      <dgm:spPr/>
      <dgm:t>
        <a:bodyPr/>
        <a:lstStyle/>
        <a:p>
          <a:endParaRPr lang="fr-FR"/>
        </a:p>
      </dgm:t>
    </dgm:pt>
    <dgm:pt modelId="{7942042F-BBB7-4852-A090-0E1CE8745DA8}">
      <dgm:prSet/>
      <dgm:spPr/>
      <dgm:t>
        <a:bodyPr/>
        <a:lstStyle/>
        <a:p>
          <a:pPr algn="ctr" rtl="0"/>
          <a:r>
            <a:rPr lang="fr-FR" dirty="0" smtClean="0"/>
            <a:t>2 ou 3 périodes </a:t>
          </a:r>
        </a:p>
        <a:p>
          <a:pPr algn="ctr" rtl="0"/>
          <a:r>
            <a:rPr lang="fr-FR" dirty="0" smtClean="0"/>
            <a:t>(selon la progression arrêtée par l’équipe pédagogique)</a:t>
          </a:r>
          <a:endParaRPr lang="fr-FR" dirty="0"/>
        </a:p>
      </dgm:t>
    </dgm:pt>
    <dgm:pt modelId="{649E6045-6484-488F-9E8A-D82AB2ED6D6B}" type="parTrans" cxnId="{57064547-04CC-439D-8723-4405A0F5FFE1}">
      <dgm:prSet/>
      <dgm:spPr/>
      <dgm:t>
        <a:bodyPr/>
        <a:lstStyle/>
        <a:p>
          <a:endParaRPr lang="fr-FR"/>
        </a:p>
      </dgm:t>
    </dgm:pt>
    <dgm:pt modelId="{A6539597-59FF-4FCB-AE36-D827C5CC230B}" type="sibTrans" cxnId="{57064547-04CC-439D-8723-4405A0F5FFE1}">
      <dgm:prSet/>
      <dgm:spPr/>
      <dgm:t>
        <a:bodyPr/>
        <a:lstStyle/>
        <a:p>
          <a:endParaRPr lang="fr-FR"/>
        </a:p>
      </dgm:t>
    </dgm:pt>
    <dgm:pt modelId="{196F4E17-C230-4D52-9DFD-C4F4B36FA70F}">
      <dgm:prSet/>
      <dgm:spPr/>
      <dgm:t>
        <a:bodyPr/>
        <a:lstStyle/>
        <a:p>
          <a:pPr algn="ctr" rtl="0"/>
          <a:r>
            <a:rPr lang="fr-FR" dirty="0" smtClean="0"/>
            <a:t>En France ou à l’étranger</a:t>
          </a:r>
          <a:endParaRPr lang="fr-FR" dirty="0"/>
        </a:p>
      </dgm:t>
    </dgm:pt>
    <dgm:pt modelId="{A1C55095-28FC-4B3B-8E30-CC9E2EEA2111}" type="parTrans" cxnId="{BFFF982A-5181-4E22-B99F-CDD7F2E04FBD}">
      <dgm:prSet/>
      <dgm:spPr/>
      <dgm:t>
        <a:bodyPr/>
        <a:lstStyle/>
        <a:p>
          <a:endParaRPr lang="fr-FR"/>
        </a:p>
      </dgm:t>
    </dgm:pt>
    <dgm:pt modelId="{79433700-C709-402D-8FF7-D86CD0FA15C7}" type="sibTrans" cxnId="{BFFF982A-5181-4E22-B99F-CDD7F2E04FBD}">
      <dgm:prSet/>
      <dgm:spPr/>
      <dgm:t>
        <a:bodyPr/>
        <a:lstStyle/>
        <a:p>
          <a:endParaRPr lang="fr-FR"/>
        </a:p>
      </dgm:t>
    </dgm:pt>
    <dgm:pt modelId="{BC80D267-3759-437E-BCE6-35C2B5DFBFA0}">
      <dgm:prSet/>
      <dgm:spPr/>
      <dgm:t>
        <a:bodyPr/>
        <a:lstStyle/>
        <a:p>
          <a:pPr algn="ctr" rtl="0"/>
          <a:r>
            <a:rPr lang="fr-FR" dirty="0" smtClean="0"/>
            <a:t>Un enseignant référent pour accompagner le stagiaire</a:t>
          </a:r>
          <a:endParaRPr lang="fr-FR" dirty="0"/>
        </a:p>
      </dgm:t>
    </dgm:pt>
    <dgm:pt modelId="{7F424A7D-6895-4D4F-B02D-4E7106F1FD6E}" type="parTrans" cxnId="{983D2C22-0A2E-4B92-85C6-AF35C993B1AB}">
      <dgm:prSet/>
      <dgm:spPr/>
      <dgm:t>
        <a:bodyPr/>
        <a:lstStyle/>
        <a:p>
          <a:endParaRPr lang="fr-FR"/>
        </a:p>
      </dgm:t>
    </dgm:pt>
    <dgm:pt modelId="{1719E2C2-4EEF-4DFC-9022-F797D0D22B5A}" type="sibTrans" cxnId="{983D2C22-0A2E-4B92-85C6-AF35C993B1AB}">
      <dgm:prSet/>
      <dgm:spPr/>
      <dgm:t>
        <a:bodyPr/>
        <a:lstStyle/>
        <a:p>
          <a:endParaRPr lang="fr-FR"/>
        </a:p>
      </dgm:t>
    </dgm:pt>
    <dgm:pt modelId="{9BB46463-1BA8-4D71-915C-99E41DA0FB3A}" type="pres">
      <dgm:prSet presAssocID="{D3C3B968-A203-4C16-B0D2-5CF7A05BAC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E609AF6-5BC1-4700-9892-9C4FF0D30C89}" type="pres">
      <dgm:prSet presAssocID="{B42F9A36-F3A0-49FE-B458-FF461525E59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4F1FFE-948C-4946-AE83-CB62526ADC17}" type="pres">
      <dgm:prSet presAssocID="{544E54E0-0963-43E6-B1D1-8F6EA3E897DA}" presName="spacer" presStyleCnt="0"/>
      <dgm:spPr/>
    </dgm:pt>
    <dgm:pt modelId="{7A22974E-8EF9-4DBC-A2A3-98804102CE65}" type="pres">
      <dgm:prSet presAssocID="{7942042F-BBB7-4852-A090-0E1CE8745DA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67AC1B-BC5F-4797-B5A9-762945A7CD2E}" type="pres">
      <dgm:prSet presAssocID="{A6539597-59FF-4FCB-AE36-D827C5CC230B}" presName="spacer" presStyleCnt="0"/>
      <dgm:spPr/>
    </dgm:pt>
    <dgm:pt modelId="{E6A93593-4E3C-4CC6-81F1-C9D117D380F8}" type="pres">
      <dgm:prSet presAssocID="{196F4E17-C230-4D52-9DFD-C4F4B36FA70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8D93CD-20F0-4538-80E2-52D5AFF27A96}" type="pres">
      <dgm:prSet presAssocID="{79433700-C709-402D-8FF7-D86CD0FA15C7}" presName="spacer" presStyleCnt="0"/>
      <dgm:spPr/>
    </dgm:pt>
    <dgm:pt modelId="{48E1BE61-5437-4C77-B2A3-3C3D5F16DB78}" type="pres">
      <dgm:prSet presAssocID="{BC80D267-3759-437E-BCE6-35C2B5DFBFA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83D2C22-0A2E-4B92-85C6-AF35C993B1AB}" srcId="{D3C3B968-A203-4C16-B0D2-5CF7A05BAC64}" destId="{BC80D267-3759-437E-BCE6-35C2B5DFBFA0}" srcOrd="3" destOrd="0" parTransId="{7F424A7D-6895-4D4F-B02D-4E7106F1FD6E}" sibTransId="{1719E2C2-4EEF-4DFC-9022-F797D0D22B5A}"/>
    <dgm:cxn modelId="{A6EE203D-7468-4240-9E3D-3EE111D5C227}" type="presOf" srcId="{7942042F-BBB7-4852-A090-0E1CE8745DA8}" destId="{7A22974E-8EF9-4DBC-A2A3-98804102CE65}" srcOrd="0" destOrd="0" presId="urn:microsoft.com/office/officeart/2005/8/layout/vList2"/>
    <dgm:cxn modelId="{74D1E153-5214-407B-82F9-A9FF0FF8547D}" type="presOf" srcId="{B42F9A36-F3A0-49FE-B458-FF461525E595}" destId="{BE609AF6-5BC1-4700-9892-9C4FF0D30C89}" srcOrd="0" destOrd="0" presId="urn:microsoft.com/office/officeart/2005/8/layout/vList2"/>
    <dgm:cxn modelId="{AF70ED76-884A-439D-BE0F-FF2EAE69A775}" type="presOf" srcId="{196F4E17-C230-4D52-9DFD-C4F4B36FA70F}" destId="{E6A93593-4E3C-4CC6-81F1-C9D117D380F8}" srcOrd="0" destOrd="0" presId="urn:microsoft.com/office/officeart/2005/8/layout/vList2"/>
    <dgm:cxn modelId="{BD7AFD68-767F-4D65-89BD-6FEC75586216}" type="presOf" srcId="{BC80D267-3759-437E-BCE6-35C2B5DFBFA0}" destId="{48E1BE61-5437-4C77-B2A3-3C3D5F16DB78}" srcOrd="0" destOrd="0" presId="urn:microsoft.com/office/officeart/2005/8/layout/vList2"/>
    <dgm:cxn modelId="{57064547-04CC-439D-8723-4405A0F5FFE1}" srcId="{D3C3B968-A203-4C16-B0D2-5CF7A05BAC64}" destId="{7942042F-BBB7-4852-A090-0E1CE8745DA8}" srcOrd="1" destOrd="0" parTransId="{649E6045-6484-488F-9E8A-D82AB2ED6D6B}" sibTransId="{A6539597-59FF-4FCB-AE36-D827C5CC230B}"/>
    <dgm:cxn modelId="{BFFF982A-5181-4E22-B99F-CDD7F2E04FBD}" srcId="{D3C3B968-A203-4C16-B0D2-5CF7A05BAC64}" destId="{196F4E17-C230-4D52-9DFD-C4F4B36FA70F}" srcOrd="2" destOrd="0" parTransId="{A1C55095-28FC-4B3B-8E30-CC9E2EEA2111}" sibTransId="{79433700-C709-402D-8FF7-D86CD0FA15C7}"/>
    <dgm:cxn modelId="{1D137755-1F6B-4672-9D9E-663E6F7D34F6}" type="presOf" srcId="{D3C3B968-A203-4C16-B0D2-5CF7A05BAC64}" destId="{9BB46463-1BA8-4D71-915C-99E41DA0FB3A}" srcOrd="0" destOrd="0" presId="urn:microsoft.com/office/officeart/2005/8/layout/vList2"/>
    <dgm:cxn modelId="{B44B700D-12D6-46CF-96BC-F40E6AD72C10}" srcId="{D3C3B968-A203-4C16-B0D2-5CF7A05BAC64}" destId="{B42F9A36-F3A0-49FE-B458-FF461525E595}" srcOrd="0" destOrd="0" parTransId="{2F9C0F64-0E7D-4886-8E40-F97EFAACC728}" sibTransId="{544E54E0-0963-43E6-B1D1-8F6EA3E897DA}"/>
    <dgm:cxn modelId="{65AA69D7-8C67-46E0-B439-2481B543221D}" type="presParOf" srcId="{9BB46463-1BA8-4D71-915C-99E41DA0FB3A}" destId="{BE609AF6-5BC1-4700-9892-9C4FF0D30C89}" srcOrd="0" destOrd="0" presId="urn:microsoft.com/office/officeart/2005/8/layout/vList2"/>
    <dgm:cxn modelId="{9798E3F9-6750-4ECF-BADF-95B77F5F5CC2}" type="presParOf" srcId="{9BB46463-1BA8-4D71-915C-99E41DA0FB3A}" destId="{954F1FFE-948C-4946-AE83-CB62526ADC17}" srcOrd="1" destOrd="0" presId="urn:microsoft.com/office/officeart/2005/8/layout/vList2"/>
    <dgm:cxn modelId="{016D7CEB-D820-42AE-980E-99C6633B63B5}" type="presParOf" srcId="{9BB46463-1BA8-4D71-915C-99E41DA0FB3A}" destId="{7A22974E-8EF9-4DBC-A2A3-98804102CE65}" srcOrd="2" destOrd="0" presId="urn:microsoft.com/office/officeart/2005/8/layout/vList2"/>
    <dgm:cxn modelId="{5CFC7B6C-EB0E-4D93-B4E6-E8A7F5EB1B67}" type="presParOf" srcId="{9BB46463-1BA8-4D71-915C-99E41DA0FB3A}" destId="{7367AC1B-BC5F-4797-B5A9-762945A7CD2E}" srcOrd="3" destOrd="0" presId="urn:microsoft.com/office/officeart/2005/8/layout/vList2"/>
    <dgm:cxn modelId="{09901570-3706-4ED2-8599-D3E9C4AB8A55}" type="presParOf" srcId="{9BB46463-1BA8-4D71-915C-99E41DA0FB3A}" destId="{E6A93593-4E3C-4CC6-81F1-C9D117D380F8}" srcOrd="4" destOrd="0" presId="urn:microsoft.com/office/officeart/2005/8/layout/vList2"/>
    <dgm:cxn modelId="{7779424D-5A4D-4B0F-A400-3B74C793921B}" type="presParOf" srcId="{9BB46463-1BA8-4D71-915C-99E41DA0FB3A}" destId="{698D93CD-20F0-4538-80E2-52D5AFF27A96}" srcOrd="5" destOrd="0" presId="urn:microsoft.com/office/officeart/2005/8/layout/vList2"/>
    <dgm:cxn modelId="{B051F6BD-59BF-4359-8818-E2B2871B5EB6}" type="presParOf" srcId="{9BB46463-1BA8-4D71-915C-99E41DA0FB3A}" destId="{48E1BE61-5437-4C77-B2A3-3C3D5F16DB7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6F0846-6BD0-48FB-AE38-1211941DDC6C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E4F0E6DC-3E36-478B-8AB2-5CE975F9457F}">
      <dgm:prSet/>
      <dgm:spPr/>
      <dgm:t>
        <a:bodyPr/>
        <a:lstStyle/>
        <a:p>
          <a:pPr rtl="0"/>
          <a:r>
            <a:rPr lang="fr-FR" dirty="0" smtClean="0"/>
            <a:t>Permettre de mobiliser </a:t>
          </a:r>
          <a:r>
            <a:rPr lang="fr-FR" b="1" i="1" dirty="0" smtClean="0"/>
            <a:t>de façon intégrée et transversale</a:t>
          </a:r>
          <a:r>
            <a:rPr lang="fr-FR" dirty="0" smtClean="0"/>
            <a:t> les compétences et savoirs associés en référence aux 4 fonctions du diplôme, au travers de situations professionnelles réelles ou simulées</a:t>
          </a:r>
          <a:endParaRPr lang="fr-FR" dirty="0"/>
        </a:p>
      </dgm:t>
    </dgm:pt>
    <dgm:pt modelId="{9905A4CA-F3E0-4F21-BA36-E20B05A88479}" type="parTrans" cxnId="{812B12B8-6B54-4064-AAC3-2662DC7230F1}">
      <dgm:prSet/>
      <dgm:spPr/>
      <dgm:t>
        <a:bodyPr/>
        <a:lstStyle/>
        <a:p>
          <a:endParaRPr lang="fr-FR"/>
        </a:p>
      </dgm:t>
    </dgm:pt>
    <dgm:pt modelId="{9FBC941B-D0EE-490B-83B0-5112399DF5C9}" type="sibTrans" cxnId="{812B12B8-6B54-4064-AAC3-2662DC7230F1}">
      <dgm:prSet/>
      <dgm:spPr/>
      <dgm:t>
        <a:bodyPr/>
        <a:lstStyle/>
        <a:p>
          <a:endParaRPr lang="fr-FR"/>
        </a:p>
      </dgm:t>
    </dgm:pt>
    <dgm:pt modelId="{9A9BEA69-12B3-433A-95C0-843A005EDFA1}">
      <dgm:prSet/>
      <dgm:spPr/>
      <dgm:t>
        <a:bodyPr/>
        <a:lstStyle/>
        <a:p>
          <a:pPr rtl="0"/>
          <a:r>
            <a:rPr lang="fr-FR" dirty="0" smtClean="0"/>
            <a:t>Approfondir les compétences génériques en privilégiant, dans la réflexion et  dans l’action, certaines situations professionnelles en lien avec </a:t>
          </a:r>
          <a:r>
            <a:rPr lang="fr-FR" b="1" i="1" dirty="0" smtClean="0"/>
            <a:t>la spécialisation sectorielle et/ou fonctionnelle </a:t>
          </a:r>
          <a:r>
            <a:rPr lang="fr-FR" dirty="0" smtClean="0"/>
            <a:t>choisie par l’étudiant</a:t>
          </a:r>
          <a:endParaRPr lang="fr-FR" dirty="0"/>
        </a:p>
      </dgm:t>
    </dgm:pt>
    <dgm:pt modelId="{1C60756B-1795-4D1C-A5E8-FF32AC641B03}" type="parTrans" cxnId="{72179DCB-EEF7-4CA4-9FC3-A9AFCA594F13}">
      <dgm:prSet/>
      <dgm:spPr/>
      <dgm:t>
        <a:bodyPr/>
        <a:lstStyle/>
        <a:p>
          <a:endParaRPr lang="fr-FR"/>
        </a:p>
      </dgm:t>
    </dgm:pt>
    <dgm:pt modelId="{98E4F537-34E6-4F3B-8324-642C8AB43DB4}" type="sibTrans" cxnId="{72179DCB-EEF7-4CA4-9FC3-A9AFCA594F13}">
      <dgm:prSet/>
      <dgm:spPr/>
      <dgm:t>
        <a:bodyPr/>
        <a:lstStyle/>
        <a:p>
          <a:endParaRPr lang="fr-FR"/>
        </a:p>
      </dgm:t>
    </dgm:pt>
    <dgm:pt modelId="{6731BFC6-721C-4BFC-A128-CDEBB27F3F3A}">
      <dgm:prSet/>
      <dgm:spPr/>
      <dgm:t>
        <a:bodyPr/>
        <a:lstStyle/>
        <a:p>
          <a:pPr rtl="0"/>
          <a:r>
            <a:rPr lang="fr-FR" dirty="0" smtClean="0"/>
            <a:t>Suivre et infléchir, si nécessaire, l’évolution de l’étudiant dans son parcours de professionnalisation</a:t>
          </a:r>
          <a:endParaRPr lang="fr-FR" dirty="0"/>
        </a:p>
      </dgm:t>
    </dgm:pt>
    <dgm:pt modelId="{84DE7D5F-53D4-44D4-B4C4-608C0D1AED8A}" type="parTrans" cxnId="{D6E2AF7D-B9E8-40F4-93C3-9AC34CB6278D}">
      <dgm:prSet/>
      <dgm:spPr/>
      <dgm:t>
        <a:bodyPr/>
        <a:lstStyle/>
        <a:p>
          <a:endParaRPr lang="fr-FR"/>
        </a:p>
      </dgm:t>
    </dgm:pt>
    <dgm:pt modelId="{40A871BD-274B-4A1B-87CF-B0CBBED86FC1}" type="sibTrans" cxnId="{D6E2AF7D-B9E8-40F4-93C3-9AC34CB6278D}">
      <dgm:prSet/>
      <dgm:spPr/>
      <dgm:t>
        <a:bodyPr/>
        <a:lstStyle/>
        <a:p>
          <a:endParaRPr lang="fr-FR"/>
        </a:p>
      </dgm:t>
    </dgm:pt>
    <dgm:pt modelId="{7A030030-8CC1-4E1B-BA5B-DC3F7C8707D7}" type="pres">
      <dgm:prSet presAssocID="{B06F0846-6BD0-48FB-AE38-1211941DDC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6933A69-5130-4344-B526-184D7BCA0243}" type="pres">
      <dgm:prSet presAssocID="{E4F0E6DC-3E36-478B-8AB2-5CE975F9457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F7CB65-539C-4041-B605-3BE6B6FA131E}" type="pres">
      <dgm:prSet presAssocID="{9FBC941B-D0EE-490B-83B0-5112399DF5C9}" presName="spacer" presStyleCnt="0"/>
      <dgm:spPr/>
    </dgm:pt>
    <dgm:pt modelId="{6C9608FD-C6C0-4F10-98D6-F7CDD7BD5419}" type="pres">
      <dgm:prSet presAssocID="{9A9BEA69-12B3-433A-95C0-843A005EDFA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538B3B-6352-40A1-B1AF-E84BAC867883}" type="pres">
      <dgm:prSet presAssocID="{98E4F537-34E6-4F3B-8324-642C8AB43DB4}" presName="spacer" presStyleCnt="0"/>
      <dgm:spPr/>
    </dgm:pt>
    <dgm:pt modelId="{F0998F51-7EAC-449F-BACC-23F85C6232A0}" type="pres">
      <dgm:prSet presAssocID="{6731BFC6-721C-4BFC-A128-CDEBB27F3F3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0389905-1979-4ABF-BAD9-97F716810A35}" type="presOf" srcId="{6731BFC6-721C-4BFC-A128-CDEBB27F3F3A}" destId="{F0998F51-7EAC-449F-BACC-23F85C6232A0}" srcOrd="0" destOrd="0" presId="urn:microsoft.com/office/officeart/2005/8/layout/vList2"/>
    <dgm:cxn modelId="{812B12B8-6B54-4064-AAC3-2662DC7230F1}" srcId="{B06F0846-6BD0-48FB-AE38-1211941DDC6C}" destId="{E4F0E6DC-3E36-478B-8AB2-5CE975F9457F}" srcOrd="0" destOrd="0" parTransId="{9905A4CA-F3E0-4F21-BA36-E20B05A88479}" sibTransId="{9FBC941B-D0EE-490B-83B0-5112399DF5C9}"/>
    <dgm:cxn modelId="{72179DCB-EEF7-4CA4-9FC3-A9AFCA594F13}" srcId="{B06F0846-6BD0-48FB-AE38-1211941DDC6C}" destId="{9A9BEA69-12B3-433A-95C0-843A005EDFA1}" srcOrd="1" destOrd="0" parTransId="{1C60756B-1795-4D1C-A5E8-FF32AC641B03}" sibTransId="{98E4F537-34E6-4F3B-8324-642C8AB43DB4}"/>
    <dgm:cxn modelId="{88132018-92A1-486A-9A18-D0D4D3824A8A}" type="presOf" srcId="{9A9BEA69-12B3-433A-95C0-843A005EDFA1}" destId="{6C9608FD-C6C0-4F10-98D6-F7CDD7BD5419}" srcOrd="0" destOrd="0" presId="urn:microsoft.com/office/officeart/2005/8/layout/vList2"/>
    <dgm:cxn modelId="{D6E2AF7D-B9E8-40F4-93C3-9AC34CB6278D}" srcId="{B06F0846-6BD0-48FB-AE38-1211941DDC6C}" destId="{6731BFC6-721C-4BFC-A128-CDEBB27F3F3A}" srcOrd="2" destOrd="0" parTransId="{84DE7D5F-53D4-44D4-B4C4-608C0D1AED8A}" sibTransId="{40A871BD-274B-4A1B-87CF-B0CBBED86FC1}"/>
    <dgm:cxn modelId="{0A737CC9-F02B-421C-8486-E4F11C321210}" type="presOf" srcId="{E4F0E6DC-3E36-478B-8AB2-5CE975F9457F}" destId="{66933A69-5130-4344-B526-184D7BCA0243}" srcOrd="0" destOrd="0" presId="urn:microsoft.com/office/officeart/2005/8/layout/vList2"/>
    <dgm:cxn modelId="{F079A57D-5FC9-4930-ADE0-D89B0318852A}" type="presOf" srcId="{B06F0846-6BD0-48FB-AE38-1211941DDC6C}" destId="{7A030030-8CC1-4E1B-BA5B-DC3F7C8707D7}" srcOrd="0" destOrd="0" presId="urn:microsoft.com/office/officeart/2005/8/layout/vList2"/>
    <dgm:cxn modelId="{28EAEF78-F3FE-4CA8-9FB9-CADFCD0BE0DB}" type="presParOf" srcId="{7A030030-8CC1-4E1B-BA5B-DC3F7C8707D7}" destId="{66933A69-5130-4344-B526-184D7BCA0243}" srcOrd="0" destOrd="0" presId="urn:microsoft.com/office/officeart/2005/8/layout/vList2"/>
    <dgm:cxn modelId="{5BC3A08D-7A48-4065-91F7-C2D6622F3B3F}" type="presParOf" srcId="{7A030030-8CC1-4E1B-BA5B-DC3F7C8707D7}" destId="{6BF7CB65-539C-4041-B605-3BE6B6FA131E}" srcOrd="1" destOrd="0" presId="urn:microsoft.com/office/officeart/2005/8/layout/vList2"/>
    <dgm:cxn modelId="{5ACEB6D8-39C6-4458-8798-C493C0A761EE}" type="presParOf" srcId="{7A030030-8CC1-4E1B-BA5B-DC3F7C8707D7}" destId="{6C9608FD-C6C0-4F10-98D6-F7CDD7BD5419}" srcOrd="2" destOrd="0" presId="urn:microsoft.com/office/officeart/2005/8/layout/vList2"/>
    <dgm:cxn modelId="{EDEF6984-335B-41E7-8DAD-2DFB8C25190D}" type="presParOf" srcId="{7A030030-8CC1-4E1B-BA5B-DC3F7C8707D7}" destId="{B1538B3B-6352-40A1-B1AF-E84BAC867883}" srcOrd="3" destOrd="0" presId="urn:microsoft.com/office/officeart/2005/8/layout/vList2"/>
    <dgm:cxn modelId="{20388538-3ED6-4C12-95C0-7BF1382B02ED}" type="presParOf" srcId="{7A030030-8CC1-4E1B-BA5B-DC3F7C8707D7}" destId="{F0998F51-7EAC-449F-BACC-23F85C6232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79B583-159C-48E6-9006-D7CC6A3761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F476D1EA-D789-4093-8A62-811F29DA630E}">
      <dgm:prSet/>
      <dgm:spPr/>
      <dgm:t>
        <a:bodyPr/>
        <a:lstStyle/>
        <a:p>
          <a:pPr rtl="0"/>
          <a:r>
            <a:rPr lang="fr-FR" dirty="0" smtClean="0"/>
            <a:t>En début de formation, outil de positionnement  </a:t>
          </a:r>
          <a:endParaRPr lang="fr-FR" dirty="0"/>
        </a:p>
      </dgm:t>
    </dgm:pt>
    <dgm:pt modelId="{5B43AF8E-A92F-4EEF-964E-6051D3C3C3E4}" type="parTrans" cxnId="{B2AE079E-A676-4FFA-881F-455A70603B05}">
      <dgm:prSet/>
      <dgm:spPr/>
      <dgm:t>
        <a:bodyPr/>
        <a:lstStyle/>
        <a:p>
          <a:endParaRPr lang="fr-FR"/>
        </a:p>
      </dgm:t>
    </dgm:pt>
    <dgm:pt modelId="{7ADFB469-4A1D-4C8E-AA13-2E09A0F3B107}" type="sibTrans" cxnId="{B2AE079E-A676-4FFA-881F-455A70603B05}">
      <dgm:prSet/>
      <dgm:spPr/>
      <dgm:t>
        <a:bodyPr/>
        <a:lstStyle/>
        <a:p>
          <a:endParaRPr lang="fr-FR"/>
        </a:p>
      </dgm:t>
    </dgm:pt>
    <dgm:pt modelId="{BD8B1880-5B49-4F8D-8A16-5945B601DF1A}">
      <dgm:prSet/>
      <dgm:spPr/>
      <dgm:t>
        <a:bodyPr/>
        <a:lstStyle/>
        <a:p>
          <a:pPr rtl="0"/>
          <a:r>
            <a:rPr lang="fr-FR" dirty="0" smtClean="0"/>
            <a:t>En cours de formation , outil de suivi des progrès de l’étudiant</a:t>
          </a:r>
          <a:endParaRPr lang="fr-FR" dirty="0"/>
        </a:p>
      </dgm:t>
    </dgm:pt>
    <dgm:pt modelId="{24371B17-044A-4F4D-9475-A12BC20F966F}" type="parTrans" cxnId="{793A0992-B25D-464C-992F-3A57F1038F6C}">
      <dgm:prSet/>
      <dgm:spPr/>
      <dgm:t>
        <a:bodyPr/>
        <a:lstStyle/>
        <a:p>
          <a:endParaRPr lang="fr-FR"/>
        </a:p>
      </dgm:t>
    </dgm:pt>
    <dgm:pt modelId="{761CFEBB-F97C-4EB1-8468-F78B5C97ADE3}" type="sibTrans" cxnId="{793A0992-B25D-464C-992F-3A57F1038F6C}">
      <dgm:prSet/>
      <dgm:spPr/>
      <dgm:t>
        <a:bodyPr/>
        <a:lstStyle/>
        <a:p>
          <a:endParaRPr lang="fr-FR"/>
        </a:p>
      </dgm:t>
    </dgm:pt>
    <dgm:pt modelId="{7A333E96-B354-447A-9151-546EA332C285}">
      <dgm:prSet/>
      <dgm:spPr/>
      <dgm:t>
        <a:bodyPr/>
        <a:lstStyle/>
        <a:p>
          <a:pPr rtl="0"/>
          <a:r>
            <a:rPr lang="fr-FR" dirty="0" smtClean="0"/>
            <a:t>En fin de formation, support d’évaluation lors des épreuves E3, E5, E6</a:t>
          </a:r>
          <a:endParaRPr lang="fr-FR" dirty="0"/>
        </a:p>
      </dgm:t>
    </dgm:pt>
    <dgm:pt modelId="{899F2569-8BFD-484A-AE44-35383E3F43F2}" type="parTrans" cxnId="{E324557D-B03E-46C2-BABF-31B0F8EE585F}">
      <dgm:prSet/>
      <dgm:spPr/>
      <dgm:t>
        <a:bodyPr/>
        <a:lstStyle/>
        <a:p>
          <a:endParaRPr lang="fr-FR"/>
        </a:p>
      </dgm:t>
    </dgm:pt>
    <dgm:pt modelId="{CCDDBAD7-C5AA-4740-93F4-62821F440560}" type="sibTrans" cxnId="{E324557D-B03E-46C2-BABF-31B0F8EE585F}">
      <dgm:prSet/>
      <dgm:spPr/>
      <dgm:t>
        <a:bodyPr/>
        <a:lstStyle/>
        <a:p>
          <a:endParaRPr lang="fr-FR"/>
        </a:p>
      </dgm:t>
    </dgm:pt>
    <dgm:pt modelId="{6A6510E4-0A3A-4BAA-9CC2-3593E4EF1C83}" type="pres">
      <dgm:prSet presAssocID="{4879B583-159C-48E6-9006-D7CC6A3761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E6F768B-11FA-4577-9012-2E1825307F60}" type="pres">
      <dgm:prSet presAssocID="{F476D1EA-D789-4093-8A62-811F29DA63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F0DD6A-19ED-4981-B312-9D7FAA6E9B0C}" type="pres">
      <dgm:prSet presAssocID="{7ADFB469-4A1D-4C8E-AA13-2E09A0F3B107}" presName="spacer" presStyleCnt="0"/>
      <dgm:spPr/>
    </dgm:pt>
    <dgm:pt modelId="{B3E5358F-7F8B-4C05-89C2-D516061EBE2F}" type="pres">
      <dgm:prSet presAssocID="{BD8B1880-5B49-4F8D-8A16-5945B601DF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6CDFAD-F7A0-46AA-AB86-6852F2C7BEF2}" type="pres">
      <dgm:prSet presAssocID="{761CFEBB-F97C-4EB1-8468-F78B5C97ADE3}" presName="spacer" presStyleCnt="0"/>
      <dgm:spPr/>
    </dgm:pt>
    <dgm:pt modelId="{ECB47B40-879D-4C4A-9982-09165B401260}" type="pres">
      <dgm:prSet presAssocID="{7A333E96-B354-447A-9151-546EA332C28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324557D-B03E-46C2-BABF-31B0F8EE585F}" srcId="{4879B583-159C-48E6-9006-D7CC6A37615D}" destId="{7A333E96-B354-447A-9151-546EA332C285}" srcOrd="2" destOrd="0" parTransId="{899F2569-8BFD-484A-AE44-35383E3F43F2}" sibTransId="{CCDDBAD7-C5AA-4740-93F4-62821F440560}"/>
    <dgm:cxn modelId="{9195AF3E-832D-494C-A6DC-2AF02F3903D9}" type="presOf" srcId="{F476D1EA-D789-4093-8A62-811F29DA630E}" destId="{EE6F768B-11FA-4577-9012-2E1825307F60}" srcOrd="0" destOrd="0" presId="urn:microsoft.com/office/officeart/2005/8/layout/vList2"/>
    <dgm:cxn modelId="{375052D0-B015-447B-90BA-CED1589A22AF}" type="presOf" srcId="{7A333E96-B354-447A-9151-546EA332C285}" destId="{ECB47B40-879D-4C4A-9982-09165B401260}" srcOrd="0" destOrd="0" presId="urn:microsoft.com/office/officeart/2005/8/layout/vList2"/>
    <dgm:cxn modelId="{3ACAF80B-AE2E-4720-B3A5-2FDD728FE7E5}" type="presOf" srcId="{4879B583-159C-48E6-9006-D7CC6A37615D}" destId="{6A6510E4-0A3A-4BAA-9CC2-3593E4EF1C83}" srcOrd="0" destOrd="0" presId="urn:microsoft.com/office/officeart/2005/8/layout/vList2"/>
    <dgm:cxn modelId="{B2AE079E-A676-4FFA-881F-455A70603B05}" srcId="{4879B583-159C-48E6-9006-D7CC6A37615D}" destId="{F476D1EA-D789-4093-8A62-811F29DA630E}" srcOrd="0" destOrd="0" parTransId="{5B43AF8E-A92F-4EEF-964E-6051D3C3C3E4}" sibTransId="{7ADFB469-4A1D-4C8E-AA13-2E09A0F3B107}"/>
    <dgm:cxn modelId="{D4478C78-5CEC-4950-9F6B-FF22C1FB0923}" type="presOf" srcId="{BD8B1880-5B49-4F8D-8A16-5945B601DF1A}" destId="{B3E5358F-7F8B-4C05-89C2-D516061EBE2F}" srcOrd="0" destOrd="0" presId="urn:microsoft.com/office/officeart/2005/8/layout/vList2"/>
    <dgm:cxn modelId="{793A0992-B25D-464C-992F-3A57F1038F6C}" srcId="{4879B583-159C-48E6-9006-D7CC6A37615D}" destId="{BD8B1880-5B49-4F8D-8A16-5945B601DF1A}" srcOrd="1" destOrd="0" parTransId="{24371B17-044A-4F4D-9475-A12BC20F966F}" sibTransId="{761CFEBB-F97C-4EB1-8468-F78B5C97ADE3}"/>
    <dgm:cxn modelId="{7F07D2C2-4658-459E-AA82-457B04DD350B}" type="presParOf" srcId="{6A6510E4-0A3A-4BAA-9CC2-3593E4EF1C83}" destId="{EE6F768B-11FA-4577-9012-2E1825307F60}" srcOrd="0" destOrd="0" presId="urn:microsoft.com/office/officeart/2005/8/layout/vList2"/>
    <dgm:cxn modelId="{5E0CAC35-3C31-4BDD-B9E9-24A53068BA9D}" type="presParOf" srcId="{6A6510E4-0A3A-4BAA-9CC2-3593E4EF1C83}" destId="{CEF0DD6A-19ED-4981-B312-9D7FAA6E9B0C}" srcOrd="1" destOrd="0" presId="urn:microsoft.com/office/officeart/2005/8/layout/vList2"/>
    <dgm:cxn modelId="{787AD266-F3CA-40A9-BC42-D2D3434F2A1F}" type="presParOf" srcId="{6A6510E4-0A3A-4BAA-9CC2-3593E4EF1C83}" destId="{B3E5358F-7F8B-4C05-89C2-D516061EBE2F}" srcOrd="2" destOrd="0" presId="urn:microsoft.com/office/officeart/2005/8/layout/vList2"/>
    <dgm:cxn modelId="{33AA8DC8-C3A4-4546-93DD-425B1426A4FB}" type="presParOf" srcId="{6A6510E4-0A3A-4BAA-9CC2-3593E4EF1C83}" destId="{BD6CDFAD-F7A0-46AA-AB86-6852F2C7BEF2}" srcOrd="3" destOrd="0" presId="urn:microsoft.com/office/officeart/2005/8/layout/vList2"/>
    <dgm:cxn modelId="{674FE112-4808-4727-9C79-6F3D6BBAFC7E}" type="presParOf" srcId="{6A6510E4-0A3A-4BAA-9CC2-3593E4EF1C83}" destId="{ECB47B40-879D-4C4A-9982-09165B4012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6A0D3-42D0-4880-AA08-3B04E6AA8F35}">
      <dsp:nvSpPr>
        <dsp:cNvPr id="0" name=""/>
        <dsp:cNvSpPr/>
      </dsp:nvSpPr>
      <dsp:spPr>
        <a:xfrm>
          <a:off x="0" y="62806"/>
          <a:ext cx="8229600" cy="1630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3 modalités d’acquisition de la professionnalité</a:t>
          </a:r>
          <a:endParaRPr lang="fr-FR" sz="4100" kern="1200" dirty="0"/>
        </a:p>
      </dsp:txBody>
      <dsp:txXfrm>
        <a:off x="79618" y="142424"/>
        <a:ext cx="8070364" cy="1471744"/>
      </dsp:txXfrm>
    </dsp:sp>
    <dsp:sp modelId="{2EC2104C-336A-4578-9AAE-7645A67BE8D8}">
      <dsp:nvSpPr>
        <dsp:cNvPr id="0" name=""/>
        <dsp:cNvSpPr/>
      </dsp:nvSpPr>
      <dsp:spPr>
        <a:xfrm>
          <a:off x="0" y="1693786"/>
          <a:ext cx="8229600" cy="165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200" kern="1200" dirty="0" smtClean="0"/>
            <a:t>Le stage</a:t>
          </a:r>
          <a:endParaRPr lang="fr-FR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200" kern="1200" dirty="0" smtClean="0"/>
            <a:t>L’étude personnalisée encadrée</a:t>
          </a:r>
          <a:endParaRPr lang="fr-FR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200" kern="1200" dirty="0" smtClean="0"/>
            <a:t>L’atelier de professionnalisation</a:t>
          </a:r>
          <a:endParaRPr lang="fr-FR" sz="3200" kern="1200" dirty="0"/>
        </a:p>
      </dsp:txBody>
      <dsp:txXfrm>
        <a:off x="0" y="1693786"/>
        <a:ext cx="8229600" cy="1654965"/>
      </dsp:txXfrm>
    </dsp:sp>
    <dsp:sp modelId="{7DBB1906-3E1F-416F-BB15-A2C38CE95FA5}">
      <dsp:nvSpPr>
        <dsp:cNvPr id="0" name=""/>
        <dsp:cNvSpPr/>
      </dsp:nvSpPr>
      <dsp:spPr>
        <a:xfrm>
          <a:off x="0" y="3348751"/>
          <a:ext cx="8229600" cy="1630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1 outil de suivi / support d’évaluation</a:t>
          </a:r>
          <a:endParaRPr lang="fr-FR" sz="4100" kern="1200" dirty="0"/>
        </a:p>
      </dsp:txBody>
      <dsp:txXfrm>
        <a:off x="79618" y="3428369"/>
        <a:ext cx="8070364" cy="1471744"/>
      </dsp:txXfrm>
    </dsp:sp>
    <dsp:sp modelId="{DFB58EE4-BCDE-4B46-8F92-5A51C240BAAD}">
      <dsp:nvSpPr>
        <dsp:cNvPr id="0" name=""/>
        <dsp:cNvSpPr/>
      </dsp:nvSpPr>
      <dsp:spPr>
        <a:xfrm>
          <a:off x="0" y="4979731"/>
          <a:ext cx="82296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200" kern="1200" dirty="0" smtClean="0"/>
            <a:t>Le livret de professionnalisation</a:t>
          </a:r>
          <a:endParaRPr lang="fr-FR" sz="3200" kern="1200" dirty="0"/>
        </a:p>
      </dsp:txBody>
      <dsp:txXfrm>
        <a:off x="0" y="4979731"/>
        <a:ext cx="8229600" cy="678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D6A6D-60C5-419E-85CB-138CA7C9E2E8}">
      <dsp:nvSpPr>
        <dsp:cNvPr id="0" name=""/>
        <dsp:cNvSpPr/>
      </dsp:nvSpPr>
      <dsp:spPr>
        <a:xfrm>
          <a:off x="0" y="19281"/>
          <a:ext cx="8229600" cy="864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Des situations réelles, vécues ou observées</a:t>
          </a:r>
          <a:endParaRPr lang="fr-FR" sz="3000" kern="1200" dirty="0"/>
        </a:p>
      </dsp:txBody>
      <dsp:txXfrm>
        <a:off x="0" y="19281"/>
        <a:ext cx="8229600" cy="864000"/>
      </dsp:txXfrm>
    </dsp:sp>
    <dsp:sp modelId="{34B7419C-8FAE-43AC-999C-08E41CC0947A}">
      <dsp:nvSpPr>
        <dsp:cNvPr id="0" name=""/>
        <dsp:cNvSpPr/>
      </dsp:nvSpPr>
      <dsp:spPr>
        <a:xfrm>
          <a:off x="0" y="883281"/>
          <a:ext cx="8229600" cy="3623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i="1" kern="1200" dirty="0" smtClean="0"/>
            <a:t>qui </a:t>
          </a:r>
          <a:r>
            <a:rPr lang="fr-FR" sz="3000" kern="1200" dirty="0" smtClean="0"/>
            <a:t>confrontent l’étudiant aux spécificités et contraintes des métiers du tourisme</a:t>
          </a:r>
          <a:endParaRPr lang="fr-FR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i="1" kern="1200" dirty="0" smtClean="0"/>
            <a:t>qui</a:t>
          </a:r>
          <a:r>
            <a:rPr lang="fr-FR" sz="3000" kern="1200" dirty="0" smtClean="0"/>
            <a:t> contribuent au développement des compétences professionnelles</a:t>
          </a:r>
          <a:endParaRPr lang="fr-FR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i="1" kern="1200" dirty="0" smtClean="0"/>
            <a:t>qui</a:t>
          </a:r>
          <a:r>
            <a:rPr lang="fr-FR" sz="3000" kern="1200" dirty="0" smtClean="0"/>
            <a:t> préparent l’insertion professionnelle visée</a:t>
          </a:r>
          <a:endParaRPr lang="fr-FR" sz="3000" kern="1200" dirty="0"/>
        </a:p>
      </dsp:txBody>
      <dsp:txXfrm>
        <a:off x="0" y="883281"/>
        <a:ext cx="8229600" cy="3623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744AB-92B1-42E9-A85A-7901E6958F0F}">
      <dsp:nvSpPr>
        <dsp:cNvPr id="0" name=""/>
        <dsp:cNvSpPr/>
      </dsp:nvSpPr>
      <dsp:spPr>
        <a:xfrm>
          <a:off x="42" y="140791"/>
          <a:ext cx="4105088" cy="7668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/>
            <a:t>Acquérir la dimension professionnelle et opérationnelle</a:t>
          </a:r>
          <a:endParaRPr lang="fr-FR" sz="2100" b="1" kern="1200" dirty="0"/>
        </a:p>
      </dsp:txBody>
      <dsp:txXfrm>
        <a:off x="42" y="140791"/>
        <a:ext cx="4105088" cy="766868"/>
      </dsp:txXfrm>
    </dsp:sp>
    <dsp:sp modelId="{5F158C3F-6D18-40FE-8751-F1DA681899C7}">
      <dsp:nvSpPr>
        <dsp:cNvPr id="0" name=""/>
        <dsp:cNvSpPr/>
      </dsp:nvSpPr>
      <dsp:spPr>
        <a:xfrm>
          <a:off x="42" y="907659"/>
          <a:ext cx="4105088" cy="42801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Se représenter concrètement le milieu professionnel</a:t>
          </a:r>
          <a:endParaRPr lang="fr-F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Acquérir et éprouver les compétences professionnelles prévues par le référentiel</a:t>
          </a:r>
          <a:endParaRPr lang="fr-F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Développer son expérience professionnelle</a:t>
          </a:r>
          <a:endParaRPr lang="fr-F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Cibler 1 fonction et/ou 1 domaine d’activité touristique</a:t>
          </a:r>
          <a:endParaRPr lang="fr-F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Alimenter le livret de professionnalisation</a:t>
          </a:r>
          <a:endParaRPr lang="fr-FR" sz="2100" kern="1200" dirty="0"/>
        </a:p>
      </dsp:txBody>
      <dsp:txXfrm>
        <a:off x="42" y="907659"/>
        <a:ext cx="4105088" cy="4280141"/>
      </dsp:txXfrm>
    </dsp:sp>
    <dsp:sp modelId="{37A69642-D8B1-46A9-8AB3-CC13974B3AB7}">
      <dsp:nvSpPr>
        <dsp:cNvPr id="0" name=""/>
        <dsp:cNvSpPr/>
      </dsp:nvSpPr>
      <dsp:spPr>
        <a:xfrm>
          <a:off x="4679844" y="140791"/>
          <a:ext cx="4105088" cy="7668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/>
            <a:t>Se situer dans l’environnement professionnel</a:t>
          </a:r>
          <a:endParaRPr lang="fr-FR" sz="2100" b="1" kern="1200" dirty="0"/>
        </a:p>
      </dsp:txBody>
      <dsp:txXfrm>
        <a:off x="4679844" y="140791"/>
        <a:ext cx="4105088" cy="766868"/>
      </dsp:txXfrm>
    </dsp:sp>
    <dsp:sp modelId="{5C2ADCDA-25DF-46F8-97EF-7A907363C54C}">
      <dsp:nvSpPr>
        <dsp:cNvPr id="0" name=""/>
        <dsp:cNvSpPr/>
      </dsp:nvSpPr>
      <dsp:spPr>
        <a:xfrm>
          <a:off x="4679844" y="907659"/>
          <a:ext cx="4105088" cy="42801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Appréhender les caractéristiques économiques, juridiques, managériales et technologiques des situations rencontrées et en percevoir les enjeux</a:t>
          </a:r>
          <a:endParaRPr lang="fr-F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Se situer dans un environnement organisationnel et de gestion de l’info réel</a:t>
          </a:r>
          <a:endParaRPr lang="fr-F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Se construire une représentation du métier dans toutes ses dimensions</a:t>
          </a:r>
          <a:endParaRPr lang="fr-F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Acquérir des comportements professionnels adaptés</a:t>
          </a:r>
          <a:endParaRPr lang="fr-FR" sz="2100" kern="1200" dirty="0"/>
        </a:p>
      </dsp:txBody>
      <dsp:txXfrm>
        <a:off x="4679844" y="907659"/>
        <a:ext cx="4105088" cy="42801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821A1-8293-4BE5-91B1-91C287262081}">
      <dsp:nvSpPr>
        <dsp:cNvPr id="0" name=""/>
        <dsp:cNvSpPr/>
      </dsp:nvSpPr>
      <dsp:spPr>
        <a:xfrm>
          <a:off x="0" y="301281"/>
          <a:ext cx="8229600" cy="1268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Définition du ou des lieux de stage, des missions et tâches à accomplir guidée par …</a:t>
          </a:r>
          <a:endParaRPr lang="fr-FR" sz="3400" kern="1200" dirty="0"/>
        </a:p>
      </dsp:txBody>
      <dsp:txXfrm>
        <a:off x="0" y="301281"/>
        <a:ext cx="8229600" cy="1268280"/>
      </dsp:txXfrm>
    </dsp:sp>
    <dsp:sp modelId="{232F83BF-AB51-4FE6-A8F9-92F1C7B0FD2E}">
      <dsp:nvSpPr>
        <dsp:cNvPr id="0" name=""/>
        <dsp:cNvSpPr/>
      </dsp:nvSpPr>
      <dsp:spPr>
        <a:xfrm>
          <a:off x="0" y="1569561"/>
          <a:ext cx="8229600" cy="29865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400" kern="1200" dirty="0" smtClean="0"/>
            <a:t>Les opportunités spatiales et temporelles d’insertion</a:t>
          </a:r>
          <a:endParaRPr lang="fr-FR" sz="3400" kern="1200" dirty="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400" kern="1200" dirty="0" smtClean="0"/>
            <a:t>Les caractéristiques de l’établissement de formation</a:t>
          </a:r>
          <a:endParaRPr lang="fr-FR" sz="3400" kern="1200" dirty="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400" kern="1200" dirty="0" smtClean="0"/>
            <a:t>Les centres d’intérêt de l’étudiant</a:t>
          </a:r>
          <a:endParaRPr lang="fr-FR" sz="3400" kern="1200" dirty="0"/>
        </a:p>
      </dsp:txBody>
      <dsp:txXfrm>
        <a:off x="0" y="1569561"/>
        <a:ext cx="8229600" cy="29865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DE23F-24D7-4AB9-92F1-F77614748DE7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100" kern="1200" dirty="0" smtClean="0"/>
            <a:t>L’organisation d’accueil</a:t>
          </a:r>
          <a:endParaRPr lang="fr-FR" sz="4100" kern="1200" dirty="0"/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100" kern="1200" dirty="0" smtClean="0"/>
            <a:t>L’étudiant</a:t>
          </a:r>
          <a:endParaRPr lang="fr-FR" sz="4100" kern="1200" dirty="0"/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100" kern="1200" dirty="0" smtClean="0"/>
            <a:t>L’équipe pédagogique</a:t>
          </a:r>
          <a:endParaRPr lang="fr-FR" sz="4100" kern="1200" dirty="0"/>
        </a:p>
      </dsp:txBody>
      <dsp:txXfrm rot="-5400000">
        <a:off x="2962656" y="629347"/>
        <a:ext cx="5090193" cy="3267268"/>
      </dsp:txXfrm>
    </dsp:sp>
    <dsp:sp modelId="{1B2B2DCF-082A-494B-954D-FC3E1054399F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La diversité </a:t>
          </a:r>
          <a:r>
            <a:rPr lang="fr-FR" sz="2900" kern="1200" dirty="0" smtClean="0"/>
            <a:t>et </a:t>
          </a:r>
          <a:r>
            <a:rPr lang="fr-FR" sz="2900" kern="1200" dirty="0" smtClean="0"/>
            <a:t>la qualité </a:t>
          </a:r>
          <a:r>
            <a:rPr lang="fr-FR" sz="2900" kern="1200" dirty="0" smtClean="0"/>
            <a:t>des situations professionnelles </a:t>
          </a:r>
          <a:r>
            <a:rPr lang="fr-FR" sz="2900" kern="1200" dirty="0" smtClean="0"/>
            <a:t> garanties </a:t>
          </a:r>
          <a:r>
            <a:rPr lang="fr-FR" sz="2900" kern="1200" dirty="0" smtClean="0"/>
            <a:t>par l’engagement des  partenaires</a:t>
          </a:r>
          <a:endParaRPr lang="fr-FR" sz="2900" kern="1200" dirty="0"/>
        </a:p>
      </dsp:txBody>
      <dsp:txXfrm>
        <a:off x="144625" y="144625"/>
        <a:ext cx="2673406" cy="4236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09AF6-5BC1-4700-9892-9C4FF0D30C89}">
      <dsp:nvSpPr>
        <dsp:cNvPr id="0" name=""/>
        <dsp:cNvSpPr/>
      </dsp:nvSpPr>
      <dsp:spPr>
        <a:xfrm>
          <a:off x="0" y="30446"/>
          <a:ext cx="8229600" cy="1188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12 semaines</a:t>
          </a:r>
          <a:endParaRPr lang="fr-FR" sz="2600" kern="1200" dirty="0"/>
        </a:p>
      </dsp:txBody>
      <dsp:txXfrm>
        <a:off x="58030" y="88476"/>
        <a:ext cx="8113540" cy="1072696"/>
      </dsp:txXfrm>
    </dsp:sp>
    <dsp:sp modelId="{7A22974E-8EF9-4DBC-A2A3-98804102CE65}">
      <dsp:nvSpPr>
        <dsp:cNvPr id="0" name=""/>
        <dsp:cNvSpPr/>
      </dsp:nvSpPr>
      <dsp:spPr>
        <a:xfrm>
          <a:off x="0" y="1294083"/>
          <a:ext cx="8229600" cy="1188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2 ou 3 périodes 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(selon la progression arrêtée par l’équipe pédagogique)</a:t>
          </a:r>
          <a:endParaRPr lang="fr-FR" sz="2600" kern="1200" dirty="0"/>
        </a:p>
      </dsp:txBody>
      <dsp:txXfrm>
        <a:off x="58030" y="1352113"/>
        <a:ext cx="8113540" cy="1072696"/>
      </dsp:txXfrm>
    </dsp:sp>
    <dsp:sp modelId="{E6A93593-4E3C-4CC6-81F1-C9D117D380F8}">
      <dsp:nvSpPr>
        <dsp:cNvPr id="0" name=""/>
        <dsp:cNvSpPr/>
      </dsp:nvSpPr>
      <dsp:spPr>
        <a:xfrm>
          <a:off x="0" y="2557720"/>
          <a:ext cx="8229600" cy="1188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En France ou à l’étranger</a:t>
          </a:r>
          <a:endParaRPr lang="fr-FR" sz="2600" kern="1200" dirty="0"/>
        </a:p>
      </dsp:txBody>
      <dsp:txXfrm>
        <a:off x="58030" y="2615750"/>
        <a:ext cx="8113540" cy="1072696"/>
      </dsp:txXfrm>
    </dsp:sp>
    <dsp:sp modelId="{48E1BE61-5437-4C77-B2A3-3C3D5F16DB78}">
      <dsp:nvSpPr>
        <dsp:cNvPr id="0" name=""/>
        <dsp:cNvSpPr/>
      </dsp:nvSpPr>
      <dsp:spPr>
        <a:xfrm>
          <a:off x="0" y="3821356"/>
          <a:ext cx="8229600" cy="1188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Un enseignant référent pour accompagner le stagiaire</a:t>
          </a:r>
          <a:endParaRPr lang="fr-FR" sz="2600" kern="1200" dirty="0"/>
        </a:p>
      </dsp:txBody>
      <dsp:txXfrm>
        <a:off x="58030" y="3879386"/>
        <a:ext cx="8113540" cy="10726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33A69-5130-4344-B526-184D7BCA0243}">
      <dsp:nvSpPr>
        <dsp:cNvPr id="0" name=""/>
        <dsp:cNvSpPr/>
      </dsp:nvSpPr>
      <dsp:spPr>
        <a:xfrm>
          <a:off x="0" y="95318"/>
          <a:ext cx="8568952" cy="16204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Permettre de mobiliser </a:t>
          </a:r>
          <a:r>
            <a:rPr lang="fr-FR" sz="2300" b="1" i="1" kern="1200" dirty="0" smtClean="0"/>
            <a:t>de façon intégrée et transversale</a:t>
          </a:r>
          <a:r>
            <a:rPr lang="fr-FR" sz="2300" kern="1200" dirty="0" smtClean="0"/>
            <a:t> les compétences et savoirs associés en référence aux 4 fonctions du diplôme, au travers de situations professionnelles réelles ou simulées</a:t>
          </a:r>
          <a:endParaRPr lang="fr-FR" sz="2300" kern="1200" dirty="0"/>
        </a:p>
      </dsp:txBody>
      <dsp:txXfrm>
        <a:off x="79106" y="174424"/>
        <a:ext cx="8410740" cy="1462274"/>
      </dsp:txXfrm>
    </dsp:sp>
    <dsp:sp modelId="{6C9608FD-C6C0-4F10-98D6-F7CDD7BD5419}">
      <dsp:nvSpPr>
        <dsp:cNvPr id="0" name=""/>
        <dsp:cNvSpPr/>
      </dsp:nvSpPr>
      <dsp:spPr>
        <a:xfrm>
          <a:off x="0" y="1782044"/>
          <a:ext cx="8568952" cy="16204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Approfondir les compétences génériques en privilégiant, dans la réflexion et  dans l’action, certaines situations professionnelles en lien avec </a:t>
          </a:r>
          <a:r>
            <a:rPr lang="fr-FR" sz="2300" b="1" i="1" kern="1200" dirty="0" smtClean="0"/>
            <a:t>la spécialisation sectorielle et/ou fonctionnelle </a:t>
          </a:r>
          <a:r>
            <a:rPr lang="fr-FR" sz="2300" kern="1200" dirty="0" smtClean="0"/>
            <a:t>choisie par l’étudiant</a:t>
          </a:r>
          <a:endParaRPr lang="fr-FR" sz="2300" kern="1200" dirty="0"/>
        </a:p>
      </dsp:txBody>
      <dsp:txXfrm>
        <a:off x="79106" y="1861150"/>
        <a:ext cx="8410740" cy="1462274"/>
      </dsp:txXfrm>
    </dsp:sp>
    <dsp:sp modelId="{F0998F51-7EAC-449F-BACC-23F85C6232A0}">
      <dsp:nvSpPr>
        <dsp:cNvPr id="0" name=""/>
        <dsp:cNvSpPr/>
      </dsp:nvSpPr>
      <dsp:spPr>
        <a:xfrm>
          <a:off x="0" y="3468771"/>
          <a:ext cx="8568952" cy="16204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Suivre et infléchir, si nécessaire, l’évolution de l’étudiant dans son parcours de professionnalisation</a:t>
          </a:r>
          <a:endParaRPr lang="fr-FR" sz="2300" kern="1200" dirty="0"/>
        </a:p>
      </dsp:txBody>
      <dsp:txXfrm>
        <a:off x="79106" y="3547877"/>
        <a:ext cx="8410740" cy="14622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F768B-11FA-4577-9012-2E1825307F60}">
      <dsp:nvSpPr>
        <dsp:cNvPr id="0" name=""/>
        <dsp:cNvSpPr/>
      </dsp:nvSpPr>
      <dsp:spPr>
        <a:xfrm>
          <a:off x="0" y="11181"/>
          <a:ext cx="82296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En début de formation, outil de positionnement  </a:t>
          </a:r>
          <a:endParaRPr lang="fr-FR" sz="3600" kern="1200" dirty="0"/>
        </a:p>
      </dsp:txBody>
      <dsp:txXfrm>
        <a:off x="69908" y="81089"/>
        <a:ext cx="8089784" cy="1292264"/>
      </dsp:txXfrm>
    </dsp:sp>
    <dsp:sp modelId="{B3E5358F-7F8B-4C05-89C2-D516061EBE2F}">
      <dsp:nvSpPr>
        <dsp:cNvPr id="0" name=""/>
        <dsp:cNvSpPr/>
      </dsp:nvSpPr>
      <dsp:spPr>
        <a:xfrm>
          <a:off x="0" y="1546941"/>
          <a:ext cx="82296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En cours de formation , outil de suivi des progrès de l’étudiant</a:t>
          </a:r>
          <a:endParaRPr lang="fr-FR" sz="3600" kern="1200" dirty="0"/>
        </a:p>
      </dsp:txBody>
      <dsp:txXfrm>
        <a:off x="69908" y="1616849"/>
        <a:ext cx="8089784" cy="1292264"/>
      </dsp:txXfrm>
    </dsp:sp>
    <dsp:sp modelId="{ECB47B40-879D-4C4A-9982-09165B401260}">
      <dsp:nvSpPr>
        <dsp:cNvPr id="0" name=""/>
        <dsp:cNvSpPr/>
      </dsp:nvSpPr>
      <dsp:spPr>
        <a:xfrm>
          <a:off x="0" y="3082701"/>
          <a:ext cx="82296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En fin de formation, support d’évaluation lors des épreuves E3, E5, E6</a:t>
          </a:r>
          <a:endParaRPr lang="fr-FR" sz="3600" kern="1200" dirty="0"/>
        </a:p>
      </dsp:txBody>
      <dsp:txXfrm>
        <a:off x="69908" y="3152609"/>
        <a:ext cx="8089784" cy="1292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ED7E1-9C68-46E8-A7B3-C1D7E78B47A8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F93CC-2B95-46FC-AFD6-E6DEC91254D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48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222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1234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434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034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652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0150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4032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45758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48216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7506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701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3775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43933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0530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908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32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82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7594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2306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734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672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93CC-2B95-46FC-AFD6-E6DEC91254D4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5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03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31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08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868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222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357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419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237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905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532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368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5A9E-034A-45F5-B558-65F9816B9E2F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4CAE-5481-40A3-924B-BBC8995BC8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925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7772400" cy="1470025"/>
          </a:xfrm>
        </p:spPr>
        <p:txBody>
          <a:bodyPr/>
          <a:lstStyle/>
          <a:p>
            <a:r>
              <a:rPr lang="fr-FR" dirty="0" smtClean="0"/>
              <a:t>L’acquisition de la professionnalité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60648"/>
            <a:ext cx="1938414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1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Les objectifs de l’étude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fr-FR" dirty="0" smtClean="0"/>
              <a:t>Consolider les compétences génériques du diplôme</a:t>
            </a:r>
          </a:p>
          <a:p>
            <a:endParaRPr lang="fr-FR" dirty="0" smtClean="0"/>
          </a:p>
          <a:p>
            <a:r>
              <a:rPr lang="fr-FR" dirty="0" smtClean="0"/>
              <a:t>Développer des compétences et des connaissances propres au domaine sectoriel ou fonctionnel choisi par l’étudiant</a:t>
            </a:r>
          </a:p>
          <a:p>
            <a:endParaRPr lang="fr-FR" dirty="0" smtClean="0"/>
          </a:p>
          <a:p>
            <a:r>
              <a:rPr lang="fr-FR" dirty="0" smtClean="0"/>
              <a:t>Prendre du recul sur la dimension technique des métiers du tourisme en replaçant les pratiques et les situations professionnelles dans un contexte plus large d’évolution de l’environnement des activités touristiques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6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La définition du sujet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fr-FR" sz="3400" dirty="0" smtClean="0"/>
          </a:p>
          <a:p>
            <a:r>
              <a:rPr lang="fr-FR" sz="3400" dirty="0" smtClean="0"/>
              <a:t>Un sujet obligatoirement lié à un approfondissement sectoriel et/ou fonctionnel</a:t>
            </a:r>
          </a:p>
          <a:p>
            <a:endParaRPr lang="fr-FR" sz="3400" dirty="0" smtClean="0"/>
          </a:p>
          <a:p>
            <a:r>
              <a:rPr lang="fr-FR" sz="3400" dirty="0" smtClean="0"/>
              <a:t>Un sujet choisi par l’étudiant en fonction de son expérience, de ses centres d’intérêt et de son environnement de formation et de pratique professionnelle</a:t>
            </a:r>
          </a:p>
          <a:p>
            <a:endParaRPr lang="fr-FR" sz="3400" dirty="0" smtClean="0"/>
          </a:p>
          <a:p>
            <a:r>
              <a:rPr lang="fr-FR" sz="3400" dirty="0" smtClean="0"/>
              <a:t>Un sujet choisi en accord avec l’équipe pédagogique</a:t>
            </a:r>
          </a:p>
          <a:p>
            <a:endParaRPr lang="fr-FR" sz="3400" dirty="0" smtClean="0"/>
          </a:p>
          <a:p>
            <a:r>
              <a:rPr lang="fr-FR" sz="3400" dirty="0" smtClean="0"/>
              <a:t>Un sujet suffisamment précis pour être original et comportant une problématique </a:t>
            </a:r>
          </a:p>
          <a:p>
            <a:endParaRPr lang="fr-FR" sz="3400" dirty="0" smtClean="0"/>
          </a:p>
          <a:p>
            <a:r>
              <a:rPr lang="fr-FR" sz="3400" dirty="0" smtClean="0"/>
              <a:t>Un sujet qui peut correspondre à une commande 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8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L’encadrement de l’étude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Encadrement assuré par les membres de l’équipe pédagogique qui apportent une aide méthodologique </a:t>
            </a:r>
            <a:r>
              <a:rPr lang="fr-FR" i="1" dirty="0" smtClean="0"/>
              <a:t>de façon coordonnée </a:t>
            </a:r>
            <a:r>
              <a:rPr lang="fr-FR" dirty="0" smtClean="0"/>
              <a:t>au cours des séquences prévues à cet effet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Aide méthodologique ayant pour objet :</a:t>
            </a:r>
          </a:p>
          <a:p>
            <a:pPr lvl="1"/>
            <a:r>
              <a:rPr lang="fr-FR" dirty="0" smtClean="0"/>
              <a:t>La définition du thème de l’étude</a:t>
            </a:r>
          </a:p>
          <a:p>
            <a:pPr lvl="1"/>
            <a:r>
              <a:rPr lang="fr-FR" dirty="0" smtClean="0"/>
              <a:t>L’accès aux ressources et la sélection des informations pertinentes</a:t>
            </a:r>
          </a:p>
          <a:p>
            <a:pPr lvl="1"/>
            <a:r>
              <a:rPr lang="fr-FR" dirty="0" smtClean="0"/>
              <a:t>La construction d’une problématique et d’une démarche scientifiquement probante</a:t>
            </a:r>
          </a:p>
          <a:p>
            <a:pPr lvl="1"/>
            <a:r>
              <a:rPr lang="fr-FR" dirty="0" smtClean="0"/>
              <a:t>La mobilisation des outils d’analyse et de traitement de l’info pertinents au regard de l’objectif</a:t>
            </a:r>
          </a:p>
          <a:p>
            <a:pPr lvl="1"/>
            <a:r>
              <a:rPr lang="fr-FR" dirty="0" smtClean="0"/>
              <a:t>L’approfondissement de savoirs et de savoir faire propres au domaine étudié</a:t>
            </a:r>
          </a:p>
          <a:p>
            <a:pPr lvl="1"/>
            <a:r>
              <a:rPr lang="fr-FR" dirty="0" smtClean="0"/>
              <a:t>Le contrôle de l’avancement des travaux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27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dirty="0" smtClean="0"/>
              <a:t>L’évaluation de l’étude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fr-FR" dirty="0" smtClean="0"/>
              <a:t>L’étude donne lieu à la production d’un rapport structuré d’une quinzaine de pages, en version papier et en version numérique</a:t>
            </a:r>
          </a:p>
          <a:p>
            <a:r>
              <a:rPr lang="fr-FR" dirty="0" smtClean="0"/>
              <a:t>Cette production fait l’objet d’une soutenance dans l’épreuve E6, rendant compte :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 la délimitation et de l’intérêt du sujet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méthodes de recherche , de sélection et de validation des informations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technologies mises en œuvre 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conclusions de l’étude (environ 5 pages)</a:t>
            </a:r>
          </a:p>
          <a:p>
            <a:pPr marL="57150" indent="0">
              <a:buNone/>
            </a:pPr>
            <a:r>
              <a:rPr lang="fr-FR" dirty="0" smtClean="0"/>
              <a:t>        </a:t>
            </a:r>
            <a:r>
              <a:rPr lang="fr-FR" b="1" i="1" dirty="0" smtClean="0"/>
              <a:t>Privilégier, lors de l’évaluation, la démarche méthodologique, garante d’un travail personnel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579736" y="530120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53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Quelques pistes d’organisation esquissées lors du séminaire national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Répartir </a:t>
            </a:r>
            <a:r>
              <a:rPr lang="fr-FR" dirty="0"/>
              <a:t>le volume horaire global de l’étude encadrée (60h) </a:t>
            </a:r>
            <a:r>
              <a:rPr lang="fr-FR" dirty="0" smtClean="0"/>
              <a:t>au cours de l’année, en </a:t>
            </a:r>
            <a:r>
              <a:rPr lang="fr-FR" dirty="0"/>
              <a:t>fonction des </a:t>
            </a:r>
            <a:r>
              <a:rPr lang="fr-FR" dirty="0" smtClean="0"/>
              <a:t>besoins</a:t>
            </a:r>
          </a:p>
          <a:p>
            <a:r>
              <a:rPr lang="fr-FR" dirty="0" smtClean="0"/>
              <a:t>Identifier les convergences utiles entre les disciplines enseignées et l’encadrement de l’étude  </a:t>
            </a:r>
          </a:p>
          <a:p>
            <a:r>
              <a:rPr lang="fr-FR" dirty="0"/>
              <a:t>Planifier les interventions des enseignants </a:t>
            </a:r>
            <a:r>
              <a:rPr lang="fr-FR" dirty="0" smtClean="0"/>
              <a:t>selon </a:t>
            </a:r>
            <a:r>
              <a:rPr lang="fr-FR" dirty="0"/>
              <a:t>les objectifs </a:t>
            </a:r>
            <a:r>
              <a:rPr lang="fr-FR" dirty="0" smtClean="0"/>
              <a:t>visés sur la période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5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L’atelier de professionnalisation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5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 smtClean="0"/>
              <a:t>Les objectifs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221724"/>
              </p:ext>
            </p:extLst>
          </p:nvPr>
        </p:nvGraphicFramePr>
        <p:xfrm>
          <a:off x="251520" y="1268760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51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La mise en œuvre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336246"/>
              </p:ext>
            </p:extLst>
          </p:nvPr>
        </p:nvGraphicFramePr>
        <p:xfrm>
          <a:off x="422176" y="1196752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6764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Horaire en formation initiale sous statut scolaire</a:t>
                      </a:r>
                      <a:endParaRPr lang="fr-FR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7640">
                <a:tc rowSpan="2"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Atelier de professionnalisation</a:t>
                      </a:r>
                      <a:endParaRPr lang="fr-F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1</a:t>
                      </a:r>
                      <a:r>
                        <a:rPr lang="fr-FR" sz="2200" baseline="30000" dirty="0" smtClean="0"/>
                        <a:t>ère</a:t>
                      </a:r>
                      <a:r>
                        <a:rPr lang="fr-FR" sz="2200" dirty="0" smtClean="0"/>
                        <a:t> année</a:t>
                      </a:r>
                      <a:endParaRPr lang="fr-F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2</a:t>
                      </a:r>
                      <a:r>
                        <a:rPr lang="fr-FR" sz="2200" baseline="30000" dirty="0" smtClean="0"/>
                        <a:t>ème</a:t>
                      </a:r>
                      <a:r>
                        <a:rPr lang="fr-FR" sz="2200" dirty="0" smtClean="0"/>
                        <a:t> année</a:t>
                      </a:r>
                      <a:endParaRPr lang="fr-FR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3 (1+2)</a:t>
                      </a:r>
                      <a:endParaRPr lang="fr-F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4 (2+2)</a:t>
                      </a:r>
                      <a:endParaRPr lang="fr-FR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67544" y="2824698"/>
            <a:ext cx="8136904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2 h élèves en co-animation, soit 4 h professeurs</a:t>
            </a:r>
          </a:p>
        </p:txBody>
      </p:sp>
      <p:sp>
        <p:nvSpPr>
          <p:cNvPr id="3" name="Flèche vers le bas 2"/>
          <p:cNvSpPr/>
          <p:nvPr/>
        </p:nvSpPr>
        <p:spPr>
          <a:xfrm>
            <a:off x="4093096" y="3645024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46201"/>
              </p:ext>
            </p:extLst>
          </p:nvPr>
        </p:nvGraphicFramePr>
        <p:xfrm>
          <a:off x="539552" y="4797152"/>
          <a:ext cx="806489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 1</a:t>
                      </a:r>
                      <a:r>
                        <a:rPr lang="fr-FR" sz="2200" baseline="30000" dirty="0" smtClean="0"/>
                        <a:t>ère</a:t>
                      </a:r>
                      <a:r>
                        <a:rPr lang="fr-FR" sz="2200" dirty="0" smtClean="0"/>
                        <a:t> année sans</a:t>
                      </a:r>
                      <a:r>
                        <a:rPr lang="fr-FR" sz="2200" baseline="0" dirty="0" smtClean="0"/>
                        <a:t> dédoublement</a:t>
                      </a:r>
                    </a:p>
                    <a:p>
                      <a:pPr algn="ctr"/>
                      <a:r>
                        <a:rPr lang="fr-FR" sz="2200" baseline="0" dirty="0" smtClean="0"/>
                        <a:t>(24 élèves)</a:t>
                      </a:r>
                      <a:endParaRPr lang="fr-F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1</a:t>
                      </a:r>
                      <a:r>
                        <a:rPr lang="fr-FR" sz="2200" baseline="30000" dirty="0" smtClean="0"/>
                        <a:t>ère</a:t>
                      </a:r>
                      <a:r>
                        <a:rPr lang="fr-FR" sz="2200" dirty="0" smtClean="0"/>
                        <a:t> année avec dédoublement</a:t>
                      </a:r>
                    </a:p>
                    <a:p>
                      <a:pPr algn="ctr"/>
                      <a:r>
                        <a:rPr lang="fr-FR" sz="2200" dirty="0" smtClean="0"/>
                        <a:t>(32 élèves)</a:t>
                      </a:r>
                      <a:endParaRPr lang="fr-FR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3 h</a:t>
                      </a:r>
                      <a:r>
                        <a:rPr lang="fr-FR" sz="2200" baseline="0" dirty="0" smtClean="0"/>
                        <a:t> classe entière </a:t>
                      </a:r>
                      <a:r>
                        <a:rPr lang="fr-FR" sz="2200" dirty="0" smtClean="0"/>
                        <a:t>dont 2</a:t>
                      </a:r>
                      <a:r>
                        <a:rPr lang="fr-FR" sz="2200" baseline="0" dirty="0" smtClean="0"/>
                        <a:t> h</a:t>
                      </a:r>
                    </a:p>
                    <a:p>
                      <a:pPr algn="ctr"/>
                      <a:r>
                        <a:rPr lang="fr-FR" sz="2200" baseline="0" dirty="0" smtClean="0"/>
                        <a:t>en </a:t>
                      </a:r>
                      <a:r>
                        <a:rPr lang="fr-FR" sz="2200" baseline="0" dirty="0" err="1" smtClean="0"/>
                        <a:t>co</a:t>
                      </a:r>
                      <a:r>
                        <a:rPr lang="fr-FR" sz="2200" baseline="0" dirty="0" smtClean="0"/>
                        <a:t>-animation</a:t>
                      </a:r>
                      <a:endParaRPr lang="fr-F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/>
                        <a:t>1h classe entière</a:t>
                      </a:r>
                      <a:r>
                        <a:rPr lang="fr-FR" sz="2200" baseline="0" dirty="0" smtClean="0"/>
                        <a:t> + heures </a:t>
                      </a:r>
                    </a:p>
                    <a:p>
                      <a:pPr algn="ctr"/>
                      <a:r>
                        <a:rPr lang="fr-FR" sz="2200" baseline="0" dirty="0" smtClean="0"/>
                        <a:t>en ½ groupe en </a:t>
                      </a:r>
                      <a:r>
                        <a:rPr lang="fr-FR" sz="2200" baseline="0" dirty="0" err="1" smtClean="0"/>
                        <a:t>co</a:t>
                      </a:r>
                      <a:r>
                        <a:rPr lang="fr-FR" sz="2200" baseline="0" dirty="0" smtClean="0"/>
                        <a:t>-animation</a:t>
                      </a:r>
                      <a:endParaRPr lang="fr-FR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6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La mise en œuvre </a:t>
            </a:r>
            <a:endParaRPr lang="fr-FR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67544" y="1052736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sz="2000" dirty="0" smtClean="0"/>
              <a:t>L’atelier </a:t>
            </a:r>
            <a:r>
              <a:rPr lang="fr-FR" sz="2000" dirty="0" smtClean="0"/>
              <a:t>se déroule </a:t>
            </a:r>
            <a:r>
              <a:rPr lang="fr-FR" sz="2000" dirty="0" smtClean="0"/>
              <a:t>dans le temps scolaire, à l’intérieur de l’établissement</a:t>
            </a:r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dirty="0" smtClean="0"/>
              <a:t>Sont concernés à des degrés divers tous les enseignants, en fonction des thématiques traitées, </a:t>
            </a:r>
            <a:r>
              <a:rPr lang="fr-FR" sz="2000" b="1" dirty="0" smtClean="0"/>
              <a:t>en particulier les professeurs de langues (F1 et F2)</a:t>
            </a:r>
          </a:p>
          <a:p>
            <a:pPr marL="285750" indent="-285750">
              <a:buFont typeface="Wingdings" pitchFamily="2" charset="2"/>
              <a:buChar char="v"/>
            </a:pPr>
            <a:endParaRPr lang="fr-FR" sz="2000" b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dirty="0" smtClean="0"/>
              <a:t>En conséquence, le binôme (co-animation) n’est pas « pérenne » ; il peut évoluer au cours de l’année en fonction des besoins </a:t>
            </a:r>
          </a:p>
          <a:p>
            <a:pPr marL="285750" indent="-285750">
              <a:buFont typeface="Wingdings" pitchFamily="2" charset="2"/>
              <a:buChar char="v"/>
            </a:pPr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dirty="0" smtClean="0"/>
              <a:t>L’organisation est laissée à l’initiative de l’établissement (projet pédagogique et contraintes locales)</a:t>
            </a:r>
          </a:p>
          <a:p>
            <a:pPr marL="285750" indent="-285750">
              <a:buFont typeface="Wingdings" pitchFamily="2" charset="2"/>
              <a:buChar char="v"/>
            </a:pPr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dirty="0" smtClean="0"/>
              <a:t>La direction, en concertation avec l’équipe pédagogique, définit les modalités  d’intervention des enseignants </a:t>
            </a:r>
          </a:p>
          <a:p>
            <a:pPr marL="285750" indent="-285750">
              <a:buFont typeface="Wingdings" pitchFamily="2" charset="2"/>
              <a:buChar char="v"/>
            </a:pPr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dirty="0" smtClean="0"/>
              <a:t>L’atelier doit être organisé sur une demi-journée</a:t>
            </a:r>
          </a:p>
        </p:txBody>
      </p:sp>
    </p:spTree>
    <p:extLst>
      <p:ext uri="{BB962C8B-B14F-4D97-AF65-F5344CB8AC3E}">
        <p14:creationId xmlns:p14="http://schemas.microsoft.com/office/powerpoint/2010/main" val="29686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Quelques pistes de réflexion esquissées lors du séminaire national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1330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fr-FR" dirty="0"/>
              <a:t>Regrouper sur une demi-journée l’atelier de professionnalisation et l’heure d’étude personnalisée encadrée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Etablir une convention de partenariat pour </a:t>
            </a:r>
            <a:r>
              <a:rPr lang="fr-FR" dirty="0" smtClean="0"/>
              <a:t>les </a:t>
            </a:r>
            <a:r>
              <a:rPr lang="fr-FR" dirty="0" smtClean="0"/>
              <a:t>actions ponctuelles, proposées par des acteurs  locaux et effectuées </a:t>
            </a:r>
            <a:r>
              <a:rPr lang="fr-FR" b="1" i="1" dirty="0" smtClean="0"/>
              <a:t>hors atelier de professionnalisation  </a:t>
            </a:r>
          </a:p>
          <a:p>
            <a:endParaRPr lang="fr-FR" b="1" i="1" dirty="0"/>
          </a:p>
          <a:p>
            <a:r>
              <a:rPr lang="fr-FR" dirty="0" smtClean="0"/>
              <a:t>Envisager, dans le cadre de l’atelier,  exclusivement  la préparation et  l’exploitation de </a:t>
            </a:r>
            <a:r>
              <a:rPr lang="fr-FR" dirty="0"/>
              <a:t> </a:t>
            </a:r>
            <a:r>
              <a:rPr lang="fr-FR" dirty="0" smtClean="0"/>
              <a:t>ces actions </a:t>
            </a:r>
          </a:p>
          <a:p>
            <a:endParaRPr lang="fr-FR" b="1" i="1" dirty="0" smtClean="0"/>
          </a:p>
          <a:p>
            <a:r>
              <a:rPr lang="fr-FR" dirty="0"/>
              <a:t>S</a:t>
            </a:r>
            <a:r>
              <a:rPr lang="fr-FR" dirty="0" smtClean="0"/>
              <a:t>’inscrire  impérativement dans une logique  d’enrichissement (et non d’extension) de l’expérience par </a:t>
            </a:r>
            <a:r>
              <a:rPr lang="fr-FR" b="1" i="1" dirty="0" smtClean="0"/>
              <a:t>l’analyse des situations professionnelles vécues, observées ou simulées </a:t>
            </a:r>
          </a:p>
          <a:p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16701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154955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05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livret de professionnalisation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23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dirty="0" smtClean="0"/>
              <a:t>Les objectifs du livret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9967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59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modalités de mise en œuvre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fr-FR" dirty="0" smtClean="0"/>
              <a:t>L’étudiant renseigne régulièrement le livret à partir des situations professionnelles rencontrées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ituations réelles, vécues ou observées (stage)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ituations simulées (atelier, voyage d’étude</a:t>
            </a:r>
            <a:r>
              <a:rPr lang="fr-FR" dirty="0" smtClean="0"/>
              <a:t>)</a:t>
            </a:r>
            <a:endParaRPr lang="fr-FR" dirty="0" smtClean="0"/>
          </a:p>
          <a:p>
            <a:r>
              <a:rPr lang="fr-FR" dirty="0" smtClean="0"/>
              <a:t>Il précise le contexte, les tâches, les compétences acquises</a:t>
            </a:r>
          </a:p>
          <a:p>
            <a:r>
              <a:rPr lang="fr-FR" dirty="0" smtClean="0"/>
              <a:t>L’équipe pédagogique et/ou les tuteurs attestent de la réalité des éléments décrits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32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stage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65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stage : élément fondamental du parcours de professionnalisation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0794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90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objectifs du stage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586694"/>
              </p:ext>
            </p:extLst>
          </p:nvPr>
        </p:nvGraphicFramePr>
        <p:xfrm>
          <a:off x="179512" y="1196752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971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 smtClean="0"/>
              <a:t>Le choix du stage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366811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81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réussite du stage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6501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26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 smtClean="0"/>
              <a:t>Les modalités pratiques du stage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981054"/>
              </p:ext>
            </p:extLst>
          </p:nvPr>
        </p:nvGraphicFramePr>
        <p:xfrm>
          <a:off x="457200" y="1412776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59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</a:t>
            </a:r>
            <a:r>
              <a:rPr lang="fr-FR" dirty="0" smtClean="0"/>
              <a:t>’étude personnalisée encadrée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67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459</TotalTime>
  <Words>1014</Words>
  <Application>Microsoft Office PowerPoint</Application>
  <PresentationFormat>Affichage à l'écran (4:3)</PresentationFormat>
  <Paragraphs>163</Paragraphs>
  <Slides>22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L’acquisition de la professionnalité</vt:lpstr>
      <vt:lpstr>Présentation PowerPoint</vt:lpstr>
      <vt:lpstr>Le stage</vt:lpstr>
      <vt:lpstr>Le stage : élément fondamental du parcours de professionnalisation</vt:lpstr>
      <vt:lpstr>Les objectifs du stage</vt:lpstr>
      <vt:lpstr>Le choix du stage</vt:lpstr>
      <vt:lpstr>La réussite du stage</vt:lpstr>
      <vt:lpstr>Les modalités pratiques du stage</vt:lpstr>
      <vt:lpstr>L’étude personnalisée encadrée</vt:lpstr>
      <vt:lpstr>Les objectifs de l’étude</vt:lpstr>
      <vt:lpstr>La définition du sujet </vt:lpstr>
      <vt:lpstr>L’encadrement de l’étude</vt:lpstr>
      <vt:lpstr>L’évaluation de l’étude</vt:lpstr>
      <vt:lpstr>Quelques pistes d’organisation esquissées lors du séminaire national </vt:lpstr>
      <vt:lpstr>L’atelier de professionnalisation</vt:lpstr>
      <vt:lpstr>Les objectifs</vt:lpstr>
      <vt:lpstr>La mise en œuvre </vt:lpstr>
      <vt:lpstr>La mise en œuvre </vt:lpstr>
      <vt:lpstr>Quelques pistes de réflexion esquissées lors du séminaire national</vt:lpstr>
      <vt:lpstr>Le livret de professionnalisation</vt:lpstr>
      <vt:lpstr>Les objectifs du livret</vt:lpstr>
      <vt:lpstr>Les modalités de mise en œuvre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L’acquisition de la professionnalité</dc:title>
  <dc:creator>Utilisateur Windows</dc:creator>
  <cp:lastModifiedBy>Utilisateur Windows</cp:lastModifiedBy>
  <cp:revision>43</cp:revision>
  <dcterms:created xsi:type="dcterms:W3CDTF">2012-04-25T06:56:31Z</dcterms:created>
  <dcterms:modified xsi:type="dcterms:W3CDTF">2012-04-25T20:06:59Z</dcterms:modified>
</cp:coreProperties>
</file>