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6" r:id="rId2"/>
    <p:sldId id="270" r:id="rId3"/>
    <p:sldId id="271" r:id="rId4"/>
    <p:sldId id="258" r:id="rId5"/>
    <p:sldId id="272" r:id="rId6"/>
    <p:sldId id="262" r:id="rId7"/>
    <p:sldId id="263" r:id="rId8"/>
    <p:sldId id="264" r:id="rId9"/>
    <p:sldId id="265" r:id="rId10"/>
    <p:sldId id="266" r:id="rId11"/>
    <p:sldId id="267" r:id="rId12"/>
    <p:sldId id="268" r:id="rId13"/>
    <p:sldId id="269" r:id="rId14"/>
    <p:sldId id="273" r:id="rId15"/>
    <p:sldId id="259" r:id="rId16"/>
    <p:sldId id="277" r:id="rId17"/>
    <p:sldId id="275" r:id="rId18"/>
    <p:sldId id="274" r:id="rId19"/>
    <p:sldId id="278" r:id="rId20"/>
    <p:sldId id="279"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02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F94E3B-0941-42A2-8485-309FC7992C9A}" type="doc">
      <dgm:prSet loTypeId="urn:microsoft.com/office/officeart/2005/8/layout/vProcess5" loCatId="process" qsTypeId="urn:microsoft.com/office/officeart/2005/8/quickstyle/3d6" qsCatId="3D" csTypeId="urn:microsoft.com/office/officeart/2005/8/colors/colorful5" csCatId="colorful" phldr="1"/>
      <dgm:spPr/>
      <dgm:t>
        <a:bodyPr/>
        <a:lstStyle/>
        <a:p>
          <a:endParaRPr lang="fr-FR"/>
        </a:p>
      </dgm:t>
    </dgm:pt>
    <dgm:pt modelId="{50BF0BDF-C06F-4A36-971B-84B1372A151E}">
      <dgm:prSet phldrT="[Texte]"/>
      <dgm:spPr/>
      <dgm:t>
        <a:bodyPr/>
        <a:lstStyle/>
        <a:p>
          <a:r>
            <a:rPr lang="fr-FR" dirty="0" smtClean="0">
              <a:solidFill>
                <a:schemeClr val="tx1"/>
              </a:solidFill>
            </a:rPr>
            <a:t>Référentiel</a:t>
          </a:r>
          <a:r>
            <a:rPr lang="fr-FR" baseline="0" dirty="0" smtClean="0">
              <a:solidFill>
                <a:schemeClr val="tx1"/>
              </a:solidFill>
            </a:rPr>
            <a:t> d’activités professionnelles</a:t>
          </a:r>
          <a:endParaRPr lang="fr-FR" dirty="0">
            <a:solidFill>
              <a:schemeClr val="tx1"/>
            </a:solidFill>
          </a:endParaRPr>
        </a:p>
      </dgm:t>
    </dgm:pt>
    <dgm:pt modelId="{0464487D-9EB0-4EB8-A2A5-14D41018E4CC}" type="parTrans" cxnId="{F9B58286-A6FA-4CDD-9251-7FDAA8C8B95E}">
      <dgm:prSet/>
      <dgm:spPr/>
      <dgm:t>
        <a:bodyPr/>
        <a:lstStyle/>
        <a:p>
          <a:endParaRPr lang="fr-FR"/>
        </a:p>
      </dgm:t>
    </dgm:pt>
    <dgm:pt modelId="{F84AD60D-619A-43EB-8DE1-74F1040AAAF5}" type="sibTrans" cxnId="{F9B58286-A6FA-4CDD-9251-7FDAA8C8B95E}">
      <dgm:prSet/>
      <dgm:spPr/>
      <dgm:t>
        <a:bodyPr/>
        <a:lstStyle/>
        <a:p>
          <a:endParaRPr lang="fr-FR"/>
        </a:p>
      </dgm:t>
    </dgm:pt>
    <dgm:pt modelId="{40C533D2-A8B7-423A-86E1-FC46D12FB286}">
      <dgm:prSet phldrT="[Texte]"/>
      <dgm:spPr/>
      <dgm:t>
        <a:bodyPr/>
        <a:lstStyle/>
        <a:p>
          <a:r>
            <a:rPr lang="fr-FR" dirty="0" smtClean="0">
              <a:solidFill>
                <a:schemeClr val="tx1"/>
              </a:solidFill>
            </a:rPr>
            <a:t>Référentiel de certification : Compétences, savoirs associés</a:t>
          </a:r>
          <a:endParaRPr lang="fr-FR" dirty="0">
            <a:solidFill>
              <a:schemeClr val="tx1"/>
            </a:solidFill>
          </a:endParaRPr>
        </a:p>
      </dgm:t>
    </dgm:pt>
    <dgm:pt modelId="{BA2FE9ED-BF47-4A5B-8E1A-271BEA670395}" type="parTrans" cxnId="{F3BCA71E-F39B-4FD7-9B88-AA90921A51FC}">
      <dgm:prSet/>
      <dgm:spPr/>
      <dgm:t>
        <a:bodyPr/>
        <a:lstStyle/>
        <a:p>
          <a:endParaRPr lang="fr-FR"/>
        </a:p>
      </dgm:t>
    </dgm:pt>
    <dgm:pt modelId="{1ECB6B59-32B3-4CD6-AB71-F3DEA4406BAB}" type="sibTrans" cxnId="{F3BCA71E-F39B-4FD7-9B88-AA90921A51FC}">
      <dgm:prSet/>
      <dgm:spPr/>
      <dgm:t>
        <a:bodyPr/>
        <a:lstStyle/>
        <a:p>
          <a:endParaRPr lang="fr-FR"/>
        </a:p>
      </dgm:t>
    </dgm:pt>
    <dgm:pt modelId="{6906ACD9-73FD-4C90-AEDE-E3221EBE95FA}">
      <dgm:prSet phldrT="[Texte]"/>
      <dgm:spPr/>
      <dgm:t>
        <a:bodyPr/>
        <a:lstStyle/>
        <a:p>
          <a:r>
            <a:rPr lang="fr-FR" dirty="0" smtClean="0">
              <a:solidFill>
                <a:schemeClr val="tx1"/>
              </a:solidFill>
            </a:rPr>
            <a:t>Tableau croisé des compétences et des savoirs associés</a:t>
          </a:r>
          <a:endParaRPr lang="fr-FR" dirty="0">
            <a:solidFill>
              <a:schemeClr val="tx1"/>
            </a:solidFill>
          </a:endParaRPr>
        </a:p>
      </dgm:t>
    </dgm:pt>
    <dgm:pt modelId="{000DC429-9D00-41CA-A20F-9D4AAE773454}" type="parTrans" cxnId="{787B9952-B358-48D2-8D3C-3B2956B09474}">
      <dgm:prSet/>
      <dgm:spPr/>
      <dgm:t>
        <a:bodyPr/>
        <a:lstStyle/>
        <a:p>
          <a:endParaRPr lang="fr-FR"/>
        </a:p>
      </dgm:t>
    </dgm:pt>
    <dgm:pt modelId="{4D6923CA-7D0C-4649-8E3E-FACCAF5DC67A}" type="sibTrans" cxnId="{787B9952-B358-48D2-8D3C-3B2956B09474}">
      <dgm:prSet/>
      <dgm:spPr/>
      <dgm:t>
        <a:bodyPr/>
        <a:lstStyle/>
        <a:p>
          <a:endParaRPr lang="fr-FR"/>
        </a:p>
      </dgm:t>
    </dgm:pt>
    <dgm:pt modelId="{9CA92E77-5EF3-4265-8B51-6B425F525C07}" type="pres">
      <dgm:prSet presAssocID="{82F94E3B-0941-42A2-8485-309FC7992C9A}" presName="outerComposite" presStyleCnt="0">
        <dgm:presLayoutVars>
          <dgm:chMax val="5"/>
          <dgm:dir/>
          <dgm:resizeHandles val="exact"/>
        </dgm:presLayoutVars>
      </dgm:prSet>
      <dgm:spPr/>
      <dgm:t>
        <a:bodyPr/>
        <a:lstStyle/>
        <a:p>
          <a:endParaRPr lang="fr-FR"/>
        </a:p>
      </dgm:t>
    </dgm:pt>
    <dgm:pt modelId="{F06EADB6-CFB5-4A89-879B-779007AC435A}" type="pres">
      <dgm:prSet presAssocID="{82F94E3B-0941-42A2-8485-309FC7992C9A}" presName="dummyMaxCanvas" presStyleCnt="0">
        <dgm:presLayoutVars/>
      </dgm:prSet>
      <dgm:spPr/>
    </dgm:pt>
    <dgm:pt modelId="{9E8B6681-089A-44F1-BC55-E512118C23DD}" type="pres">
      <dgm:prSet presAssocID="{82F94E3B-0941-42A2-8485-309FC7992C9A}" presName="ThreeNodes_1" presStyleLbl="node1" presStyleIdx="0" presStyleCnt="3" custLinFactNeighborX="3773" custLinFactNeighborY="4597">
        <dgm:presLayoutVars>
          <dgm:bulletEnabled val="1"/>
        </dgm:presLayoutVars>
      </dgm:prSet>
      <dgm:spPr/>
      <dgm:t>
        <a:bodyPr/>
        <a:lstStyle/>
        <a:p>
          <a:endParaRPr lang="fr-FR"/>
        </a:p>
      </dgm:t>
    </dgm:pt>
    <dgm:pt modelId="{8CC19558-69A9-4B81-BAF9-9FFACB07609A}" type="pres">
      <dgm:prSet presAssocID="{82F94E3B-0941-42A2-8485-309FC7992C9A}" presName="ThreeNodes_2" presStyleLbl="node1" presStyleIdx="1" presStyleCnt="3">
        <dgm:presLayoutVars>
          <dgm:bulletEnabled val="1"/>
        </dgm:presLayoutVars>
      </dgm:prSet>
      <dgm:spPr/>
      <dgm:t>
        <a:bodyPr/>
        <a:lstStyle/>
        <a:p>
          <a:endParaRPr lang="fr-FR"/>
        </a:p>
      </dgm:t>
    </dgm:pt>
    <dgm:pt modelId="{B038DC11-5120-4ADF-B776-4562A3A96CC6}" type="pres">
      <dgm:prSet presAssocID="{82F94E3B-0941-42A2-8485-309FC7992C9A}" presName="ThreeNodes_3" presStyleLbl="node1" presStyleIdx="2" presStyleCnt="3">
        <dgm:presLayoutVars>
          <dgm:bulletEnabled val="1"/>
        </dgm:presLayoutVars>
      </dgm:prSet>
      <dgm:spPr/>
      <dgm:t>
        <a:bodyPr/>
        <a:lstStyle/>
        <a:p>
          <a:endParaRPr lang="fr-FR"/>
        </a:p>
      </dgm:t>
    </dgm:pt>
    <dgm:pt modelId="{363EC8BC-2335-4B94-A28A-9C3E2ADABB09}" type="pres">
      <dgm:prSet presAssocID="{82F94E3B-0941-42A2-8485-309FC7992C9A}" presName="ThreeConn_1-2" presStyleLbl="fgAccFollowNode1" presStyleIdx="0" presStyleCnt="2">
        <dgm:presLayoutVars>
          <dgm:bulletEnabled val="1"/>
        </dgm:presLayoutVars>
      </dgm:prSet>
      <dgm:spPr/>
      <dgm:t>
        <a:bodyPr/>
        <a:lstStyle/>
        <a:p>
          <a:endParaRPr lang="fr-FR"/>
        </a:p>
      </dgm:t>
    </dgm:pt>
    <dgm:pt modelId="{41445F22-2646-4D7C-9B44-0D3F9A88AD06}" type="pres">
      <dgm:prSet presAssocID="{82F94E3B-0941-42A2-8485-309FC7992C9A}" presName="ThreeConn_2-3" presStyleLbl="fgAccFollowNode1" presStyleIdx="1" presStyleCnt="2">
        <dgm:presLayoutVars>
          <dgm:bulletEnabled val="1"/>
        </dgm:presLayoutVars>
      </dgm:prSet>
      <dgm:spPr/>
      <dgm:t>
        <a:bodyPr/>
        <a:lstStyle/>
        <a:p>
          <a:endParaRPr lang="fr-FR"/>
        </a:p>
      </dgm:t>
    </dgm:pt>
    <dgm:pt modelId="{FEFDCFA8-1219-47AB-B3EB-0920A5202C44}" type="pres">
      <dgm:prSet presAssocID="{82F94E3B-0941-42A2-8485-309FC7992C9A}" presName="ThreeNodes_1_text" presStyleLbl="node1" presStyleIdx="2" presStyleCnt="3">
        <dgm:presLayoutVars>
          <dgm:bulletEnabled val="1"/>
        </dgm:presLayoutVars>
      </dgm:prSet>
      <dgm:spPr/>
      <dgm:t>
        <a:bodyPr/>
        <a:lstStyle/>
        <a:p>
          <a:endParaRPr lang="fr-FR"/>
        </a:p>
      </dgm:t>
    </dgm:pt>
    <dgm:pt modelId="{A5584C06-95A1-4BA2-A50F-F63D15DE5354}" type="pres">
      <dgm:prSet presAssocID="{82F94E3B-0941-42A2-8485-309FC7992C9A}" presName="ThreeNodes_2_text" presStyleLbl="node1" presStyleIdx="2" presStyleCnt="3">
        <dgm:presLayoutVars>
          <dgm:bulletEnabled val="1"/>
        </dgm:presLayoutVars>
      </dgm:prSet>
      <dgm:spPr/>
      <dgm:t>
        <a:bodyPr/>
        <a:lstStyle/>
        <a:p>
          <a:endParaRPr lang="fr-FR"/>
        </a:p>
      </dgm:t>
    </dgm:pt>
    <dgm:pt modelId="{ECEFD1C4-6668-4137-BB74-F585F765B66A}" type="pres">
      <dgm:prSet presAssocID="{82F94E3B-0941-42A2-8485-309FC7992C9A}" presName="ThreeNodes_3_text" presStyleLbl="node1" presStyleIdx="2" presStyleCnt="3">
        <dgm:presLayoutVars>
          <dgm:bulletEnabled val="1"/>
        </dgm:presLayoutVars>
      </dgm:prSet>
      <dgm:spPr/>
      <dgm:t>
        <a:bodyPr/>
        <a:lstStyle/>
        <a:p>
          <a:endParaRPr lang="fr-FR"/>
        </a:p>
      </dgm:t>
    </dgm:pt>
  </dgm:ptLst>
  <dgm:cxnLst>
    <dgm:cxn modelId="{44B77381-CB45-4C80-AEB0-2062B7DE97B9}" type="presOf" srcId="{1ECB6B59-32B3-4CD6-AB71-F3DEA4406BAB}" destId="{41445F22-2646-4D7C-9B44-0D3F9A88AD06}" srcOrd="0" destOrd="0" presId="urn:microsoft.com/office/officeart/2005/8/layout/vProcess5"/>
    <dgm:cxn modelId="{C8C6F332-AFE7-4BB2-930C-C022590A32AF}" type="presOf" srcId="{6906ACD9-73FD-4C90-AEDE-E3221EBE95FA}" destId="{B038DC11-5120-4ADF-B776-4562A3A96CC6}" srcOrd="0" destOrd="0" presId="urn:microsoft.com/office/officeart/2005/8/layout/vProcess5"/>
    <dgm:cxn modelId="{F3BCA71E-F39B-4FD7-9B88-AA90921A51FC}" srcId="{82F94E3B-0941-42A2-8485-309FC7992C9A}" destId="{40C533D2-A8B7-423A-86E1-FC46D12FB286}" srcOrd="1" destOrd="0" parTransId="{BA2FE9ED-BF47-4A5B-8E1A-271BEA670395}" sibTransId="{1ECB6B59-32B3-4CD6-AB71-F3DEA4406BAB}"/>
    <dgm:cxn modelId="{F6C7D614-4799-49A6-AD43-9953FDE86443}" type="presOf" srcId="{50BF0BDF-C06F-4A36-971B-84B1372A151E}" destId="{FEFDCFA8-1219-47AB-B3EB-0920A5202C44}" srcOrd="1" destOrd="0" presId="urn:microsoft.com/office/officeart/2005/8/layout/vProcess5"/>
    <dgm:cxn modelId="{1478CA8D-F8F0-4399-90A2-2C5E31D42AAB}" type="presOf" srcId="{6906ACD9-73FD-4C90-AEDE-E3221EBE95FA}" destId="{ECEFD1C4-6668-4137-BB74-F585F765B66A}" srcOrd="1" destOrd="0" presId="urn:microsoft.com/office/officeart/2005/8/layout/vProcess5"/>
    <dgm:cxn modelId="{C9DF5EC1-79AB-44B4-A04D-B0A0AF38D646}" type="presOf" srcId="{40C533D2-A8B7-423A-86E1-FC46D12FB286}" destId="{A5584C06-95A1-4BA2-A50F-F63D15DE5354}" srcOrd="1" destOrd="0" presId="urn:microsoft.com/office/officeart/2005/8/layout/vProcess5"/>
    <dgm:cxn modelId="{805555E5-D62B-43D6-A5D4-A391F2280A0C}" type="presOf" srcId="{82F94E3B-0941-42A2-8485-309FC7992C9A}" destId="{9CA92E77-5EF3-4265-8B51-6B425F525C07}" srcOrd="0" destOrd="0" presId="urn:microsoft.com/office/officeart/2005/8/layout/vProcess5"/>
    <dgm:cxn modelId="{04E5F2B3-9952-4388-8531-F76C707680E9}" type="presOf" srcId="{50BF0BDF-C06F-4A36-971B-84B1372A151E}" destId="{9E8B6681-089A-44F1-BC55-E512118C23DD}" srcOrd="0" destOrd="0" presId="urn:microsoft.com/office/officeart/2005/8/layout/vProcess5"/>
    <dgm:cxn modelId="{F9B58286-A6FA-4CDD-9251-7FDAA8C8B95E}" srcId="{82F94E3B-0941-42A2-8485-309FC7992C9A}" destId="{50BF0BDF-C06F-4A36-971B-84B1372A151E}" srcOrd="0" destOrd="0" parTransId="{0464487D-9EB0-4EB8-A2A5-14D41018E4CC}" sibTransId="{F84AD60D-619A-43EB-8DE1-74F1040AAAF5}"/>
    <dgm:cxn modelId="{966FA2D0-9695-44BF-A859-5522616AC63D}" type="presOf" srcId="{F84AD60D-619A-43EB-8DE1-74F1040AAAF5}" destId="{363EC8BC-2335-4B94-A28A-9C3E2ADABB09}" srcOrd="0" destOrd="0" presId="urn:microsoft.com/office/officeart/2005/8/layout/vProcess5"/>
    <dgm:cxn modelId="{AE32F57C-9597-4C3C-BB59-B1FAB1094B11}" type="presOf" srcId="{40C533D2-A8B7-423A-86E1-FC46D12FB286}" destId="{8CC19558-69A9-4B81-BAF9-9FFACB07609A}" srcOrd="0" destOrd="0" presId="urn:microsoft.com/office/officeart/2005/8/layout/vProcess5"/>
    <dgm:cxn modelId="{787B9952-B358-48D2-8D3C-3B2956B09474}" srcId="{82F94E3B-0941-42A2-8485-309FC7992C9A}" destId="{6906ACD9-73FD-4C90-AEDE-E3221EBE95FA}" srcOrd="2" destOrd="0" parTransId="{000DC429-9D00-41CA-A20F-9D4AAE773454}" sibTransId="{4D6923CA-7D0C-4649-8E3E-FACCAF5DC67A}"/>
    <dgm:cxn modelId="{BBC5473D-D678-4CE9-934C-1DA31E68EA3D}" type="presParOf" srcId="{9CA92E77-5EF3-4265-8B51-6B425F525C07}" destId="{F06EADB6-CFB5-4A89-879B-779007AC435A}" srcOrd="0" destOrd="0" presId="urn:microsoft.com/office/officeart/2005/8/layout/vProcess5"/>
    <dgm:cxn modelId="{69141AFF-E34B-49CF-A0E1-82EBA89C7338}" type="presParOf" srcId="{9CA92E77-5EF3-4265-8B51-6B425F525C07}" destId="{9E8B6681-089A-44F1-BC55-E512118C23DD}" srcOrd="1" destOrd="0" presId="urn:microsoft.com/office/officeart/2005/8/layout/vProcess5"/>
    <dgm:cxn modelId="{B8D84AC3-056A-4761-8074-4E7ECD28670E}" type="presParOf" srcId="{9CA92E77-5EF3-4265-8B51-6B425F525C07}" destId="{8CC19558-69A9-4B81-BAF9-9FFACB07609A}" srcOrd="2" destOrd="0" presId="urn:microsoft.com/office/officeart/2005/8/layout/vProcess5"/>
    <dgm:cxn modelId="{03F92141-9032-43B3-988E-D22623A2AAF8}" type="presParOf" srcId="{9CA92E77-5EF3-4265-8B51-6B425F525C07}" destId="{B038DC11-5120-4ADF-B776-4562A3A96CC6}" srcOrd="3" destOrd="0" presId="urn:microsoft.com/office/officeart/2005/8/layout/vProcess5"/>
    <dgm:cxn modelId="{EBE7E5A6-56E1-43F5-A6B6-2ECDA6B27764}" type="presParOf" srcId="{9CA92E77-5EF3-4265-8B51-6B425F525C07}" destId="{363EC8BC-2335-4B94-A28A-9C3E2ADABB09}" srcOrd="4" destOrd="0" presId="urn:microsoft.com/office/officeart/2005/8/layout/vProcess5"/>
    <dgm:cxn modelId="{B015D3F0-F14B-4E92-8438-C785AFFD9521}" type="presParOf" srcId="{9CA92E77-5EF3-4265-8B51-6B425F525C07}" destId="{41445F22-2646-4D7C-9B44-0D3F9A88AD06}" srcOrd="5" destOrd="0" presId="urn:microsoft.com/office/officeart/2005/8/layout/vProcess5"/>
    <dgm:cxn modelId="{42B2266B-9B33-4D59-8B21-1814F6B49566}" type="presParOf" srcId="{9CA92E77-5EF3-4265-8B51-6B425F525C07}" destId="{FEFDCFA8-1219-47AB-B3EB-0920A5202C44}" srcOrd="6" destOrd="0" presId="urn:microsoft.com/office/officeart/2005/8/layout/vProcess5"/>
    <dgm:cxn modelId="{7D707FB6-4628-4212-B81C-13DCC12D7B82}" type="presParOf" srcId="{9CA92E77-5EF3-4265-8B51-6B425F525C07}" destId="{A5584C06-95A1-4BA2-A50F-F63D15DE5354}" srcOrd="7" destOrd="0" presId="urn:microsoft.com/office/officeart/2005/8/layout/vProcess5"/>
    <dgm:cxn modelId="{2C028F53-AFA7-4C41-B637-50E6DC4C95EA}" type="presParOf" srcId="{9CA92E77-5EF3-4265-8B51-6B425F525C07}" destId="{ECEFD1C4-6668-4137-BB74-F585F765B66A}"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F94E3B-0941-42A2-8485-309FC7992C9A}" type="doc">
      <dgm:prSet loTypeId="urn:microsoft.com/office/officeart/2005/8/layout/vProcess5" loCatId="process" qsTypeId="urn:microsoft.com/office/officeart/2005/8/quickstyle/3d6" qsCatId="3D" csTypeId="urn:microsoft.com/office/officeart/2005/8/colors/colorful5" csCatId="colorful" phldr="1"/>
      <dgm:spPr/>
      <dgm:t>
        <a:bodyPr/>
        <a:lstStyle/>
        <a:p>
          <a:endParaRPr lang="fr-FR"/>
        </a:p>
      </dgm:t>
    </dgm:pt>
    <dgm:pt modelId="{50BF0BDF-C06F-4A36-971B-84B1372A151E}">
      <dgm:prSet phldrT="[Texte]"/>
      <dgm:spPr/>
      <dgm:t>
        <a:bodyPr/>
        <a:lstStyle/>
        <a:p>
          <a:r>
            <a:rPr lang="fr-FR" dirty="0" smtClean="0">
              <a:solidFill>
                <a:schemeClr val="tx1"/>
              </a:solidFill>
            </a:rPr>
            <a:t>Référentiel</a:t>
          </a:r>
          <a:r>
            <a:rPr lang="fr-FR" baseline="0" dirty="0" smtClean="0">
              <a:solidFill>
                <a:schemeClr val="tx1"/>
              </a:solidFill>
            </a:rPr>
            <a:t> d’activités professionnelles</a:t>
          </a:r>
          <a:endParaRPr lang="fr-FR" dirty="0">
            <a:solidFill>
              <a:schemeClr val="tx1"/>
            </a:solidFill>
          </a:endParaRPr>
        </a:p>
      </dgm:t>
    </dgm:pt>
    <dgm:pt modelId="{0464487D-9EB0-4EB8-A2A5-14D41018E4CC}" type="parTrans" cxnId="{F9B58286-A6FA-4CDD-9251-7FDAA8C8B95E}">
      <dgm:prSet/>
      <dgm:spPr/>
      <dgm:t>
        <a:bodyPr/>
        <a:lstStyle/>
        <a:p>
          <a:endParaRPr lang="fr-FR"/>
        </a:p>
      </dgm:t>
    </dgm:pt>
    <dgm:pt modelId="{F84AD60D-619A-43EB-8DE1-74F1040AAAF5}" type="sibTrans" cxnId="{F9B58286-A6FA-4CDD-9251-7FDAA8C8B95E}">
      <dgm:prSet/>
      <dgm:spPr/>
      <dgm:t>
        <a:bodyPr/>
        <a:lstStyle/>
        <a:p>
          <a:endParaRPr lang="fr-FR"/>
        </a:p>
      </dgm:t>
    </dgm:pt>
    <dgm:pt modelId="{9CA92E77-5EF3-4265-8B51-6B425F525C07}" type="pres">
      <dgm:prSet presAssocID="{82F94E3B-0941-42A2-8485-309FC7992C9A}" presName="outerComposite" presStyleCnt="0">
        <dgm:presLayoutVars>
          <dgm:chMax val="5"/>
          <dgm:dir/>
          <dgm:resizeHandles val="exact"/>
        </dgm:presLayoutVars>
      </dgm:prSet>
      <dgm:spPr/>
      <dgm:t>
        <a:bodyPr/>
        <a:lstStyle/>
        <a:p>
          <a:endParaRPr lang="fr-FR"/>
        </a:p>
      </dgm:t>
    </dgm:pt>
    <dgm:pt modelId="{F06EADB6-CFB5-4A89-879B-779007AC435A}" type="pres">
      <dgm:prSet presAssocID="{82F94E3B-0941-42A2-8485-309FC7992C9A}" presName="dummyMaxCanvas" presStyleCnt="0">
        <dgm:presLayoutVars/>
      </dgm:prSet>
      <dgm:spPr/>
    </dgm:pt>
    <dgm:pt modelId="{1B0E8BC2-D2D3-494E-9525-09B0E8E4548C}" type="pres">
      <dgm:prSet presAssocID="{82F94E3B-0941-42A2-8485-309FC7992C9A}" presName="OneNode_1" presStyleLbl="node1" presStyleIdx="0" presStyleCnt="1">
        <dgm:presLayoutVars>
          <dgm:bulletEnabled val="1"/>
        </dgm:presLayoutVars>
      </dgm:prSet>
      <dgm:spPr/>
      <dgm:t>
        <a:bodyPr/>
        <a:lstStyle/>
        <a:p>
          <a:endParaRPr lang="fr-FR"/>
        </a:p>
      </dgm:t>
    </dgm:pt>
  </dgm:ptLst>
  <dgm:cxnLst>
    <dgm:cxn modelId="{491D0FCA-AFBE-41E3-8A58-CC6615F02091}" type="presOf" srcId="{50BF0BDF-C06F-4A36-971B-84B1372A151E}" destId="{1B0E8BC2-D2D3-494E-9525-09B0E8E4548C}" srcOrd="0" destOrd="0" presId="urn:microsoft.com/office/officeart/2005/8/layout/vProcess5"/>
    <dgm:cxn modelId="{3981004E-09BE-43E1-8246-11F0B8041135}" type="presOf" srcId="{82F94E3B-0941-42A2-8485-309FC7992C9A}" destId="{9CA92E77-5EF3-4265-8B51-6B425F525C07}" srcOrd="0" destOrd="0" presId="urn:microsoft.com/office/officeart/2005/8/layout/vProcess5"/>
    <dgm:cxn modelId="{F9B58286-A6FA-4CDD-9251-7FDAA8C8B95E}" srcId="{82F94E3B-0941-42A2-8485-309FC7992C9A}" destId="{50BF0BDF-C06F-4A36-971B-84B1372A151E}" srcOrd="0" destOrd="0" parTransId="{0464487D-9EB0-4EB8-A2A5-14D41018E4CC}" sibTransId="{F84AD60D-619A-43EB-8DE1-74F1040AAAF5}"/>
    <dgm:cxn modelId="{00C457E0-B27A-4788-9E77-C8BF698D50AD}" type="presParOf" srcId="{9CA92E77-5EF3-4265-8B51-6B425F525C07}" destId="{F06EADB6-CFB5-4A89-879B-779007AC435A}" srcOrd="0" destOrd="0" presId="urn:microsoft.com/office/officeart/2005/8/layout/vProcess5"/>
    <dgm:cxn modelId="{3DBDEB67-F0F4-4F1B-97E5-17F944896CEA}" type="presParOf" srcId="{9CA92E77-5EF3-4265-8B51-6B425F525C07}" destId="{1B0E8BC2-D2D3-494E-9525-09B0E8E4548C}"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D12AC0-F645-43AB-917D-AF886F457536}" type="doc">
      <dgm:prSet loTypeId="urn:microsoft.com/office/officeart/2005/8/layout/cycle3" loCatId="cycle" qsTypeId="urn:microsoft.com/office/officeart/2005/8/quickstyle/simple1" qsCatId="simple" csTypeId="urn:microsoft.com/office/officeart/2005/8/colors/colorful5" csCatId="colorful" phldr="1"/>
      <dgm:spPr/>
      <dgm:t>
        <a:bodyPr/>
        <a:lstStyle/>
        <a:p>
          <a:endParaRPr lang="fr-FR"/>
        </a:p>
      </dgm:t>
    </dgm:pt>
    <dgm:pt modelId="{CEB75B20-D270-445D-9825-BF9596AB1D22}">
      <dgm:prSet phldrT="[Texte]" custT="1"/>
      <dgm:spPr/>
      <dgm:t>
        <a:bodyPr/>
        <a:lstStyle/>
        <a:p>
          <a:r>
            <a:rPr lang="fr-FR" sz="1000" b="1" dirty="0">
              <a:solidFill>
                <a:schemeClr val="bg1"/>
              </a:solidFill>
            </a:rPr>
            <a:t>FONCTION </a:t>
          </a:r>
          <a:r>
            <a:rPr lang="fr-FR" sz="1400" b="1" dirty="0">
              <a:solidFill>
                <a:schemeClr val="bg1"/>
              </a:solidFill>
            </a:rPr>
            <a:t>1</a:t>
          </a:r>
          <a:r>
            <a:rPr lang="fr-FR" sz="1000" b="1" dirty="0">
              <a:solidFill>
                <a:schemeClr val="bg1"/>
              </a:solidFill>
            </a:rPr>
            <a:t> :  ACCUEIL, VENTE ET SUIVI DE CLIENTÈLE EN LANGUE FRANÇAISE ET EN LANGUES ÉTRANGÈRES </a:t>
          </a:r>
          <a:endParaRPr lang="fr-FR" sz="1000" dirty="0">
            <a:solidFill>
              <a:schemeClr val="bg1"/>
            </a:solidFill>
          </a:endParaRPr>
        </a:p>
      </dgm:t>
    </dgm:pt>
    <dgm:pt modelId="{B0D220B4-8F23-42B7-A069-346264A93F4E}" type="parTrans" cxnId="{0C15D5DA-7D92-40D4-81BD-464CECA70231}">
      <dgm:prSet/>
      <dgm:spPr/>
      <dgm:t>
        <a:bodyPr/>
        <a:lstStyle/>
        <a:p>
          <a:endParaRPr lang="fr-FR"/>
        </a:p>
      </dgm:t>
    </dgm:pt>
    <dgm:pt modelId="{0873576B-0E16-4AE3-A903-BE316BCBFD63}" type="sibTrans" cxnId="{0C15D5DA-7D92-40D4-81BD-464CECA70231}">
      <dgm:prSet/>
      <dgm:spPr/>
      <dgm:t>
        <a:bodyPr/>
        <a:lstStyle/>
        <a:p>
          <a:endParaRPr lang="fr-FR"/>
        </a:p>
      </dgm:t>
    </dgm:pt>
    <dgm:pt modelId="{B1B1633B-DD58-47FC-95C8-27E04113B054}">
      <dgm:prSet phldrT="[Texte]" custT="1"/>
      <dgm:spPr/>
      <dgm:t>
        <a:bodyPr/>
        <a:lstStyle/>
        <a:p>
          <a:r>
            <a:rPr lang="fr-FR" sz="1100" b="1"/>
            <a:t>FONCTION </a:t>
          </a:r>
          <a:r>
            <a:rPr lang="fr-FR" sz="1600" b="1"/>
            <a:t>3</a:t>
          </a:r>
          <a:r>
            <a:rPr lang="fr-FR" sz="1100" b="1"/>
            <a:t> : ÉLABORATION DE L’OFFRE TOURISTIQUE</a:t>
          </a:r>
          <a:endParaRPr lang="fr-FR" sz="1100"/>
        </a:p>
      </dgm:t>
    </dgm:pt>
    <dgm:pt modelId="{D3DFCBD6-A491-4E86-BDB1-B4563B20EE41}" type="parTrans" cxnId="{9AEA0C1A-5034-492E-9E8C-D8F363684ED1}">
      <dgm:prSet/>
      <dgm:spPr/>
      <dgm:t>
        <a:bodyPr/>
        <a:lstStyle/>
        <a:p>
          <a:endParaRPr lang="fr-FR"/>
        </a:p>
      </dgm:t>
    </dgm:pt>
    <dgm:pt modelId="{CA5F3B1B-77DB-4BCF-86EF-426EE72E4F67}" type="sibTrans" cxnId="{9AEA0C1A-5034-492E-9E8C-D8F363684ED1}">
      <dgm:prSet/>
      <dgm:spPr/>
      <dgm:t>
        <a:bodyPr/>
        <a:lstStyle/>
        <a:p>
          <a:endParaRPr lang="fr-FR"/>
        </a:p>
      </dgm:t>
    </dgm:pt>
    <dgm:pt modelId="{DF20D069-C1A9-47E6-A4E5-5ABB64AB4994}">
      <dgm:prSet phldrT="[Texte]" custT="1"/>
      <dgm:spPr/>
      <dgm:t>
        <a:bodyPr/>
        <a:lstStyle/>
        <a:p>
          <a:r>
            <a:rPr lang="fr-FR" sz="1000" b="1" dirty="0"/>
            <a:t>FONCTION </a:t>
          </a:r>
          <a:r>
            <a:rPr lang="fr-FR" sz="1400" b="1" dirty="0"/>
            <a:t>4</a:t>
          </a:r>
          <a:r>
            <a:rPr lang="fr-FR" sz="1000" b="1" dirty="0"/>
            <a:t> : VEILLE, TRAITEMENT ET PARTAGE DE L’INFORMATION TOURISTIQUE</a:t>
          </a:r>
          <a:endParaRPr lang="fr-FR" sz="1000" dirty="0"/>
        </a:p>
      </dgm:t>
    </dgm:pt>
    <dgm:pt modelId="{EF1DF23D-FF4D-4EDF-879C-5CCFAAEF546F}" type="parTrans" cxnId="{BDF1410E-9B3F-453C-AF75-DE8B0C6FCEF4}">
      <dgm:prSet/>
      <dgm:spPr/>
      <dgm:t>
        <a:bodyPr/>
        <a:lstStyle/>
        <a:p>
          <a:endParaRPr lang="fr-FR"/>
        </a:p>
      </dgm:t>
    </dgm:pt>
    <dgm:pt modelId="{47E9DF72-6E3E-4F5B-93BA-C9CF086966AA}" type="sibTrans" cxnId="{BDF1410E-9B3F-453C-AF75-DE8B0C6FCEF4}">
      <dgm:prSet/>
      <dgm:spPr/>
      <dgm:t>
        <a:bodyPr/>
        <a:lstStyle/>
        <a:p>
          <a:endParaRPr lang="fr-FR"/>
        </a:p>
      </dgm:t>
    </dgm:pt>
    <dgm:pt modelId="{7A5C5DB2-2BAC-42DC-A9C6-AAC2B491D9D9}">
      <dgm:prSet custT="1"/>
      <dgm:spPr/>
      <dgm:t>
        <a:bodyPr/>
        <a:lstStyle/>
        <a:p>
          <a:r>
            <a:rPr lang="fr-FR" sz="1000" b="1"/>
            <a:t>FONCTION </a:t>
          </a:r>
          <a:r>
            <a:rPr lang="fr-FR" sz="1400" b="1"/>
            <a:t>2</a:t>
          </a:r>
          <a:r>
            <a:rPr lang="fr-FR" sz="1000" b="1"/>
            <a:t> : ACCUEIL, ANIMATION ET ACCOMPAGNEMENT DES TOURISTES</a:t>
          </a:r>
          <a:endParaRPr lang="fr-FR" sz="1000"/>
        </a:p>
        <a:p>
          <a:r>
            <a:rPr lang="fr-FR" sz="1000" b="1"/>
            <a:t>EN LANGUE FRANÇAISE ET EN LANGUES ÉTRANGÈRES</a:t>
          </a:r>
          <a:endParaRPr lang="fr-FR" sz="1000"/>
        </a:p>
      </dgm:t>
    </dgm:pt>
    <dgm:pt modelId="{4D196551-F50A-4D1A-B14B-8EB34E1F4E9F}" type="parTrans" cxnId="{CD5D5F33-552E-4EBF-B845-04276849581B}">
      <dgm:prSet/>
      <dgm:spPr/>
      <dgm:t>
        <a:bodyPr/>
        <a:lstStyle/>
        <a:p>
          <a:endParaRPr lang="fr-FR"/>
        </a:p>
      </dgm:t>
    </dgm:pt>
    <dgm:pt modelId="{AAC068BB-6D3C-4B83-950D-AA986F3C7A5F}" type="sibTrans" cxnId="{CD5D5F33-552E-4EBF-B845-04276849581B}">
      <dgm:prSet/>
      <dgm:spPr/>
      <dgm:t>
        <a:bodyPr/>
        <a:lstStyle/>
        <a:p>
          <a:endParaRPr lang="fr-FR"/>
        </a:p>
      </dgm:t>
    </dgm:pt>
    <dgm:pt modelId="{4E96AF60-52D1-476F-8976-8684F742C7E1}" type="pres">
      <dgm:prSet presAssocID="{0CD12AC0-F645-43AB-917D-AF886F457536}" presName="Name0" presStyleCnt="0">
        <dgm:presLayoutVars>
          <dgm:dir/>
          <dgm:resizeHandles val="exact"/>
        </dgm:presLayoutVars>
      </dgm:prSet>
      <dgm:spPr/>
      <dgm:t>
        <a:bodyPr/>
        <a:lstStyle/>
        <a:p>
          <a:endParaRPr lang="fr-FR"/>
        </a:p>
      </dgm:t>
    </dgm:pt>
    <dgm:pt modelId="{F02C68B3-920C-47F8-96DA-BC3361F5B38D}" type="pres">
      <dgm:prSet presAssocID="{0CD12AC0-F645-43AB-917D-AF886F457536}" presName="cycle" presStyleCnt="0"/>
      <dgm:spPr/>
    </dgm:pt>
    <dgm:pt modelId="{1EAF5365-632A-41FA-911A-328B3573383F}" type="pres">
      <dgm:prSet presAssocID="{CEB75B20-D270-445D-9825-BF9596AB1D22}" presName="nodeFirstNode" presStyleLbl="node1" presStyleIdx="0" presStyleCnt="4" custScaleY="95876">
        <dgm:presLayoutVars>
          <dgm:bulletEnabled val="1"/>
        </dgm:presLayoutVars>
      </dgm:prSet>
      <dgm:spPr/>
      <dgm:t>
        <a:bodyPr/>
        <a:lstStyle/>
        <a:p>
          <a:endParaRPr lang="fr-FR"/>
        </a:p>
      </dgm:t>
    </dgm:pt>
    <dgm:pt modelId="{72EE87FC-F96B-430D-9281-1D0CB710CAF5}" type="pres">
      <dgm:prSet presAssocID="{0873576B-0E16-4AE3-A903-BE316BCBFD63}" presName="sibTransFirstNode" presStyleLbl="bgShp" presStyleIdx="0" presStyleCnt="1"/>
      <dgm:spPr/>
      <dgm:t>
        <a:bodyPr/>
        <a:lstStyle/>
        <a:p>
          <a:endParaRPr lang="fr-FR"/>
        </a:p>
      </dgm:t>
    </dgm:pt>
    <dgm:pt modelId="{8954DD6D-4977-48D9-885A-2284D8C83310}" type="pres">
      <dgm:prSet presAssocID="{7A5C5DB2-2BAC-42DC-A9C6-AAC2B491D9D9}" presName="nodeFollowingNodes" presStyleLbl="node1" presStyleIdx="1" presStyleCnt="4" custScaleX="112502" custScaleY="103734" custRadScaleRad="100187" custRadScaleInc="4860">
        <dgm:presLayoutVars>
          <dgm:bulletEnabled val="1"/>
        </dgm:presLayoutVars>
      </dgm:prSet>
      <dgm:spPr/>
      <dgm:t>
        <a:bodyPr/>
        <a:lstStyle/>
        <a:p>
          <a:endParaRPr lang="fr-FR"/>
        </a:p>
      </dgm:t>
    </dgm:pt>
    <dgm:pt modelId="{013B666B-1642-4BD3-B31C-25C5FBBF67FE}" type="pres">
      <dgm:prSet presAssocID="{B1B1633B-DD58-47FC-95C8-27E04113B054}" presName="nodeFollowingNodes" presStyleLbl="node1" presStyleIdx="2" presStyleCnt="4" custScaleY="98920">
        <dgm:presLayoutVars>
          <dgm:bulletEnabled val="1"/>
        </dgm:presLayoutVars>
      </dgm:prSet>
      <dgm:spPr/>
      <dgm:t>
        <a:bodyPr/>
        <a:lstStyle/>
        <a:p>
          <a:endParaRPr lang="fr-FR"/>
        </a:p>
      </dgm:t>
    </dgm:pt>
    <dgm:pt modelId="{EC700621-715D-4BC4-BFC5-CFFA2E14945B}" type="pres">
      <dgm:prSet presAssocID="{DF20D069-C1A9-47E6-A4E5-5ABB64AB4994}" presName="nodeFollowingNodes" presStyleLbl="node1" presStyleIdx="3" presStyleCnt="4">
        <dgm:presLayoutVars>
          <dgm:bulletEnabled val="1"/>
        </dgm:presLayoutVars>
      </dgm:prSet>
      <dgm:spPr/>
      <dgm:t>
        <a:bodyPr/>
        <a:lstStyle/>
        <a:p>
          <a:endParaRPr lang="fr-FR"/>
        </a:p>
      </dgm:t>
    </dgm:pt>
  </dgm:ptLst>
  <dgm:cxnLst>
    <dgm:cxn modelId="{84807CCD-1205-4303-8C3F-4BD02F4342B8}" type="presOf" srcId="{0CD12AC0-F645-43AB-917D-AF886F457536}" destId="{4E96AF60-52D1-476F-8976-8684F742C7E1}" srcOrd="0" destOrd="0" presId="urn:microsoft.com/office/officeart/2005/8/layout/cycle3"/>
    <dgm:cxn modelId="{0C15D5DA-7D92-40D4-81BD-464CECA70231}" srcId="{0CD12AC0-F645-43AB-917D-AF886F457536}" destId="{CEB75B20-D270-445D-9825-BF9596AB1D22}" srcOrd="0" destOrd="0" parTransId="{B0D220B4-8F23-42B7-A069-346264A93F4E}" sibTransId="{0873576B-0E16-4AE3-A903-BE316BCBFD63}"/>
    <dgm:cxn modelId="{0FB7E8B2-83CB-4B4A-99FA-2F01668FD4BF}" type="presOf" srcId="{CEB75B20-D270-445D-9825-BF9596AB1D22}" destId="{1EAF5365-632A-41FA-911A-328B3573383F}" srcOrd="0" destOrd="0" presId="urn:microsoft.com/office/officeart/2005/8/layout/cycle3"/>
    <dgm:cxn modelId="{F8337085-0FCC-4461-B163-1EBF943EFB09}" type="presOf" srcId="{7A5C5DB2-2BAC-42DC-A9C6-AAC2B491D9D9}" destId="{8954DD6D-4977-48D9-885A-2284D8C83310}" srcOrd="0" destOrd="0" presId="urn:microsoft.com/office/officeart/2005/8/layout/cycle3"/>
    <dgm:cxn modelId="{099F07D1-3D2F-4EFF-88DA-DE47D7E4DD33}" type="presOf" srcId="{DF20D069-C1A9-47E6-A4E5-5ABB64AB4994}" destId="{EC700621-715D-4BC4-BFC5-CFFA2E14945B}" srcOrd="0" destOrd="0" presId="urn:microsoft.com/office/officeart/2005/8/layout/cycle3"/>
    <dgm:cxn modelId="{BDF1410E-9B3F-453C-AF75-DE8B0C6FCEF4}" srcId="{0CD12AC0-F645-43AB-917D-AF886F457536}" destId="{DF20D069-C1A9-47E6-A4E5-5ABB64AB4994}" srcOrd="3" destOrd="0" parTransId="{EF1DF23D-FF4D-4EDF-879C-5CCFAAEF546F}" sibTransId="{47E9DF72-6E3E-4F5B-93BA-C9CF086966AA}"/>
    <dgm:cxn modelId="{A093F52D-839E-4F14-AAF0-A7A0A6FACDEA}" type="presOf" srcId="{B1B1633B-DD58-47FC-95C8-27E04113B054}" destId="{013B666B-1642-4BD3-B31C-25C5FBBF67FE}" srcOrd="0" destOrd="0" presId="urn:microsoft.com/office/officeart/2005/8/layout/cycle3"/>
    <dgm:cxn modelId="{A38373AD-8C3C-4ED8-AED5-E2BF76ABF57C}" type="presOf" srcId="{0873576B-0E16-4AE3-A903-BE316BCBFD63}" destId="{72EE87FC-F96B-430D-9281-1D0CB710CAF5}" srcOrd="0" destOrd="0" presId="urn:microsoft.com/office/officeart/2005/8/layout/cycle3"/>
    <dgm:cxn modelId="{9AEA0C1A-5034-492E-9E8C-D8F363684ED1}" srcId="{0CD12AC0-F645-43AB-917D-AF886F457536}" destId="{B1B1633B-DD58-47FC-95C8-27E04113B054}" srcOrd="2" destOrd="0" parTransId="{D3DFCBD6-A491-4E86-BDB1-B4563B20EE41}" sibTransId="{CA5F3B1B-77DB-4BCF-86EF-426EE72E4F67}"/>
    <dgm:cxn modelId="{CD5D5F33-552E-4EBF-B845-04276849581B}" srcId="{0CD12AC0-F645-43AB-917D-AF886F457536}" destId="{7A5C5DB2-2BAC-42DC-A9C6-AAC2B491D9D9}" srcOrd="1" destOrd="0" parTransId="{4D196551-F50A-4D1A-B14B-8EB34E1F4E9F}" sibTransId="{AAC068BB-6D3C-4B83-950D-AA986F3C7A5F}"/>
    <dgm:cxn modelId="{10D8CC63-404F-4866-9197-2CD6F92F02BA}" type="presParOf" srcId="{4E96AF60-52D1-476F-8976-8684F742C7E1}" destId="{F02C68B3-920C-47F8-96DA-BC3361F5B38D}" srcOrd="0" destOrd="0" presId="urn:microsoft.com/office/officeart/2005/8/layout/cycle3"/>
    <dgm:cxn modelId="{C3D120A2-4C68-4772-8B7D-F949CB822488}" type="presParOf" srcId="{F02C68B3-920C-47F8-96DA-BC3361F5B38D}" destId="{1EAF5365-632A-41FA-911A-328B3573383F}" srcOrd="0" destOrd="0" presId="urn:microsoft.com/office/officeart/2005/8/layout/cycle3"/>
    <dgm:cxn modelId="{1FA39AB7-9DFF-4EB9-8F5E-F82A5FDCA5CC}" type="presParOf" srcId="{F02C68B3-920C-47F8-96DA-BC3361F5B38D}" destId="{72EE87FC-F96B-430D-9281-1D0CB710CAF5}" srcOrd="1" destOrd="0" presId="urn:microsoft.com/office/officeart/2005/8/layout/cycle3"/>
    <dgm:cxn modelId="{6B33FD84-7336-4FD2-9450-9CE86A6E1ABB}" type="presParOf" srcId="{F02C68B3-920C-47F8-96DA-BC3361F5B38D}" destId="{8954DD6D-4977-48D9-885A-2284D8C83310}" srcOrd="2" destOrd="0" presId="urn:microsoft.com/office/officeart/2005/8/layout/cycle3"/>
    <dgm:cxn modelId="{B1FA385D-15A6-4CF0-9F34-D85504FEDD76}" type="presParOf" srcId="{F02C68B3-920C-47F8-96DA-BC3361F5B38D}" destId="{013B666B-1642-4BD3-B31C-25C5FBBF67FE}" srcOrd="3" destOrd="0" presId="urn:microsoft.com/office/officeart/2005/8/layout/cycle3"/>
    <dgm:cxn modelId="{15738212-3B36-4377-BF74-3DD720BBB8A7}" type="presParOf" srcId="{F02C68B3-920C-47F8-96DA-BC3361F5B38D}" destId="{EC700621-715D-4BC4-BFC5-CFFA2E14945B}"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F94E3B-0941-42A2-8485-309FC7992C9A}" type="doc">
      <dgm:prSet loTypeId="urn:microsoft.com/office/officeart/2005/8/layout/vProcess5" loCatId="process" qsTypeId="urn:microsoft.com/office/officeart/2005/8/quickstyle/3d6" qsCatId="3D" csTypeId="urn:microsoft.com/office/officeart/2005/8/colors/colorful5" csCatId="colorful" phldr="1"/>
      <dgm:spPr/>
      <dgm:t>
        <a:bodyPr/>
        <a:lstStyle/>
        <a:p>
          <a:endParaRPr lang="fr-FR"/>
        </a:p>
      </dgm:t>
    </dgm:pt>
    <dgm:pt modelId="{40C533D2-A8B7-423A-86E1-FC46D12FB286}">
      <dgm:prSet phldrT="[Texte]"/>
      <dgm:spPr/>
      <dgm:t>
        <a:bodyPr/>
        <a:lstStyle/>
        <a:p>
          <a:r>
            <a:rPr lang="fr-FR" dirty="0" smtClean="0">
              <a:solidFill>
                <a:schemeClr val="tx1"/>
              </a:solidFill>
            </a:rPr>
            <a:t>Référentiel de certification : Compétences, savoirs associés</a:t>
          </a:r>
          <a:endParaRPr lang="fr-FR" dirty="0">
            <a:solidFill>
              <a:schemeClr val="tx1"/>
            </a:solidFill>
          </a:endParaRPr>
        </a:p>
      </dgm:t>
    </dgm:pt>
    <dgm:pt modelId="{BA2FE9ED-BF47-4A5B-8E1A-271BEA670395}" type="parTrans" cxnId="{F3BCA71E-F39B-4FD7-9B88-AA90921A51FC}">
      <dgm:prSet/>
      <dgm:spPr/>
      <dgm:t>
        <a:bodyPr/>
        <a:lstStyle/>
        <a:p>
          <a:endParaRPr lang="fr-FR"/>
        </a:p>
      </dgm:t>
    </dgm:pt>
    <dgm:pt modelId="{1ECB6B59-32B3-4CD6-AB71-F3DEA4406BAB}" type="sibTrans" cxnId="{F3BCA71E-F39B-4FD7-9B88-AA90921A51FC}">
      <dgm:prSet/>
      <dgm:spPr/>
      <dgm:t>
        <a:bodyPr/>
        <a:lstStyle/>
        <a:p>
          <a:endParaRPr lang="fr-FR"/>
        </a:p>
      </dgm:t>
    </dgm:pt>
    <dgm:pt modelId="{9CA92E77-5EF3-4265-8B51-6B425F525C07}" type="pres">
      <dgm:prSet presAssocID="{82F94E3B-0941-42A2-8485-309FC7992C9A}" presName="outerComposite" presStyleCnt="0">
        <dgm:presLayoutVars>
          <dgm:chMax val="5"/>
          <dgm:dir/>
          <dgm:resizeHandles val="exact"/>
        </dgm:presLayoutVars>
      </dgm:prSet>
      <dgm:spPr/>
      <dgm:t>
        <a:bodyPr/>
        <a:lstStyle/>
        <a:p>
          <a:endParaRPr lang="fr-FR"/>
        </a:p>
      </dgm:t>
    </dgm:pt>
    <dgm:pt modelId="{F06EADB6-CFB5-4A89-879B-779007AC435A}" type="pres">
      <dgm:prSet presAssocID="{82F94E3B-0941-42A2-8485-309FC7992C9A}" presName="dummyMaxCanvas" presStyleCnt="0">
        <dgm:presLayoutVars/>
      </dgm:prSet>
      <dgm:spPr/>
    </dgm:pt>
    <dgm:pt modelId="{17383246-0CA8-4D93-9686-13EB842D970C}" type="pres">
      <dgm:prSet presAssocID="{82F94E3B-0941-42A2-8485-309FC7992C9A}" presName="OneNode_1" presStyleLbl="node1" presStyleIdx="0" presStyleCnt="1">
        <dgm:presLayoutVars>
          <dgm:bulletEnabled val="1"/>
        </dgm:presLayoutVars>
      </dgm:prSet>
      <dgm:spPr/>
      <dgm:t>
        <a:bodyPr/>
        <a:lstStyle/>
        <a:p>
          <a:endParaRPr lang="fr-FR"/>
        </a:p>
      </dgm:t>
    </dgm:pt>
  </dgm:ptLst>
  <dgm:cxnLst>
    <dgm:cxn modelId="{F3BCA71E-F39B-4FD7-9B88-AA90921A51FC}" srcId="{82F94E3B-0941-42A2-8485-309FC7992C9A}" destId="{40C533D2-A8B7-423A-86E1-FC46D12FB286}" srcOrd="0" destOrd="0" parTransId="{BA2FE9ED-BF47-4A5B-8E1A-271BEA670395}" sibTransId="{1ECB6B59-32B3-4CD6-AB71-F3DEA4406BAB}"/>
    <dgm:cxn modelId="{F9CBE95F-D57C-469F-AD86-3DA80D44B00D}" type="presOf" srcId="{40C533D2-A8B7-423A-86E1-FC46D12FB286}" destId="{17383246-0CA8-4D93-9686-13EB842D970C}" srcOrd="0" destOrd="0" presId="urn:microsoft.com/office/officeart/2005/8/layout/vProcess5"/>
    <dgm:cxn modelId="{0E37C279-FAB2-4ADE-9DB4-F451679DFFF3}" type="presOf" srcId="{82F94E3B-0941-42A2-8485-309FC7992C9A}" destId="{9CA92E77-5EF3-4265-8B51-6B425F525C07}" srcOrd="0" destOrd="0" presId="urn:microsoft.com/office/officeart/2005/8/layout/vProcess5"/>
    <dgm:cxn modelId="{83C5FFD3-88D3-4D53-BDF3-96F9B8F1EAB4}" type="presParOf" srcId="{9CA92E77-5EF3-4265-8B51-6B425F525C07}" destId="{F06EADB6-CFB5-4A89-879B-779007AC435A}" srcOrd="0" destOrd="0" presId="urn:microsoft.com/office/officeart/2005/8/layout/vProcess5"/>
    <dgm:cxn modelId="{9F88B5C0-7FEF-4015-B367-AC99150DBB99}" type="presParOf" srcId="{9CA92E77-5EF3-4265-8B51-6B425F525C07}" destId="{17383246-0CA8-4D93-9686-13EB842D970C}"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F94E3B-0941-42A2-8485-309FC7992C9A}" type="doc">
      <dgm:prSet loTypeId="urn:microsoft.com/office/officeart/2005/8/layout/vProcess5" loCatId="process" qsTypeId="urn:microsoft.com/office/officeart/2005/8/quickstyle/3d6" qsCatId="3D" csTypeId="urn:microsoft.com/office/officeart/2005/8/colors/colorful5" csCatId="colorful" phldr="1"/>
      <dgm:spPr/>
      <dgm:t>
        <a:bodyPr/>
        <a:lstStyle/>
        <a:p>
          <a:endParaRPr lang="fr-FR"/>
        </a:p>
      </dgm:t>
    </dgm:pt>
    <dgm:pt modelId="{50BF0BDF-C06F-4A36-971B-84B1372A151E}">
      <dgm:prSet phldrT="[Texte]"/>
      <dgm:spPr/>
      <dgm:t>
        <a:bodyPr/>
        <a:lstStyle/>
        <a:p>
          <a:r>
            <a:rPr lang="fr-FR" b="1" dirty="0" smtClean="0">
              <a:solidFill>
                <a:schemeClr val="tx1"/>
              </a:solidFill>
            </a:rPr>
            <a:t>Activités caractéristiques</a:t>
          </a:r>
          <a:endParaRPr lang="fr-FR" dirty="0">
            <a:solidFill>
              <a:schemeClr val="tx1"/>
            </a:solidFill>
          </a:endParaRPr>
        </a:p>
      </dgm:t>
    </dgm:pt>
    <dgm:pt modelId="{0464487D-9EB0-4EB8-A2A5-14D41018E4CC}" type="parTrans" cxnId="{F9B58286-A6FA-4CDD-9251-7FDAA8C8B95E}">
      <dgm:prSet/>
      <dgm:spPr/>
      <dgm:t>
        <a:bodyPr/>
        <a:lstStyle/>
        <a:p>
          <a:endParaRPr lang="fr-FR"/>
        </a:p>
      </dgm:t>
    </dgm:pt>
    <dgm:pt modelId="{F84AD60D-619A-43EB-8DE1-74F1040AAAF5}" type="sibTrans" cxnId="{F9B58286-A6FA-4CDD-9251-7FDAA8C8B95E}">
      <dgm:prSet/>
      <dgm:spPr/>
      <dgm:t>
        <a:bodyPr/>
        <a:lstStyle/>
        <a:p>
          <a:endParaRPr lang="fr-FR"/>
        </a:p>
      </dgm:t>
    </dgm:pt>
    <dgm:pt modelId="{40C533D2-A8B7-423A-86E1-FC46D12FB286}">
      <dgm:prSet phldrT="[Texte]"/>
      <dgm:spPr/>
      <dgm:t>
        <a:bodyPr/>
        <a:lstStyle/>
        <a:p>
          <a:r>
            <a:rPr lang="fr-FR" dirty="0" smtClean="0">
              <a:solidFill>
                <a:schemeClr val="tx1"/>
              </a:solidFill>
            </a:rPr>
            <a:t>Situations professionnelles</a:t>
          </a:r>
          <a:endParaRPr lang="fr-FR" dirty="0">
            <a:solidFill>
              <a:schemeClr val="tx1"/>
            </a:solidFill>
          </a:endParaRPr>
        </a:p>
      </dgm:t>
    </dgm:pt>
    <dgm:pt modelId="{BA2FE9ED-BF47-4A5B-8E1A-271BEA670395}" type="parTrans" cxnId="{F3BCA71E-F39B-4FD7-9B88-AA90921A51FC}">
      <dgm:prSet/>
      <dgm:spPr/>
      <dgm:t>
        <a:bodyPr/>
        <a:lstStyle/>
        <a:p>
          <a:endParaRPr lang="fr-FR"/>
        </a:p>
      </dgm:t>
    </dgm:pt>
    <dgm:pt modelId="{1ECB6B59-32B3-4CD6-AB71-F3DEA4406BAB}" type="sibTrans" cxnId="{F3BCA71E-F39B-4FD7-9B88-AA90921A51FC}">
      <dgm:prSet/>
      <dgm:spPr/>
      <dgm:t>
        <a:bodyPr/>
        <a:lstStyle/>
        <a:p>
          <a:endParaRPr lang="fr-FR"/>
        </a:p>
      </dgm:t>
    </dgm:pt>
    <dgm:pt modelId="{6906ACD9-73FD-4C90-AEDE-E3221EBE95FA}">
      <dgm:prSet phldrT="[Texte]"/>
      <dgm:spPr/>
      <dgm:t>
        <a:bodyPr/>
        <a:lstStyle/>
        <a:p>
          <a:r>
            <a:rPr lang="fr-FR" dirty="0" smtClean="0">
              <a:solidFill>
                <a:schemeClr val="tx1"/>
              </a:solidFill>
            </a:rPr>
            <a:t>Compétences visées (« être capable de »)</a:t>
          </a:r>
          <a:endParaRPr lang="fr-FR" dirty="0">
            <a:solidFill>
              <a:schemeClr val="tx1"/>
            </a:solidFill>
          </a:endParaRPr>
        </a:p>
      </dgm:t>
    </dgm:pt>
    <dgm:pt modelId="{000DC429-9D00-41CA-A20F-9D4AAE773454}" type="parTrans" cxnId="{787B9952-B358-48D2-8D3C-3B2956B09474}">
      <dgm:prSet/>
      <dgm:spPr/>
      <dgm:t>
        <a:bodyPr/>
        <a:lstStyle/>
        <a:p>
          <a:endParaRPr lang="fr-FR"/>
        </a:p>
      </dgm:t>
    </dgm:pt>
    <dgm:pt modelId="{4D6923CA-7D0C-4649-8E3E-FACCAF5DC67A}" type="sibTrans" cxnId="{787B9952-B358-48D2-8D3C-3B2956B09474}">
      <dgm:prSet/>
      <dgm:spPr/>
      <dgm:t>
        <a:bodyPr/>
        <a:lstStyle/>
        <a:p>
          <a:endParaRPr lang="fr-FR"/>
        </a:p>
      </dgm:t>
    </dgm:pt>
    <dgm:pt modelId="{F3A7FA4A-831D-46F0-AF6F-C71218FE2366}">
      <dgm:prSet phldrT="[Texte]"/>
      <dgm:spPr/>
      <dgm:t>
        <a:bodyPr/>
        <a:lstStyle/>
        <a:p>
          <a:r>
            <a:rPr lang="fr-FR" dirty="0" smtClean="0">
              <a:solidFill>
                <a:schemeClr val="tx1"/>
              </a:solidFill>
            </a:rPr>
            <a:t>Critères de performance</a:t>
          </a:r>
          <a:endParaRPr lang="fr-FR" dirty="0">
            <a:solidFill>
              <a:schemeClr val="tx1"/>
            </a:solidFill>
          </a:endParaRPr>
        </a:p>
      </dgm:t>
    </dgm:pt>
    <dgm:pt modelId="{7365E95B-6D8E-4CCB-B3F0-05D96497A043}" type="parTrans" cxnId="{8E71C6E8-3B6C-4642-837F-6FBFA06CBE6B}">
      <dgm:prSet/>
      <dgm:spPr/>
      <dgm:t>
        <a:bodyPr/>
        <a:lstStyle/>
        <a:p>
          <a:endParaRPr lang="fr-FR"/>
        </a:p>
      </dgm:t>
    </dgm:pt>
    <dgm:pt modelId="{A68DEE34-7230-42B3-9A00-71419F4F79EF}" type="sibTrans" cxnId="{8E71C6E8-3B6C-4642-837F-6FBFA06CBE6B}">
      <dgm:prSet/>
      <dgm:spPr/>
      <dgm:t>
        <a:bodyPr/>
        <a:lstStyle/>
        <a:p>
          <a:endParaRPr lang="fr-FR"/>
        </a:p>
      </dgm:t>
    </dgm:pt>
    <dgm:pt modelId="{9CA92E77-5EF3-4265-8B51-6B425F525C07}" type="pres">
      <dgm:prSet presAssocID="{82F94E3B-0941-42A2-8485-309FC7992C9A}" presName="outerComposite" presStyleCnt="0">
        <dgm:presLayoutVars>
          <dgm:chMax val="5"/>
          <dgm:dir/>
          <dgm:resizeHandles val="exact"/>
        </dgm:presLayoutVars>
      </dgm:prSet>
      <dgm:spPr/>
      <dgm:t>
        <a:bodyPr/>
        <a:lstStyle/>
        <a:p>
          <a:endParaRPr lang="fr-FR"/>
        </a:p>
      </dgm:t>
    </dgm:pt>
    <dgm:pt modelId="{F06EADB6-CFB5-4A89-879B-779007AC435A}" type="pres">
      <dgm:prSet presAssocID="{82F94E3B-0941-42A2-8485-309FC7992C9A}" presName="dummyMaxCanvas" presStyleCnt="0">
        <dgm:presLayoutVars/>
      </dgm:prSet>
      <dgm:spPr/>
    </dgm:pt>
    <dgm:pt modelId="{94BC1752-9F3F-45C9-B32B-E4325FDA773A}" type="pres">
      <dgm:prSet presAssocID="{82F94E3B-0941-42A2-8485-309FC7992C9A}" presName="FourNodes_1" presStyleLbl="node1" presStyleIdx="0" presStyleCnt="4">
        <dgm:presLayoutVars>
          <dgm:bulletEnabled val="1"/>
        </dgm:presLayoutVars>
      </dgm:prSet>
      <dgm:spPr/>
      <dgm:t>
        <a:bodyPr/>
        <a:lstStyle/>
        <a:p>
          <a:endParaRPr lang="fr-FR"/>
        </a:p>
      </dgm:t>
    </dgm:pt>
    <dgm:pt modelId="{C80E2958-77E1-4EFB-9C41-397F89EE13E0}" type="pres">
      <dgm:prSet presAssocID="{82F94E3B-0941-42A2-8485-309FC7992C9A}" presName="FourNodes_2" presStyleLbl="node1" presStyleIdx="1" presStyleCnt="4">
        <dgm:presLayoutVars>
          <dgm:bulletEnabled val="1"/>
        </dgm:presLayoutVars>
      </dgm:prSet>
      <dgm:spPr/>
      <dgm:t>
        <a:bodyPr/>
        <a:lstStyle/>
        <a:p>
          <a:endParaRPr lang="fr-FR"/>
        </a:p>
      </dgm:t>
    </dgm:pt>
    <dgm:pt modelId="{E1151A52-491F-498A-AB3D-C94A3F2FCE9D}" type="pres">
      <dgm:prSet presAssocID="{82F94E3B-0941-42A2-8485-309FC7992C9A}" presName="FourNodes_3" presStyleLbl="node1" presStyleIdx="2" presStyleCnt="4">
        <dgm:presLayoutVars>
          <dgm:bulletEnabled val="1"/>
        </dgm:presLayoutVars>
      </dgm:prSet>
      <dgm:spPr/>
      <dgm:t>
        <a:bodyPr/>
        <a:lstStyle/>
        <a:p>
          <a:endParaRPr lang="fr-FR"/>
        </a:p>
      </dgm:t>
    </dgm:pt>
    <dgm:pt modelId="{F1C2775A-76D1-4875-B26F-E585E79A39E2}" type="pres">
      <dgm:prSet presAssocID="{82F94E3B-0941-42A2-8485-309FC7992C9A}" presName="FourNodes_4" presStyleLbl="node1" presStyleIdx="3" presStyleCnt="4">
        <dgm:presLayoutVars>
          <dgm:bulletEnabled val="1"/>
        </dgm:presLayoutVars>
      </dgm:prSet>
      <dgm:spPr/>
      <dgm:t>
        <a:bodyPr/>
        <a:lstStyle/>
        <a:p>
          <a:endParaRPr lang="fr-FR"/>
        </a:p>
      </dgm:t>
    </dgm:pt>
    <dgm:pt modelId="{9E1BACA2-DE92-4B33-BD10-99E35203BF6C}" type="pres">
      <dgm:prSet presAssocID="{82F94E3B-0941-42A2-8485-309FC7992C9A}" presName="FourConn_1-2" presStyleLbl="fgAccFollowNode1" presStyleIdx="0" presStyleCnt="3">
        <dgm:presLayoutVars>
          <dgm:bulletEnabled val="1"/>
        </dgm:presLayoutVars>
      </dgm:prSet>
      <dgm:spPr/>
      <dgm:t>
        <a:bodyPr/>
        <a:lstStyle/>
        <a:p>
          <a:endParaRPr lang="fr-FR"/>
        </a:p>
      </dgm:t>
    </dgm:pt>
    <dgm:pt modelId="{8A432FA5-79DE-484D-AAEB-133314A7D3C0}" type="pres">
      <dgm:prSet presAssocID="{82F94E3B-0941-42A2-8485-309FC7992C9A}" presName="FourConn_2-3" presStyleLbl="fgAccFollowNode1" presStyleIdx="1" presStyleCnt="3">
        <dgm:presLayoutVars>
          <dgm:bulletEnabled val="1"/>
        </dgm:presLayoutVars>
      </dgm:prSet>
      <dgm:spPr/>
      <dgm:t>
        <a:bodyPr/>
        <a:lstStyle/>
        <a:p>
          <a:endParaRPr lang="fr-FR"/>
        </a:p>
      </dgm:t>
    </dgm:pt>
    <dgm:pt modelId="{7AFED332-915D-44C9-ADFE-6A06D137191D}" type="pres">
      <dgm:prSet presAssocID="{82F94E3B-0941-42A2-8485-309FC7992C9A}" presName="FourConn_3-4" presStyleLbl="fgAccFollowNode1" presStyleIdx="2" presStyleCnt="3">
        <dgm:presLayoutVars>
          <dgm:bulletEnabled val="1"/>
        </dgm:presLayoutVars>
      </dgm:prSet>
      <dgm:spPr/>
      <dgm:t>
        <a:bodyPr/>
        <a:lstStyle/>
        <a:p>
          <a:endParaRPr lang="fr-FR"/>
        </a:p>
      </dgm:t>
    </dgm:pt>
    <dgm:pt modelId="{5D9E7687-9322-44D9-ACC3-4382F6881BA5}" type="pres">
      <dgm:prSet presAssocID="{82F94E3B-0941-42A2-8485-309FC7992C9A}" presName="FourNodes_1_text" presStyleLbl="node1" presStyleIdx="3" presStyleCnt="4">
        <dgm:presLayoutVars>
          <dgm:bulletEnabled val="1"/>
        </dgm:presLayoutVars>
      </dgm:prSet>
      <dgm:spPr/>
      <dgm:t>
        <a:bodyPr/>
        <a:lstStyle/>
        <a:p>
          <a:endParaRPr lang="fr-FR"/>
        </a:p>
      </dgm:t>
    </dgm:pt>
    <dgm:pt modelId="{6D27A197-C469-4E0C-B2CA-0C2FBBE4A442}" type="pres">
      <dgm:prSet presAssocID="{82F94E3B-0941-42A2-8485-309FC7992C9A}" presName="FourNodes_2_text" presStyleLbl="node1" presStyleIdx="3" presStyleCnt="4">
        <dgm:presLayoutVars>
          <dgm:bulletEnabled val="1"/>
        </dgm:presLayoutVars>
      </dgm:prSet>
      <dgm:spPr/>
      <dgm:t>
        <a:bodyPr/>
        <a:lstStyle/>
        <a:p>
          <a:endParaRPr lang="fr-FR"/>
        </a:p>
      </dgm:t>
    </dgm:pt>
    <dgm:pt modelId="{37A81B4F-144C-4823-B3FC-3A7024281AF9}" type="pres">
      <dgm:prSet presAssocID="{82F94E3B-0941-42A2-8485-309FC7992C9A}" presName="FourNodes_3_text" presStyleLbl="node1" presStyleIdx="3" presStyleCnt="4">
        <dgm:presLayoutVars>
          <dgm:bulletEnabled val="1"/>
        </dgm:presLayoutVars>
      </dgm:prSet>
      <dgm:spPr/>
      <dgm:t>
        <a:bodyPr/>
        <a:lstStyle/>
        <a:p>
          <a:endParaRPr lang="fr-FR"/>
        </a:p>
      </dgm:t>
    </dgm:pt>
    <dgm:pt modelId="{3907D2EC-41E6-45EB-9FB5-4E4D6886C130}" type="pres">
      <dgm:prSet presAssocID="{82F94E3B-0941-42A2-8485-309FC7992C9A}" presName="FourNodes_4_text" presStyleLbl="node1" presStyleIdx="3" presStyleCnt="4">
        <dgm:presLayoutVars>
          <dgm:bulletEnabled val="1"/>
        </dgm:presLayoutVars>
      </dgm:prSet>
      <dgm:spPr/>
      <dgm:t>
        <a:bodyPr/>
        <a:lstStyle/>
        <a:p>
          <a:endParaRPr lang="fr-FR"/>
        </a:p>
      </dgm:t>
    </dgm:pt>
  </dgm:ptLst>
  <dgm:cxnLst>
    <dgm:cxn modelId="{138BF6DE-BEB3-4EAD-89FD-C4F82EE2D823}" type="presOf" srcId="{82F94E3B-0941-42A2-8485-309FC7992C9A}" destId="{9CA92E77-5EF3-4265-8B51-6B425F525C07}" srcOrd="0" destOrd="0" presId="urn:microsoft.com/office/officeart/2005/8/layout/vProcess5"/>
    <dgm:cxn modelId="{AD4B7C89-AA90-4415-AF59-C2333EF435DF}" type="presOf" srcId="{50BF0BDF-C06F-4A36-971B-84B1372A151E}" destId="{94BC1752-9F3F-45C9-B32B-E4325FDA773A}" srcOrd="0" destOrd="0" presId="urn:microsoft.com/office/officeart/2005/8/layout/vProcess5"/>
    <dgm:cxn modelId="{F3BCA71E-F39B-4FD7-9B88-AA90921A51FC}" srcId="{82F94E3B-0941-42A2-8485-309FC7992C9A}" destId="{40C533D2-A8B7-423A-86E1-FC46D12FB286}" srcOrd="1" destOrd="0" parTransId="{BA2FE9ED-BF47-4A5B-8E1A-271BEA670395}" sibTransId="{1ECB6B59-32B3-4CD6-AB71-F3DEA4406BAB}"/>
    <dgm:cxn modelId="{8E71C6E8-3B6C-4642-837F-6FBFA06CBE6B}" srcId="{82F94E3B-0941-42A2-8485-309FC7992C9A}" destId="{F3A7FA4A-831D-46F0-AF6F-C71218FE2366}" srcOrd="3" destOrd="0" parTransId="{7365E95B-6D8E-4CCB-B3F0-05D96497A043}" sibTransId="{A68DEE34-7230-42B3-9A00-71419F4F79EF}"/>
    <dgm:cxn modelId="{E854FD11-B7B4-4264-882B-374831A643B0}" type="presOf" srcId="{1ECB6B59-32B3-4CD6-AB71-F3DEA4406BAB}" destId="{8A432FA5-79DE-484D-AAEB-133314A7D3C0}" srcOrd="0" destOrd="0" presId="urn:microsoft.com/office/officeart/2005/8/layout/vProcess5"/>
    <dgm:cxn modelId="{917E184B-C72A-4C2C-A657-2A0732266F26}" type="presOf" srcId="{F3A7FA4A-831D-46F0-AF6F-C71218FE2366}" destId="{F1C2775A-76D1-4875-B26F-E585E79A39E2}" srcOrd="0" destOrd="0" presId="urn:microsoft.com/office/officeart/2005/8/layout/vProcess5"/>
    <dgm:cxn modelId="{0A1BD853-22A7-49B8-BB2F-D14B16F8E393}" type="presOf" srcId="{50BF0BDF-C06F-4A36-971B-84B1372A151E}" destId="{5D9E7687-9322-44D9-ACC3-4382F6881BA5}" srcOrd="1" destOrd="0" presId="urn:microsoft.com/office/officeart/2005/8/layout/vProcess5"/>
    <dgm:cxn modelId="{F9B58286-A6FA-4CDD-9251-7FDAA8C8B95E}" srcId="{82F94E3B-0941-42A2-8485-309FC7992C9A}" destId="{50BF0BDF-C06F-4A36-971B-84B1372A151E}" srcOrd="0" destOrd="0" parTransId="{0464487D-9EB0-4EB8-A2A5-14D41018E4CC}" sibTransId="{F84AD60D-619A-43EB-8DE1-74F1040AAAF5}"/>
    <dgm:cxn modelId="{5FC2A176-B5DC-4790-8C26-9B247997FE43}" type="presOf" srcId="{6906ACD9-73FD-4C90-AEDE-E3221EBE95FA}" destId="{37A81B4F-144C-4823-B3FC-3A7024281AF9}" srcOrd="1" destOrd="0" presId="urn:microsoft.com/office/officeart/2005/8/layout/vProcess5"/>
    <dgm:cxn modelId="{0556DD2C-31C9-4D86-9D8F-4E5F076CBEF0}" type="presOf" srcId="{F84AD60D-619A-43EB-8DE1-74F1040AAAF5}" destId="{9E1BACA2-DE92-4B33-BD10-99E35203BF6C}" srcOrd="0" destOrd="0" presId="urn:microsoft.com/office/officeart/2005/8/layout/vProcess5"/>
    <dgm:cxn modelId="{DC28E49E-9D73-4C82-967E-53A3B6D1FD73}" type="presOf" srcId="{F3A7FA4A-831D-46F0-AF6F-C71218FE2366}" destId="{3907D2EC-41E6-45EB-9FB5-4E4D6886C130}" srcOrd="1" destOrd="0" presId="urn:microsoft.com/office/officeart/2005/8/layout/vProcess5"/>
    <dgm:cxn modelId="{787B9952-B358-48D2-8D3C-3B2956B09474}" srcId="{82F94E3B-0941-42A2-8485-309FC7992C9A}" destId="{6906ACD9-73FD-4C90-AEDE-E3221EBE95FA}" srcOrd="2" destOrd="0" parTransId="{000DC429-9D00-41CA-A20F-9D4AAE773454}" sibTransId="{4D6923CA-7D0C-4649-8E3E-FACCAF5DC67A}"/>
    <dgm:cxn modelId="{D8361482-A4FD-42A7-901E-CD320CD6469C}" type="presOf" srcId="{4D6923CA-7D0C-4649-8E3E-FACCAF5DC67A}" destId="{7AFED332-915D-44C9-ADFE-6A06D137191D}" srcOrd="0" destOrd="0" presId="urn:microsoft.com/office/officeart/2005/8/layout/vProcess5"/>
    <dgm:cxn modelId="{C4FE8BE3-A74D-40BD-9CCC-1D9E00EE6C99}" type="presOf" srcId="{40C533D2-A8B7-423A-86E1-FC46D12FB286}" destId="{C80E2958-77E1-4EFB-9C41-397F89EE13E0}" srcOrd="0" destOrd="0" presId="urn:microsoft.com/office/officeart/2005/8/layout/vProcess5"/>
    <dgm:cxn modelId="{CA54085B-8296-4F30-A4DC-930A40BF9519}" type="presOf" srcId="{6906ACD9-73FD-4C90-AEDE-E3221EBE95FA}" destId="{E1151A52-491F-498A-AB3D-C94A3F2FCE9D}" srcOrd="0" destOrd="0" presId="urn:microsoft.com/office/officeart/2005/8/layout/vProcess5"/>
    <dgm:cxn modelId="{43ABCD59-192A-48EC-8E63-7C35BE46844C}" type="presOf" srcId="{40C533D2-A8B7-423A-86E1-FC46D12FB286}" destId="{6D27A197-C469-4E0C-B2CA-0C2FBBE4A442}" srcOrd="1" destOrd="0" presId="urn:microsoft.com/office/officeart/2005/8/layout/vProcess5"/>
    <dgm:cxn modelId="{E50B230E-6AB2-4BB4-8B4D-84C143615A42}" type="presParOf" srcId="{9CA92E77-5EF3-4265-8B51-6B425F525C07}" destId="{F06EADB6-CFB5-4A89-879B-779007AC435A}" srcOrd="0" destOrd="0" presId="urn:microsoft.com/office/officeart/2005/8/layout/vProcess5"/>
    <dgm:cxn modelId="{4E5CC956-C26D-4F26-9434-3F9381FB2AB6}" type="presParOf" srcId="{9CA92E77-5EF3-4265-8B51-6B425F525C07}" destId="{94BC1752-9F3F-45C9-B32B-E4325FDA773A}" srcOrd="1" destOrd="0" presId="urn:microsoft.com/office/officeart/2005/8/layout/vProcess5"/>
    <dgm:cxn modelId="{1E0743C6-C3F4-4FF5-8953-790119501037}" type="presParOf" srcId="{9CA92E77-5EF3-4265-8B51-6B425F525C07}" destId="{C80E2958-77E1-4EFB-9C41-397F89EE13E0}" srcOrd="2" destOrd="0" presId="urn:microsoft.com/office/officeart/2005/8/layout/vProcess5"/>
    <dgm:cxn modelId="{5E556049-59DD-4919-97B6-0888F6EB48C9}" type="presParOf" srcId="{9CA92E77-5EF3-4265-8B51-6B425F525C07}" destId="{E1151A52-491F-498A-AB3D-C94A3F2FCE9D}" srcOrd="3" destOrd="0" presId="urn:microsoft.com/office/officeart/2005/8/layout/vProcess5"/>
    <dgm:cxn modelId="{69904C72-DFDD-4816-AC6F-E82177365B20}" type="presParOf" srcId="{9CA92E77-5EF3-4265-8B51-6B425F525C07}" destId="{F1C2775A-76D1-4875-B26F-E585E79A39E2}" srcOrd="4" destOrd="0" presId="urn:microsoft.com/office/officeart/2005/8/layout/vProcess5"/>
    <dgm:cxn modelId="{9E020914-C324-4571-8B95-62DA034640FB}" type="presParOf" srcId="{9CA92E77-5EF3-4265-8B51-6B425F525C07}" destId="{9E1BACA2-DE92-4B33-BD10-99E35203BF6C}" srcOrd="5" destOrd="0" presId="urn:microsoft.com/office/officeart/2005/8/layout/vProcess5"/>
    <dgm:cxn modelId="{06B146FA-FCF0-4710-AEB9-6154A5AAE690}" type="presParOf" srcId="{9CA92E77-5EF3-4265-8B51-6B425F525C07}" destId="{8A432FA5-79DE-484D-AAEB-133314A7D3C0}" srcOrd="6" destOrd="0" presId="urn:microsoft.com/office/officeart/2005/8/layout/vProcess5"/>
    <dgm:cxn modelId="{1C7432A4-9677-425B-A63B-4EB44CCC6B1E}" type="presParOf" srcId="{9CA92E77-5EF3-4265-8B51-6B425F525C07}" destId="{7AFED332-915D-44C9-ADFE-6A06D137191D}" srcOrd="7" destOrd="0" presId="urn:microsoft.com/office/officeart/2005/8/layout/vProcess5"/>
    <dgm:cxn modelId="{E4A1698F-552E-4358-80C8-270036FB495B}" type="presParOf" srcId="{9CA92E77-5EF3-4265-8B51-6B425F525C07}" destId="{5D9E7687-9322-44D9-ACC3-4382F6881BA5}" srcOrd="8" destOrd="0" presId="urn:microsoft.com/office/officeart/2005/8/layout/vProcess5"/>
    <dgm:cxn modelId="{98176FD9-5256-488B-8CF1-5082F1325FE2}" type="presParOf" srcId="{9CA92E77-5EF3-4265-8B51-6B425F525C07}" destId="{6D27A197-C469-4E0C-B2CA-0C2FBBE4A442}" srcOrd="9" destOrd="0" presId="urn:microsoft.com/office/officeart/2005/8/layout/vProcess5"/>
    <dgm:cxn modelId="{66801C0D-7E57-4FA6-A465-72F2D12AA6A8}" type="presParOf" srcId="{9CA92E77-5EF3-4265-8B51-6B425F525C07}" destId="{37A81B4F-144C-4823-B3FC-3A7024281AF9}" srcOrd="10" destOrd="0" presId="urn:microsoft.com/office/officeart/2005/8/layout/vProcess5"/>
    <dgm:cxn modelId="{4ADBF393-F4C8-4684-ADC2-6CBA23D9B7F7}" type="presParOf" srcId="{9CA92E77-5EF3-4265-8B51-6B425F525C07}" destId="{3907D2EC-41E6-45EB-9FB5-4E4D6886C130}"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38B856-C85B-4A07-A8F1-E7F62860E8E4}" type="doc">
      <dgm:prSet loTypeId="urn:microsoft.com/office/officeart/2005/8/layout/hList6" loCatId="list" qsTypeId="urn:microsoft.com/office/officeart/2005/8/quickstyle/3d3" qsCatId="3D" csTypeId="urn:microsoft.com/office/officeart/2005/8/colors/colorful5" csCatId="colorful" phldr="1"/>
      <dgm:spPr/>
      <dgm:t>
        <a:bodyPr/>
        <a:lstStyle/>
        <a:p>
          <a:endParaRPr lang="fr-FR"/>
        </a:p>
      </dgm:t>
    </dgm:pt>
    <dgm:pt modelId="{D6E6AC15-9863-416D-B14A-F3A397E507F8}">
      <dgm:prSet phldrT="[Texte]" custT="1"/>
      <dgm:spPr/>
      <dgm:t>
        <a:bodyPr/>
        <a:lstStyle/>
        <a:p>
          <a:r>
            <a:rPr lang="fr-FR" sz="1800" b="1" dirty="0" smtClean="0">
              <a:solidFill>
                <a:schemeClr val="tx1"/>
              </a:solidFill>
            </a:rPr>
            <a:t>Activités caractéristiques </a:t>
          </a:r>
          <a:endParaRPr lang="fr-FR" sz="1800" dirty="0">
            <a:solidFill>
              <a:schemeClr val="tx1"/>
            </a:solidFill>
          </a:endParaRPr>
        </a:p>
      </dgm:t>
    </dgm:pt>
    <dgm:pt modelId="{1B392AA3-A568-43C1-A8FC-BAE9308CD6CA}" type="parTrans" cxnId="{17EB57EC-4705-435C-8DA1-7FE476314726}">
      <dgm:prSet/>
      <dgm:spPr/>
      <dgm:t>
        <a:bodyPr/>
        <a:lstStyle/>
        <a:p>
          <a:endParaRPr lang="fr-FR"/>
        </a:p>
      </dgm:t>
    </dgm:pt>
    <dgm:pt modelId="{8A023497-7DC3-44BF-887C-E2D5431E026F}" type="sibTrans" cxnId="{17EB57EC-4705-435C-8DA1-7FE476314726}">
      <dgm:prSet/>
      <dgm:spPr/>
      <dgm:t>
        <a:bodyPr/>
        <a:lstStyle/>
        <a:p>
          <a:endParaRPr lang="fr-FR"/>
        </a:p>
      </dgm:t>
    </dgm:pt>
    <dgm:pt modelId="{F61A2F98-F8AD-4F53-B3FD-615C8BA571BE}">
      <dgm:prSet phldrT="[Texte]" custT="1"/>
      <dgm:spPr/>
      <dgm:t>
        <a:bodyPr/>
        <a:lstStyle/>
        <a:p>
          <a:r>
            <a:rPr lang="fr-FR" sz="1400" b="1" dirty="0" smtClean="0">
              <a:solidFill>
                <a:srgbClr val="FF0000"/>
              </a:solidFill>
            </a:rPr>
            <a:t>11.</a:t>
          </a:r>
          <a:r>
            <a:rPr lang="fr-FR" sz="1400" b="1" dirty="0" smtClean="0">
              <a:solidFill>
                <a:schemeClr val="tx1"/>
              </a:solidFill>
            </a:rPr>
            <a:t> Prise de contact avec le client ou le prospect</a:t>
          </a:r>
          <a:endParaRPr lang="fr-FR" sz="1400" dirty="0">
            <a:solidFill>
              <a:schemeClr val="tx1"/>
            </a:solidFill>
          </a:endParaRPr>
        </a:p>
      </dgm:t>
    </dgm:pt>
    <dgm:pt modelId="{550C552D-E128-43C0-BD8E-37FAE8D3B9BF}" type="parTrans" cxnId="{5C3AAF10-D40B-445E-9C54-05E5BF7C7EB8}">
      <dgm:prSet/>
      <dgm:spPr/>
      <dgm:t>
        <a:bodyPr/>
        <a:lstStyle/>
        <a:p>
          <a:endParaRPr lang="fr-FR"/>
        </a:p>
      </dgm:t>
    </dgm:pt>
    <dgm:pt modelId="{46483B13-E8FF-489E-A828-23F664AAE348}" type="sibTrans" cxnId="{5C3AAF10-D40B-445E-9C54-05E5BF7C7EB8}">
      <dgm:prSet/>
      <dgm:spPr/>
      <dgm:t>
        <a:bodyPr/>
        <a:lstStyle/>
        <a:p>
          <a:endParaRPr lang="fr-FR"/>
        </a:p>
      </dgm:t>
    </dgm:pt>
    <dgm:pt modelId="{FE68FCB6-48D4-4CF8-AF59-115EEE2DB2BF}">
      <dgm:prSet phldrT="[Texte]" custT="1"/>
      <dgm:spPr/>
      <dgm:t>
        <a:bodyPr/>
        <a:lstStyle/>
        <a:p>
          <a:r>
            <a:rPr lang="fr-FR" sz="1800" b="1" dirty="0" smtClean="0">
              <a:solidFill>
                <a:schemeClr val="tx1"/>
              </a:solidFill>
            </a:rPr>
            <a:t>Situations professionnelles</a:t>
          </a:r>
          <a:endParaRPr lang="fr-FR" sz="1800" b="1" dirty="0">
            <a:solidFill>
              <a:schemeClr val="tx1"/>
            </a:solidFill>
          </a:endParaRPr>
        </a:p>
      </dgm:t>
    </dgm:pt>
    <dgm:pt modelId="{27B5B8D3-4C85-4577-8C1F-AA465FFE705E}" type="parTrans" cxnId="{03114690-03EF-41D9-A45C-010DED483A48}">
      <dgm:prSet/>
      <dgm:spPr/>
      <dgm:t>
        <a:bodyPr/>
        <a:lstStyle/>
        <a:p>
          <a:endParaRPr lang="fr-FR"/>
        </a:p>
      </dgm:t>
    </dgm:pt>
    <dgm:pt modelId="{2307122F-42E2-4517-8EC1-80764459F722}" type="sibTrans" cxnId="{03114690-03EF-41D9-A45C-010DED483A48}">
      <dgm:prSet/>
      <dgm:spPr/>
      <dgm:t>
        <a:bodyPr/>
        <a:lstStyle/>
        <a:p>
          <a:endParaRPr lang="fr-FR"/>
        </a:p>
      </dgm:t>
    </dgm:pt>
    <dgm:pt modelId="{C0FE3360-E508-4238-A704-4B77A8688051}">
      <dgm:prSet phldrT="[Texte]" custT="1"/>
      <dgm:spPr/>
      <dgm:t>
        <a:bodyPr/>
        <a:lstStyle/>
        <a:p>
          <a:r>
            <a:rPr lang="fr-FR" sz="1400" dirty="0" smtClean="0">
              <a:solidFill>
                <a:srgbClr val="FF0000"/>
              </a:solidFill>
            </a:rPr>
            <a:t>S111.</a:t>
          </a:r>
          <a:r>
            <a:rPr lang="fr-FR" sz="1400" dirty="0" smtClean="0">
              <a:solidFill>
                <a:schemeClr val="tx1"/>
              </a:solidFill>
            </a:rPr>
            <a:t> Accueil du client ou du prospect sur le lieu ou l’espace de vente</a:t>
          </a:r>
          <a:endParaRPr lang="fr-FR" sz="1400" dirty="0">
            <a:solidFill>
              <a:schemeClr val="tx1"/>
            </a:solidFill>
          </a:endParaRPr>
        </a:p>
      </dgm:t>
    </dgm:pt>
    <dgm:pt modelId="{66B5D0D5-230F-43B6-A351-EA8FA2622CB1}" type="parTrans" cxnId="{FDCAFD41-0FD4-4CC3-82A0-8297B0471EDB}">
      <dgm:prSet/>
      <dgm:spPr/>
      <dgm:t>
        <a:bodyPr/>
        <a:lstStyle/>
        <a:p>
          <a:endParaRPr lang="fr-FR"/>
        </a:p>
      </dgm:t>
    </dgm:pt>
    <dgm:pt modelId="{49E25B99-5F8C-4B49-92A8-F1F963DEFE90}" type="sibTrans" cxnId="{FDCAFD41-0FD4-4CC3-82A0-8297B0471EDB}">
      <dgm:prSet/>
      <dgm:spPr/>
      <dgm:t>
        <a:bodyPr/>
        <a:lstStyle/>
        <a:p>
          <a:endParaRPr lang="fr-FR"/>
        </a:p>
      </dgm:t>
    </dgm:pt>
    <dgm:pt modelId="{CF203123-26AF-4405-B04D-0827F76F55CB}">
      <dgm:prSet phldrT="[Texte]" custT="1"/>
      <dgm:spPr/>
      <dgm:t>
        <a:bodyPr/>
        <a:lstStyle/>
        <a:p>
          <a:r>
            <a:rPr lang="fr-FR" sz="1600" b="1" dirty="0" smtClean="0">
              <a:solidFill>
                <a:schemeClr val="tx1"/>
              </a:solidFill>
            </a:rPr>
            <a:t>Compétences visées</a:t>
          </a:r>
          <a:endParaRPr lang="fr-FR" sz="1600" b="1" dirty="0">
            <a:solidFill>
              <a:schemeClr val="tx1"/>
            </a:solidFill>
          </a:endParaRPr>
        </a:p>
      </dgm:t>
    </dgm:pt>
    <dgm:pt modelId="{01CBA661-3FC2-43FA-AAB3-BA688D24CA9F}" type="parTrans" cxnId="{358D11B5-DCF4-4A14-8F00-99BFE4C60A25}">
      <dgm:prSet/>
      <dgm:spPr/>
      <dgm:t>
        <a:bodyPr/>
        <a:lstStyle/>
        <a:p>
          <a:endParaRPr lang="fr-FR"/>
        </a:p>
      </dgm:t>
    </dgm:pt>
    <dgm:pt modelId="{8A8F1134-6894-44B0-AECA-F7B862669E1E}" type="sibTrans" cxnId="{358D11B5-DCF4-4A14-8F00-99BFE4C60A25}">
      <dgm:prSet/>
      <dgm:spPr/>
      <dgm:t>
        <a:bodyPr/>
        <a:lstStyle/>
        <a:p>
          <a:endParaRPr lang="fr-FR"/>
        </a:p>
      </dgm:t>
    </dgm:pt>
    <dgm:pt modelId="{3EF31859-6289-4B5F-893A-1E936C16614E}">
      <dgm:prSet phldrT="[Texte]" custT="1"/>
      <dgm:spPr/>
      <dgm:t>
        <a:bodyPr/>
        <a:lstStyle/>
        <a:p>
          <a:r>
            <a:rPr lang="fr-FR" sz="1200" b="1" dirty="0" smtClean="0">
              <a:solidFill>
                <a:srgbClr val="FF0000"/>
              </a:solidFill>
            </a:rPr>
            <a:t>C1111</a:t>
          </a:r>
          <a:r>
            <a:rPr lang="fr-FR" sz="1200" dirty="0" smtClean="0">
              <a:solidFill>
                <a:schemeClr val="tx1"/>
              </a:solidFill>
            </a:rPr>
            <a:t>. Accueillir en langue française, en langue anglaise et dans une autre langue étrangère</a:t>
          </a:r>
          <a:endParaRPr lang="fr-FR" sz="1200" dirty="0">
            <a:solidFill>
              <a:schemeClr val="tx1"/>
            </a:solidFill>
          </a:endParaRPr>
        </a:p>
      </dgm:t>
    </dgm:pt>
    <dgm:pt modelId="{82E13467-DD3A-4E81-B1E0-603DE63358B0}" type="parTrans" cxnId="{9AB7764F-86A2-4B09-BC1E-C276A32E736E}">
      <dgm:prSet/>
      <dgm:spPr/>
      <dgm:t>
        <a:bodyPr/>
        <a:lstStyle/>
        <a:p>
          <a:endParaRPr lang="fr-FR"/>
        </a:p>
      </dgm:t>
    </dgm:pt>
    <dgm:pt modelId="{CB0B32F6-58BA-4972-BD29-BA2219DB3A7D}" type="sibTrans" cxnId="{9AB7764F-86A2-4B09-BC1E-C276A32E736E}">
      <dgm:prSet/>
      <dgm:spPr/>
      <dgm:t>
        <a:bodyPr/>
        <a:lstStyle/>
        <a:p>
          <a:endParaRPr lang="fr-FR"/>
        </a:p>
      </dgm:t>
    </dgm:pt>
    <dgm:pt modelId="{95F06D52-F7A8-4DE9-8792-FBC193413B04}">
      <dgm:prSet phldrT="[Texte]" custT="1"/>
      <dgm:spPr/>
      <dgm:t>
        <a:bodyPr/>
        <a:lstStyle/>
        <a:p>
          <a:r>
            <a:rPr lang="fr-FR" sz="1200" b="1" dirty="0" smtClean="0">
              <a:solidFill>
                <a:srgbClr val="FF0000"/>
              </a:solidFill>
            </a:rPr>
            <a:t>C1112</a:t>
          </a:r>
          <a:r>
            <a:rPr lang="fr-FR" sz="1200" dirty="0" smtClean="0">
              <a:solidFill>
                <a:schemeClr val="tx1"/>
              </a:solidFill>
            </a:rPr>
            <a:t>. Créer un climat propice à la relation et à la fidélisation</a:t>
          </a:r>
          <a:endParaRPr lang="fr-FR" sz="1200" dirty="0">
            <a:solidFill>
              <a:schemeClr val="tx1"/>
            </a:solidFill>
          </a:endParaRPr>
        </a:p>
      </dgm:t>
    </dgm:pt>
    <dgm:pt modelId="{648993A7-FBF4-4843-ABC5-C16E8777FB63}" type="parTrans" cxnId="{FC2BD385-C3C5-4961-922D-0A24FB5493E4}">
      <dgm:prSet/>
      <dgm:spPr/>
      <dgm:t>
        <a:bodyPr/>
        <a:lstStyle/>
        <a:p>
          <a:endParaRPr lang="fr-FR"/>
        </a:p>
      </dgm:t>
    </dgm:pt>
    <dgm:pt modelId="{1DE26E00-64A5-472E-BA13-9D984EEE8FA1}" type="sibTrans" cxnId="{FC2BD385-C3C5-4961-922D-0A24FB5493E4}">
      <dgm:prSet/>
      <dgm:spPr/>
      <dgm:t>
        <a:bodyPr/>
        <a:lstStyle/>
        <a:p>
          <a:endParaRPr lang="fr-FR"/>
        </a:p>
      </dgm:t>
    </dgm:pt>
    <dgm:pt modelId="{A1F4F139-D5FE-4D79-8834-378CF447876D}">
      <dgm:prSet phldrT="[Texte]" custT="1"/>
      <dgm:spPr/>
      <dgm:t>
        <a:bodyPr/>
        <a:lstStyle/>
        <a:p>
          <a:r>
            <a:rPr lang="fr-FR" sz="1200" b="1" dirty="0" smtClean="0">
              <a:solidFill>
                <a:srgbClr val="FF0000"/>
              </a:solidFill>
            </a:rPr>
            <a:t>C1113.</a:t>
          </a:r>
          <a:r>
            <a:rPr lang="fr-FR" sz="1200" dirty="0" smtClean="0">
              <a:solidFill>
                <a:schemeClr val="tx1"/>
              </a:solidFill>
            </a:rPr>
            <a:t> Mettre en place un espace d’attente et d’accueil</a:t>
          </a:r>
          <a:endParaRPr lang="fr-FR" sz="1200" dirty="0">
            <a:solidFill>
              <a:schemeClr val="tx1"/>
            </a:solidFill>
          </a:endParaRPr>
        </a:p>
      </dgm:t>
    </dgm:pt>
    <dgm:pt modelId="{4F41C212-FC1E-41FF-9AB9-270BBFB9559F}" type="parTrans" cxnId="{E46B8086-E183-493D-9005-523DFBFD4666}">
      <dgm:prSet/>
      <dgm:spPr/>
      <dgm:t>
        <a:bodyPr/>
        <a:lstStyle/>
        <a:p>
          <a:endParaRPr lang="fr-FR"/>
        </a:p>
      </dgm:t>
    </dgm:pt>
    <dgm:pt modelId="{0F4765FF-4EE6-44DE-BD42-31DCDB71076D}" type="sibTrans" cxnId="{E46B8086-E183-493D-9005-523DFBFD4666}">
      <dgm:prSet/>
      <dgm:spPr/>
      <dgm:t>
        <a:bodyPr/>
        <a:lstStyle/>
        <a:p>
          <a:endParaRPr lang="fr-FR"/>
        </a:p>
      </dgm:t>
    </dgm:pt>
    <dgm:pt modelId="{4601D43B-92E2-441E-A91B-41B6CB1DE7D7}">
      <dgm:prSet custT="1"/>
      <dgm:spPr/>
      <dgm:t>
        <a:bodyPr/>
        <a:lstStyle/>
        <a:p>
          <a:r>
            <a:rPr lang="fr-FR" sz="1800" b="1" dirty="0" smtClean="0">
              <a:solidFill>
                <a:schemeClr val="tx1"/>
              </a:solidFill>
            </a:rPr>
            <a:t>Critères de performance</a:t>
          </a:r>
          <a:endParaRPr lang="fr-FR" sz="1800" b="1" dirty="0">
            <a:solidFill>
              <a:schemeClr val="tx1"/>
            </a:solidFill>
          </a:endParaRPr>
        </a:p>
      </dgm:t>
    </dgm:pt>
    <dgm:pt modelId="{7DBAAEC1-A221-48DA-A256-4699E0B46810}" type="parTrans" cxnId="{A44993E6-67BA-4D28-A833-16AE266E719A}">
      <dgm:prSet/>
      <dgm:spPr/>
      <dgm:t>
        <a:bodyPr/>
        <a:lstStyle/>
        <a:p>
          <a:endParaRPr lang="fr-FR"/>
        </a:p>
      </dgm:t>
    </dgm:pt>
    <dgm:pt modelId="{908B9460-B28F-494C-95BA-9927DD26A7D5}" type="sibTrans" cxnId="{A44993E6-67BA-4D28-A833-16AE266E719A}">
      <dgm:prSet/>
      <dgm:spPr/>
      <dgm:t>
        <a:bodyPr/>
        <a:lstStyle/>
        <a:p>
          <a:endParaRPr lang="fr-FR"/>
        </a:p>
      </dgm:t>
    </dgm:pt>
    <dgm:pt modelId="{C98971C5-26D2-4750-82A0-4A1E0C892318}">
      <dgm:prSet custT="1"/>
      <dgm:spPr/>
      <dgm:t>
        <a:bodyPr/>
        <a:lstStyle/>
        <a:p>
          <a:r>
            <a:rPr lang="fr-FR" sz="1400" dirty="0" smtClean="0">
              <a:solidFill>
                <a:schemeClr val="tx1"/>
              </a:solidFill>
            </a:rPr>
            <a:t>Maîtrise de la langue utilisée</a:t>
          </a:r>
          <a:endParaRPr lang="fr-FR" sz="1400" dirty="0">
            <a:solidFill>
              <a:schemeClr val="tx1"/>
            </a:solidFill>
          </a:endParaRPr>
        </a:p>
      </dgm:t>
    </dgm:pt>
    <dgm:pt modelId="{5041A3EC-5BB8-43E9-97DE-9E2923E1571C}" type="parTrans" cxnId="{C7955033-B7C4-4C7A-B7FE-37C2ED2AC979}">
      <dgm:prSet/>
      <dgm:spPr/>
      <dgm:t>
        <a:bodyPr/>
        <a:lstStyle/>
        <a:p>
          <a:endParaRPr lang="fr-FR"/>
        </a:p>
      </dgm:t>
    </dgm:pt>
    <dgm:pt modelId="{50BFF005-D79C-4AC1-9B79-6E13F2A98D52}" type="sibTrans" cxnId="{C7955033-B7C4-4C7A-B7FE-37C2ED2AC979}">
      <dgm:prSet/>
      <dgm:spPr/>
      <dgm:t>
        <a:bodyPr/>
        <a:lstStyle/>
        <a:p>
          <a:endParaRPr lang="fr-FR"/>
        </a:p>
      </dgm:t>
    </dgm:pt>
    <dgm:pt modelId="{4022C8BC-6D09-409B-AF27-0E9AFDB7AB70}">
      <dgm:prSet custT="1"/>
      <dgm:spPr/>
      <dgm:t>
        <a:bodyPr/>
        <a:lstStyle/>
        <a:p>
          <a:r>
            <a:rPr lang="fr-FR" sz="1400" dirty="0" smtClean="0">
              <a:solidFill>
                <a:schemeClr val="tx1"/>
              </a:solidFill>
            </a:rPr>
            <a:t>Aisance dans la communication orale en face à face et à distance</a:t>
          </a:r>
          <a:endParaRPr lang="fr-FR" sz="1400" dirty="0">
            <a:solidFill>
              <a:schemeClr val="tx1"/>
            </a:solidFill>
          </a:endParaRPr>
        </a:p>
      </dgm:t>
    </dgm:pt>
    <dgm:pt modelId="{7239FB36-D09E-420A-8A98-2C2654E96738}" type="parTrans" cxnId="{E1A3FD48-E4C7-4512-8997-9541F1350A9C}">
      <dgm:prSet/>
      <dgm:spPr/>
      <dgm:t>
        <a:bodyPr/>
        <a:lstStyle/>
        <a:p>
          <a:endParaRPr lang="fr-FR"/>
        </a:p>
      </dgm:t>
    </dgm:pt>
    <dgm:pt modelId="{E608957D-708D-4E57-8270-8B220DC7B447}" type="sibTrans" cxnId="{E1A3FD48-E4C7-4512-8997-9541F1350A9C}">
      <dgm:prSet/>
      <dgm:spPr/>
      <dgm:t>
        <a:bodyPr/>
        <a:lstStyle/>
        <a:p>
          <a:endParaRPr lang="fr-FR"/>
        </a:p>
      </dgm:t>
    </dgm:pt>
    <dgm:pt modelId="{FFFADA09-9FF6-4BE2-8A00-F34B735632E5}">
      <dgm:prSet custT="1"/>
      <dgm:spPr/>
      <dgm:t>
        <a:bodyPr/>
        <a:lstStyle/>
        <a:p>
          <a:endParaRPr lang="fr-FR" sz="1400" dirty="0"/>
        </a:p>
      </dgm:t>
    </dgm:pt>
    <dgm:pt modelId="{667FBCD7-8A3E-4FFD-8AB2-D3E0D07DF077}" type="parTrans" cxnId="{5E77EBC8-C521-44C6-B743-5F81BCC41C3E}">
      <dgm:prSet/>
      <dgm:spPr/>
      <dgm:t>
        <a:bodyPr/>
        <a:lstStyle/>
        <a:p>
          <a:endParaRPr lang="fr-FR"/>
        </a:p>
      </dgm:t>
    </dgm:pt>
    <dgm:pt modelId="{5148ECA5-91CA-4924-8A07-2556E2EC8578}" type="sibTrans" cxnId="{5E77EBC8-C521-44C6-B743-5F81BCC41C3E}">
      <dgm:prSet/>
      <dgm:spPr/>
      <dgm:t>
        <a:bodyPr/>
        <a:lstStyle/>
        <a:p>
          <a:endParaRPr lang="fr-FR"/>
        </a:p>
      </dgm:t>
    </dgm:pt>
    <dgm:pt modelId="{4CA9AC75-AB9B-48FE-8E52-F607CB6F805F}">
      <dgm:prSet custT="1"/>
      <dgm:spPr/>
      <dgm:t>
        <a:bodyPr/>
        <a:lstStyle/>
        <a:p>
          <a:endParaRPr lang="fr-FR" sz="1400" dirty="0"/>
        </a:p>
      </dgm:t>
    </dgm:pt>
    <dgm:pt modelId="{ED010338-7872-4D58-B03E-331B16B5A705}" type="parTrans" cxnId="{4046FB9E-8DD5-4962-A703-AA18885C5D00}">
      <dgm:prSet/>
      <dgm:spPr/>
      <dgm:t>
        <a:bodyPr/>
        <a:lstStyle/>
        <a:p>
          <a:endParaRPr lang="fr-FR"/>
        </a:p>
      </dgm:t>
    </dgm:pt>
    <dgm:pt modelId="{74B858B8-4DE7-4920-B64F-7AC4A3C7C4A2}" type="sibTrans" cxnId="{4046FB9E-8DD5-4962-A703-AA18885C5D00}">
      <dgm:prSet/>
      <dgm:spPr/>
      <dgm:t>
        <a:bodyPr/>
        <a:lstStyle/>
        <a:p>
          <a:endParaRPr lang="fr-FR"/>
        </a:p>
      </dgm:t>
    </dgm:pt>
    <dgm:pt modelId="{E5D85040-D8D8-4ADC-828B-6A3427298EBB}">
      <dgm:prSet custT="1"/>
      <dgm:spPr/>
      <dgm:t>
        <a:bodyPr/>
        <a:lstStyle/>
        <a:p>
          <a:r>
            <a:rPr lang="fr-FR" sz="1400" dirty="0" smtClean="0">
              <a:solidFill>
                <a:schemeClr val="tx1"/>
              </a:solidFill>
            </a:rPr>
            <a:t>Respect des chartes de qualité de l’accueil et des principes de développement durable</a:t>
          </a:r>
          <a:endParaRPr lang="fr-FR" sz="1400" dirty="0">
            <a:solidFill>
              <a:schemeClr val="tx1"/>
            </a:solidFill>
          </a:endParaRPr>
        </a:p>
      </dgm:t>
    </dgm:pt>
    <dgm:pt modelId="{3EEB5DF7-E050-408A-97BD-140C17B5B41E}" type="parTrans" cxnId="{DDB7844E-5742-4A95-ACD9-274C6CC22C79}">
      <dgm:prSet/>
      <dgm:spPr/>
      <dgm:t>
        <a:bodyPr/>
        <a:lstStyle/>
        <a:p>
          <a:endParaRPr lang="fr-FR"/>
        </a:p>
      </dgm:t>
    </dgm:pt>
    <dgm:pt modelId="{D18AD18A-F193-48EA-8E8F-E81E9A0BD575}" type="sibTrans" cxnId="{DDB7844E-5742-4A95-ACD9-274C6CC22C79}">
      <dgm:prSet/>
      <dgm:spPr/>
      <dgm:t>
        <a:bodyPr/>
        <a:lstStyle/>
        <a:p>
          <a:endParaRPr lang="fr-FR"/>
        </a:p>
      </dgm:t>
    </dgm:pt>
    <dgm:pt modelId="{B9B67EE6-E93D-46C3-A178-2C4D98F8C166}">
      <dgm:prSet phldrT="[Texte]" custT="1"/>
      <dgm:spPr/>
      <dgm:t>
        <a:bodyPr/>
        <a:lstStyle/>
        <a:p>
          <a:r>
            <a:rPr lang="fr-FR" sz="1200" b="1" dirty="0" smtClean="0">
              <a:solidFill>
                <a:srgbClr val="FF0000"/>
              </a:solidFill>
            </a:rPr>
            <a:t>C1114.</a:t>
          </a:r>
          <a:r>
            <a:rPr lang="fr-FR" sz="1200" dirty="0" smtClean="0">
              <a:solidFill>
                <a:schemeClr val="tx1"/>
              </a:solidFill>
            </a:rPr>
            <a:t> Mettre en valeur les offres promotionnelles </a:t>
          </a:r>
          <a:endParaRPr lang="fr-FR" sz="1200" dirty="0">
            <a:solidFill>
              <a:schemeClr val="tx1"/>
            </a:solidFill>
          </a:endParaRPr>
        </a:p>
      </dgm:t>
    </dgm:pt>
    <dgm:pt modelId="{892C3E13-6479-445E-8D5F-AD7CEC4C5512}" type="parTrans" cxnId="{A82E0199-03EF-4FE3-924C-E7684634FE60}">
      <dgm:prSet/>
      <dgm:spPr/>
      <dgm:t>
        <a:bodyPr/>
        <a:lstStyle/>
        <a:p>
          <a:endParaRPr lang="fr-FR"/>
        </a:p>
      </dgm:t>
    </dgm:pt>
    <dgm:pt modelId="{8F571CA9-35F7-4920-BEB1-9CA3A15CCAC6}" type="sibTrans" cxnId="{A82E0199-03EF-4FE3-924C-E7684634FE60}">
      <dgm:prSet/>
      <dgm:spPr/>
      <dgm:t>
        <a:bodyPr/>
        <a:lstStyle/>
        <a:p>
          <a:endParaRPr lang="fr-FR"/>
        </a:p>
      </dgm:t>
    </dgm:pt>
    <dgm:pt modelId="{0AA4B245-0EBC-4324-9AD0-67BEB0C4FE2F}">
      <dgm:prSet phldrT="[Texte]" custT="1"/>
      <dgm:spPr/>
      <dgm:t>
        <a:bodyPr/>
        <a:lstStyle/>
        <a:p>
          <a:r>
            <a:rPr lang="fr-FR" sz="1200" b="1" dirty="0" smtClean="0">
              <a:solidFill>
                <a:srgbClr val="FF0000"/>
              </a:solidFill>
            </a:rPr>
            <a:t>C1115</a:t>
          </a:r>
          <a:r>
            <a:rPr lang="fr-FR" sz="1200" dirty="0" smtClean="0">
              <a:solidFill>
                <a:schemeClr val="tx1"/>
              </a:solidFill>
            </a:rPr>
            <a:t>. Mettre à disposition l’information touristique sous forme papier et numérique</a:t>
          </a:r>
          <a:endParaRPr lang="fr-FR" sz="1200" dirty="0">
            <a:solidFill>
              <a:schemeClr val="tx1"/>
            </a:solidFill>
          </a:endParaRPr>
        </a:p>
      </dgm:t>
    </dgm:pt>
    <dgm:pt modelId="{6E0BB2F2-EDFB-48BB-92AC-D047A9FBC22E}" type="parTrans" cxnId="{B120530D-275B-4AE7-B0AC-26221268C0E7}">
      <dgm:prSet/>
      <dgm:spPr/>
      <dgm:t>
        <a:bodyPr/>
        <a:lstStyle/>
        <a:p>
          <a:endParaRPr lang="fr-FR"/>
        </a:p>
      </dgm:t>
    </dgm:pt>
    <dgm:pt modelId="{FD0EB1AD-2DBA-4132-A028-3944D515FEB1}" type="sibTrans" cxnId="{B120530D-275B-4AE7-B0AC-26221268C0E7}">
      <dgm:prSet/>
      <dgm:spPr/>
      <dgm:t>
        <a:bodyPr/>
        <a:lstStyle/>
        <a:p>
          <a:endParaRPr lang="fr-FR"/>
        </a:p>
      </dgm:t>
    </dgm:pt>
    <dgm:pt modelId="{45166409-FCA2-475C-854E-FA7ABDC362E8}">
      <dgm:prSet phldrT="[Texte]" custT="1"/>
      <dgm:spPr/>
      <dgm:t>
        <a:bodyPr/>
        <a:lstStyle/>
        <a:p>
          <a:r>
            <a:rPr lang="fr-FR" sz="1200" b="1" dirty="0" smtClean="0">
              <a:solidFill>
                <a:srgbClr val="FF0000"/>
              </a:solidFill>
            </a:rPr>
            <a:t>C1116.</a:t>
          </a:r>
          <a:r>
            <a:rPr lang="fr-FR" sz="1200" dirty="0" smtClean="0">
              <a:solidFill>
                <a:schemeClr val="tx1"/>
              </a:solidFill>
            </a:rPr>
            <a:t> Animer et gérer des espaces spécifiques dédiés à l’attente (espace enfant, espace ludique, espace exposition, espace-conférence,…)</a:t>
          </a:r>
          <a:endParaRPr lang="fr-FR" sz="1200" dirty="0">
            <a:solidFill>
              <a:schemeClr val="tx1"/>
            </a:solidFill>
          </a:endParaRPr>
        </a:p>
      </dgm:t>
    </dgm:pt>
    <dgm:pt modelId="{6EF3E898-0B0E-41AA-9FC6-2BF7BFEF7DB9}" type="parTrans" cxnId="{3DE2F67C-BF0E-4138-8818-C8842293DE13}">
      <dgm:prSet/>
      <dgm:spPr/>
      <dgm:t>
        <a:bodyPr/>
        <a:lstStyle/>
        <a:p>
          <a:endParaRPr lang="fr-FR"/>
        </a:p>
      </dgm:t>
    </dgm:pt>
    <dgm:pt modelId="{1FE5C61A-0347-45B5-A3C0-C95EFC808FF2}" type="sibTrans" cxnId="{3DE2F67C-BF0E-4138-8818-C8842293DE13}">
      <dgm:prSet/>
      <dgm:spPr/>
      <dgm:t>
        <a:bodyPr/>
        <a:lstStyle/>
        <a:p>
          <a:endParaRPr lang="fr-FR"/>
        </a:p>
      </dgm:t>
    </dgm:pt>
    <dgm:pt modelId="{9A696E55-2CF9-488A-BF86-4C640DDAB449}" type="pres">
      <dgm:prSet presAssocID="{FB38B856-C85B-4A07-A8F1-E7F62860E8E4}" presName="Name0" presStyleCnt="0">
        <dgm:presLayoutVars>
          <dgm:dir/>
          <dgm:resizeHandles val="exact"/>
        </dgm:presLayoutVars>
      </dgm:prSet>
      <dgm:spPr/>
      <dgm:t>
        <a:bodyPr/>
        <a:lstStyle/>
        <a:p>
          <a:endParaRPr lang="fr-FR"/>
        </a:p>
      </dgm:t>
    </dgm:pt>
    <dgm:pt modelId="{5429AE56-39FE-4784-8652-93AC8AC057BB}" type="pres">
      <dgm:prSet presAssocID="{D6E6AC15-9863-416D-B14A-F3A397E507F8}" presName="node" presStyleLbl="node1" presStyleIdx="0" presStyleCnt="4">
        <dgm:presLayoutVars>
          <dgm:bulletEnabled val="1"/>
        </dgm:presLayoutVars>
      </dgm:prSet>
      <dgm:spPr/>
      <dgm:t>
        <a:bodyPr/>
        <a:lstStyle/>
        <a:p>
          <a:endParaRPr lang="fr-FR"/>
        </a:p>
      </dgm:t>
    </dgm:pt>
    <dgm:pt modelId="{9DB1C13B-27AD-492F-A752-DB58C4B49C97}" type="pres">
      <dgm:prSet presAssocID="{8A023497-7DC3-44BF-887C-E2D5431E026F}" presName="sibTrans" presStyleCnt="0"/>
      <dgm:spPr/>
    </dgm:pt>
    <dgm:pt modelId="{44DDD39C-150C-4639-9B5A-C7EE24F19E3F}" type="pres">
      <dgm:prSet presAssocID="{FE68FCB6-48D4-4CF8-AF59-115EEE2DB2BF}" presName="node" presStyleLbl="node1" presStyleIdx="1" presStyleCnt="4">
        <dgm:presLayoutVars>
          <dgm:bulletEnabled val="1"/>
        </dgm:presLayoutVars>
      </dgm:prSet>
      <dgm:spPr/>
      <dgm:t>
        <a:bodyPr/>
        <a:lstStyle/>
        <a:p>
          <a:endParaRPr lang="fr-FR"/>
        </a:p>
      </dgm:t>
    </dgm:pt>
    <dgm:pt modelId="{A9D7541C-3F4E-4464-BCA3-E1657D6D4188}" type="pres">
      <dgm:prSet presAssocID="{2307122F-42E2-4517-8EC1-80764459F722}" presName="sibTrans" presStyleCnt="0"/>
      <dgm:spPr/>
    </dgm:pt>
    <dgm:pt modelId="{3560E4F2-F243-411A-B833-BB5CFD9E96BB}" type="pres">
      <dgm:prSet presAssocID="{CF203123-26AF-4405-B04D-0827F76F55CB}" presName="node" presStyleLbl="node1" presStyleIdx="2" presStyleCnt="4">
        <dgm:presLayoutVars>
          <dgm:bulletEnabled val="1"/>
        </dgm:presLayoutVars>
      </dgm:prSet>
      <dgm:spPr/>
      <dgm:t>
        <a:bodyPr/>
        <a:lstStyle/>
        <a:p>
          <a:endParaRPr lang="fr-FR"/>
        </a:p>
      </dgm:t>
    </dgm:pt>
    <dgm:pt modelId="{457E9316-FB12-4D45-BAF2-84EBC55CF035}" type="pres">
      <dgm:prSet presAssocID="{8A8F1134-6894-44B0-AECA-F7B862669E1E}" presName="sibTrans" presStyleCnt="0"/>
      <dgm:spPr/>
    </dgm:pt>
    <dgm:pt modelId="{FDB50D7B-6128-479D-8950-1BF373EAFEC2}" type="pres">
      <dgm:prSet presAssocID="{4601D43B-92E2-441E-A91B-41B6CB1DE7D7}" presName="node" presStyleLbl="node1" presStyleIdx="3" presStyleCnt="4" custLinFactNeighborX="1359">
        <dgm:presLayoutVars>
          <dgm:bulletEnabled val="1"/>
        </dgm:presLayoutVars>
      </dgm:prSet>
      <dgm:spPr/>
      <dgm:t>
        <a:bodyPr/>
        <a:lstStyle/>
        <a:p>
          <a:endParaRPr lang="fr-FR"/>
        </a:p>
      </dgm:t>
    </dgm:pt>
  </dgm:ptLst>
  <dgm:cxnLst>
    <dgm:cxn modelId="{17EB57EC-4705-435C-8DA1-7FE476314726}" srcId="{FB38B856-C85B-4A07-A8F1-E7F62860E8E4}" destId="{D6E6AC15-9863-416D-B14A-F3A397E507F8}" srcOrd="0" destOrd="0" parTransId="{1B392AA3-A568-43C1-A8FC-BAE9308CD6CA}" sibTransId="{8A023497-7DC3-44BF-887C-E2D5431E026F}"/>
    <dgm:cxn modelId="{B8DA4910-C39E-442F-BC8B-88CACF3EB4DB}" type="presOf" srcId="{4CA9AC75-AB9B-48FE-8E52-F607CB6F805F}" destId="{FDB50D7B-6128-479D-8950-1BF373EAFEC2}" srcOrd="0" destOrd="5" presId="urn:microsoft.com/office/officeart/2005/8/layout/hList6"/>
    <dgm:cxn modelId="{03114690-03EF-41D9-A45C-010DED483A48}" srcId="{FB38B856-C85B-4A07-A8F1-E7F62860E8E4}" destId="{FE68FCB6-48D4-4CF8-AF59-115EEE2DB2BF}" srcOrd="1" destOrd="0" parTransId="{27B5B8D3-4C85-4577-8C1F-AA465FFE705E}" sibTransId="{2307122F-42E2-4517-8EC1-80764459F722}"/>
    <dgm:cxn modelId="{FA99DAC3-50B4-4919-8A94-C231FB8FB5E5}" type="presOf" srcId="{C0FE3360-E508-4238-A704-4B77A8688051}" destId="{44DDD39C-150C-4639-9B5A-C7EE24F19E3F}" srcOrd="0" destOrd="1" presId="urn:microsoft.com/office/officeart/2005/8/layout/hList6"/>
    <dgm:cxn modelId="{3DE2F67C-BF0E-4138-8818-C8842293DE13}" srcId="{CF203123-26AF-4405-B04D-0827F76F55CB}" destId="{45166409-FCA2-475C-854E-FA7ABDC362E8}" srcOrd="5" destOrd="0" parTransId="{6EF3E898-0B0E-41AA-9FC6-2BF7BFEF7DB9}" sibTransId="{1FE5C61A-0347-45B5-A3C0-C95EFC808FF2}"/>
    <dgm:cxn modelId="{3FFAF1FA-08CE-4C53-95BB-DB19A6E46541}" type="presOf" srcId="{FB38B856-C85B-4A07-A8F1-E7F62860E8E4}" destId="{9A696E55-2CF9-488A-BF86-4C640DDAB449}" srcOrd="0" destOrd="0" presId="urn:microsoft.com/office/officeart/2005/8/layout/hList6"/>
    <dgm:cxn modelId="{E111C214-AE22-44FE-940E-DB45ABCD0954}" type="presOf" srcId="{3EF31859-6289-4B5F-893A-1E936C16614E}" destId="{3560E4F2-F243-411A-B833-BB5CFD9E96BB}" srcOrd="0" destOrd="1" presId="urn:microsoft.com/office/officeart/2005/8/layout/hList6"/>
    <dgm:cxn modelId="{E1A3FD48-E4C7-4512-8997-9541F1350A9C}" srcId="{4601D43B-92E2-441E-A91B-41B6CB1DE7D7}" destId="{4022C8BC-6D09-409B-AF27-0E9AFDB7AB70}" srcOrd="1" destOrd="0" parTransId="{7239FB36-D09E-420A-8A98-2C2654E96738}" sibTransId="{E608957D-708D-4E57-8270-8B220DC7B447}"/>
    <dgm:cxn modelId="{70F2742B-A8C0-42AD-B770-C75959695504}" type="presOf" srcId="{45166409-FCA2-475C-854E-FA7ABDC362E8}" destId="{3560E4F2-F243-411A-B833-BB5CFD9E96BB}" srcOrd="0" destOrd="6" presId="urn:microsoft.com/office/officeart/2005/8/layout/hList6"/>
    <dgm:cxn modelId="{C7955033-B7C4-4C7A-B7FE-37C2ED2AC979}" srcId="{4601D43B-92E2-441E-A91B-41B6CB1DE7D7}" destId="{C98971C5-26D2-4750-82A0-4A1E0C892318}" srcOrd="0" destOrd="0" parTransId="{5041A3EC-5BB8-43E9-97DE-9E2923E1571C}" sibTransId="{50BFF005-D79C-4AC1-9B79-6E13F2A98D52}"/>
    <dgm:cxn modelId="{5E77EBC8-C521-44C6-B743-5F81BCC41C3E}" srcId="{4601D43B-92E2-441E-A91B-41B6CB1DE7D7}" destId="{FFFADA09-9FF6-4BE2-8A00-F34B735632E5}" srcOrd="3" destOrd="0" parTransId="{667FBCD7-8A3E-4FFD-8AB2-D3E0D07DF077}" sibTransId="{5148ECA5-91CA-4924-8A07-2556E2EC8578}"/>
    <dgm:cxn modelId="{B425A1A7-E0F9-4AD5-8C93-FE2110504CAF}" type="presOf" srcId="{A1F4F139-D5FE-4D79-8834-378CF447876D}" destId="{3560E4F2-F243-411A-B833-BB5CFD9E96BB}" srcOrd="0" destOrd="3" presId="urn:microsoft.com/office/officeart/2005/8/layout/hList6"/>
    <dgm:cxn modelId="{A4607490-FC60-4442-94C9-2129F7EC5BCD}" type="presOf" srcId="{F61A2F98-F8AD-4F53-B3FD-615C8BA571BE}" destId="{5429AE56-39FE-4784-8652-93AC8AC057BB}" srcOrd="0" destOrd="1" presId="urn:microsoft.com/office/officeart/2005/8/layout/hList6"/>
    <dgm:cxn modelId="{FC2BD385-C3C5-4961-922D-0A24FB5493E4}" srcId="{CF203123-26AF-4405-B04D-0827F76F55CB}" destId="{95F06D52-F7A8-4DE9-8792-FBC193413B04}" srcOrd="1" destOrd="0" parTransId="{648993A7-FBF4-4843-ABC5-C16E8777FB63}" sibTransId="{1DE26E00-64A5-472E-BA13-9D984EEE8FA1}"/>
    <dgm:cxn modelId="{FDCAFD41-0FD4-4CC3-82A0-8297B0471EDB}" srcId="{FE68FCB6-48D4-4CF8-AF59-115EEE2DB2BF}" destId="{C0FE3360-E508-4238-A704-4B77A8688051}" srcOrd="0" destOrd="0" parTransId="{66B5D0D5-230F-43B6-A351-EA8FA2622CB1}" sibTransId="{49E25B99-5F8C-4B49-92A8-F1F963DEFE90}"/>
    <dgm:cxn modelId="{B120530D-275B-4AE7-B0AC-26221268C0E7}" srcId="{CF203123-26AF-4405-B04D-0827F76F55CB}" destId="{0AA4B245-0EBC-4324-9AD0-67BEB0C4FE2F}" srcOrd="4" destOrd="0" parTransId="{6E0BB2F2-EDFB-48BB-92AC-D047A9FBC22E}" sibTransId="{FD0EB1AD-2DBA-4132-A028-3944D515FEB1}"/>
    <dgm:cxn modelId="{C0821229-C170-4303-9DEC-7A3E58A52E72}" type="presOf" srcId="{0AA4B245-0EBC-4324-9AD0-67BEB0C4FE2F}" destId="{3560E4F2-F243-411A-B833-BB5CFD9E96BB}" srcOrd="0" destOrd="5" presId="urn:microsoft.com/office/officeart/2005/8/layout/hList6"/>
    <dgm:cxn modelId="{5C3AAF10-D40B-445E-9C54-05E5BF7C7EB8}" srcId="{D6E6AC15-9863-416D-B14A-F3A397E507F8}" destId="{F61A2F98-F8AD-4F53-B3FD-615C8BA571BE}" srcOrd="0" destOrd="0" parTransId="{550C552D-E128-43C0-BD8E-37FAE8D3B9BF}" sibTransId="{46483B13-E8FF-489E-A828-23F664AAE348}"/>
    <dgm:cxn modelId="{A82E0199-03EF-4FE3-924C-E7684634FE60}" srcId="{CF203123-26AF-4405-B04D-0827F76F55CB}" destId="{B9B67EE6-E93D-46C3-A178-2C4D98F8C166}" srcOrd="3" destOrd="0" parTransId="{892C3E13-6479-445E-8D5F-AD7CEC4C5512}" sibTransId="{8F571CA9-35F7-4920-BEB1-9CA3A15CCAC6}"/>
    <dgm:cxn modelId="{AD19DD9F-D2DF-4563-ACBB-4DFDC9A4D3D7}" type="presOf" srcId="{C98971C5-26D2-4750-82A0-4A1E0C892318}" destId="{FDB50D7B-6128-479D-8950-1BF373EAFEC2}" srcOrd="0" destOrd="1" presId="urn:microsoft.com/office/officeart/2005/8/layout/hList6"/>
    <dgm:cxn modelId="{325B36A8-C568-4932-B630-64BC99093092}" type="presOf" srcId="{FFFADA09-9FF6-4BE2-8A00-F34B735632E5}" destId="{FDB50D7B-6128-479D-8950-1BF373EAFEC2}" srcOrd="0" destOrd="4" presId="urn:microsoft.com/office/officeart/2005/8/layout/hList6"/>
    <dgm:cxn modelId="{DDB7844E-5742-4A95-ACD9-274C6CC22C79}" srcId="{4601D43B-92E2-441E-A91B-41B6CB1DE7D7}" destId="{E5D85040-D8D8-4ADC-828B-6A3427298EBB}" srcOrd="2" destOrd="0" parTransId="{3EEB5DF7-E050-408A-97BD-140C17B5B41E}" sibTransId="{D18AD18A-F193-48EA-8E8F-E81E9A0BD575}"/>
    <dgm:cxn modelId="{4046FB9E-8DD5-4962-A703-AA18885C5D00}" srcId="{4601D43B-92E2-441E-A91B-41B6CB1DE7D7}" destId="{4CA9AC75-AB9B-48FE-8E52-F607CB6F805F}" srcOrd="4" destOrd="0" parTransId="{ED010338-7872-4D58-B03E-331B16B5A705}" sibTransId="{74B858B8-4DE7-4920-B64F-7AC4A3C7C4A2}"/>
    <dgm:cxn modelId="{2EDCA1B5-0F29-4F41-9909-962E8051390F}" type="presOf" srcId="{FE68FCB6-48D4-4CF8-AF59-115EEE2DB2BF}" destId="{44DDD39C-150C-4639-9B5A-C7EE24F19E3F}" srcOrd="0" destOrd="0" presId="urn:microsoft.com/office/officeart/2005/8/layout/hList6"/>
    <dgm:cxn modelId="{358D11B5-DCF4-4A14-8F00-99BFE4C60A25}" srcId="{FB38B856-C85B-4A07-A8F1-E7F62860E8E4}" destId="{CF203123-26AF-4405-B04D-0827F76F55CB}" srcOrd="2" destOrd="0" parTransId="{01CBA661-3FC2-43FA-AAB3-BA688D24CA9F}" sibTransId="{8A8F1134-6894-44B0-AECA-F7B862669E1E}"/>
    <dgm:cxn modelId="{E46B8086-E183-493D-9005-523DFBFD4666}" srcId="{CF203123-26AF-4405-B04D-0827F76F55CB}" destId="{A1F4F139-D5FE-4D79-8834-378CF447876D}" srcOrd="2" destOrd="0" parTransId="{4F41C212-FC1E-41FF-9AB9-270BBFB9559F}" sibTransId="{0F4765FF-4EE6-44DE-BD42-31DCDB71076D}"/>
    <dgm:cxn modelId="{47E43303-5A04-4D9C-94C7-9398C8D104F7}" type="presOf" srcId="{E5D85040-D8D8-4ADC-828B-6A3427298EBB}" destId="{FDB50D7B-6128-479D-8950-1BF373EAFEC2}" srcOrd="0" destOrd="3" presId="urn:microsoft.com/office/officeart/2005/8/layout/hList6"/>
    <dgm:cxn modelId="{888106E3-F61A-43FF-BD01-4051A959B86F}" type="presOf" srcId="{B9B67EE6-E93D-46C3-A178-2C4D98F8C166}" destId="{3560E4F2-F243-411A-B833-BB5CFD9E96BB}" srcOrd="0" destOrd="4" presId="urn:microsoft.com/office/officeart/2005/8/layout/hList6"/>
    <dgm:cxn modelId="{1FFC13A8-D353-4F93-9676-952673B319E7}" type="presOf" srcId="{D6E6AC15-9863-416D-B14A-F3A397E507F8}" destId="{5429AE56-39FE-4784-8652-93AC8AC057BB}" srcOrd="0" destOrd="0" presId="urn:microsoft.com/office/officeart/2005/8/layout/hList6"/>
    <dgm:cxn modelId="{9AB7764F-86A2-4B09-BC1E-C276A32E736E}" srcId="{CF203123-26AF-4405-B04D-0827F76F55CB}" destId="{3EF31859-6289-4B5F-893A-1E936C16614E}" srcOrd="0" destOrd="0" parTransId="{82E13467-DD3A-4E81-B1E0-603DE63358B0}" sibTransId="{CB0B32F6-58BA-4972-BD29-BA2219DB3A7D}"/>
    <dgm:cxn modelId="{E22262DF-937B-4E18-AE7C-EC5DE7DC5AAF}" type="presOf" srcId="{4601D43B-92E2-441E-A91B-41B6CB1DE7D7}" destId="{FDB50D7B-6128-479D-8950-1BF373EAFEC2}" srcOrd="0" destOrd="0" presId="urn:microsoft.com/office/officeart/2005/8/layout/hList6"/>
    <dgm:cxn modelId="{A44993E6-67BA-4D28-A833-16AE266E719A}" srcId="{FB38B856-C85B-4A07-A8F1-E7F62860E8E4}" destId="{4601D43B-92E2-441E-A91B-41B6CB1DE7D7}" srcOrd="3" destOrd="0" parTransId="{7DBAAEC1-A221-48DA-A256-4699E0B46810}" sibTransId="{908B9460-B28F-494C-95BA-9927DD26A7D5}"/>
    <dgm:cxn modelId="{FF19FB70-DA30-48FC-8918-9A3EE76A4E92}" type="presOf" srcId="{CF203123-26AF-4405-B04D-0827F76F55CB}" destId="{3560E4F2-F243-411A-B833-BB5CFD9E96BB}" srcOrd="0" destOrd="0" presId="urn:microsoft.com/office/officeart/2005/8/layout/hList6"/>
    <dgm:cxn modelId="{C0125784-2719-48BE-ACA4-D65C04DC738B}" type="presOf" srcId="{95F06D52-F7A8-4DE9-8792-FBC193413B04}" destId="{3560E4F2-F243-411A-B833-BB5CFD9E96BB}" srcOrd="0" destOrd="2" presId="urn:microsoft.com/office/officeart/2005/8/layout/hList6"/>
    <dgm:cxn modelId="{35CE2B48-BEE3-47FE-ABFE-8EE3830EDE4B}" type="presOf" srcId="{4022C8BC-6D09-409B-AF27-0E9AFDB7AB70}" destId="{FDB50D7B-6128-479D-8950-1BF373EAFEC2}" srcOrd="0" destOrd="2" presId="urn:microsoft.com/office/officeart/2005/8/layout/hList6"/>
    <dgm:cxn modelId="{03D65CC7-FCF6-4173-8CE3-5A35506FF917}" type="presParOf" srcId="{9A696E55-2CF9-488A-BF86-4C640DDAB449}" destId="{5429AE56-39FE-4784-8652-93AC8AC057BB}" srcOrd="0" destOrd="0" presId="urn:microsoft.com/office/officeart/2005/8/layout/hList6"/>
    <dgm:cxn modelId="{903D0AEE-ED66-4BFA-B802-D49EC433EA6E}" type="presParOf" srcId="{9A696E55-2CF9-488A-BF86-4C640DDAB449}" destId="{9DB1C13B-27AD-492F-A752-DB58C4B49C97}" srcOrd="1" destOrd="0" presId="urn:microsoft.com/office/officeart/2005/8/layout/hList6"/>
    <dgm:cxn modelId="{87872435-76B9-4E03-A014-3AB6D10F2B91}" type="presParOf" srcId="{9A696E55-2CF9-488A-BF86-4C640DDAB449}" destId="{44DDD39C-150C-4639-9B5A-C7EE24F19E3F}" srcOrd="2" destOrd="0" presId="urn:microsoft.com/office/officeart/2005/8/layout/hList6"/>
    <dgm:cxn modelId="{F6DAA23F-632F-4FE3-8549-8B97CACE5C9C}" type="presParOf" srcId="{9A696E55-2CF9-488A-BF86-4C640DDAB449}" destId="{A9D7541C-3F4E-4464-BCA3-E1657D6D4188}" srcOrd="3" destOrd="0" presId="urn:microsoft.com/office/officeart/2005/8/layout/hList6"/>
    <dgm:cxn modelId="{EB6B0B28-2D82-4EBC-94E3-0F13062672B0}" type="presParOf" srcId="{9A696E55-2CF9-488A-BF86-4C640DDAB449}" destId="{3560E4F2-F243-411A-B833-BB5CFD9E96BB}" srcOrd="4" destOrd="0" presId="urn:microsoft.com/office/officeart/2005/8/layout/hList6"/>
    <dgm:cxn modelId="{B38BFF0D-BE18-49E0-ADA8-79DF2E3C0238}" type="presParOf" srcId="{9A696E55-2CF9-488A-BF86-4C640DDAB449}" destId="{457E9316-FB12-4D45-BAF2-84EBC55CF035}" srcOrd="5" destOrd="0" presId="urn:microsoft.com/office/officeart/2005/8/layout/hList6"/>
    <dgm:cxn modelId="{DACC9257-F901-46E7-AC78-697685AD1E09}" type="presParOf" srcId="{9A696E55-2CF9-488A-BF86-4C640DDAB449}" destId="{FDB50D7B-6128-479D-8950-1BF373EAFEC2}"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9FA712-7EF0-4477-80AD-2F636C90A26D}"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fr-FR"/>
        </a:p>
      </dgm:t>
    </dgm:pt>
    <dgm:pt modelId="{7390110B-71ED-4216-94E9-FB95B68E6AF6}">
      <dgm:prSet phldrT="[Texte]" custT="1"/>
      <dgm:spPr/>
      <dgm:t>
        <a:bodyPr/>
        <a:lstStyle/>
        <a:p>
          <a:r>
            <a:rPr lang="fr-FR" sz="1600" dirty="0" smtClean="0"/>
            <a:t>Culture générale et expression</a:t>
          </a:r>
        </a:p>
        <a:p>
          <a:endParaRPr lang="fr-FR" sz="1600" dirty="0" smtClean="0"/>
        </a:p>
        <a:p>
          <a:r>
            <a:rPr lang="fr-FR" sz="1600" dirty="0" smtClean="0"/>
            <a:t>2+0</a:t>
          </a:r>
        </a:p>
      </dgm:t>
    </dgm:pt>
    <dgm:pt modelId="{4F92BF55-6531-47C2-9318-8F50009158A0}" type="parTrans" cxnId="{6C163DED-2A12-4575-96F4-B94FB793683F}">
      <dgm:prSet/>
      <dgm:spPr/>
      <dgm:t>
        <a:bodyPr/>
        <a:lstStyle/>
        <a:p>
          <a:endParaRPr lang="fr-FR"/>
        </a:p>
      </dgm:t>
    </dgm:pt>
    <dgm:pt modelId="{E6CEAF9D-E470-46A7-9EFA-8AECE6E161E0}" type="sibTrans" cxnId="{6C163DED-2A12-4575-96F4-B94FB793683F}">
      <dgm:prSet/>
      <dgm:spPr/>
      <dgm:t>
        <a:bodyPr/>
        <a:lstStyle/>
        <a:p>
          <a:endParaRPr lang="fr-FR"/>
        </a:p>
      </dgm:t>
    </dgm:pt>
    <dgm:pt modelId="{106EE69F-0B68-4AAC-97DF-232A958AD6FD}">
      <dgm:prSet phldrT="[Texte]" custT="1"/>
      <dgm:spPr>
        <a:solidFill>
          <a:schemeClr val="accent6">
            <a:lumMod val="60000"/>
            <a:lumOff val="40000"/>
          </a:schemeClr>
        </a:solidFill>
      </dgm:spPr>
      <dgm:t>
        <a:bodyPr/>
        <a:lstStyle/>
        <a:p>
          <a:r>
            <a:rPr lang="fr-FR" sz="1600" dirty="0" smtClean="0"/>
            <a:t>Gestion de la relation client</a:t>
          </a:r>
        </a:p>
        <a:p>
          <a:endParaRPr lang="fr-FR" sz="1600" dirty="0" smtClean="0"/>
        </a:p>
        <a:p>
          <a:r>
            <a:rPr lang="fr-FR" sz="1600" dirty="0" smtClean="0"/>
            <a:t>(2+2)</a:t>
          </a:r>
          <a:endParaRPr lang="fr-FR" sz="1600" dirty="0"/>
        </a:p>
      </dgm:t>
    </dgm:pt>
    <dgm:pt modelId="{0449EBAF-3CF3-46EB-8B7A-BDD463F39E49}" type="parTrans" cxnId="{51A1F2CE-E4A8-4669-9879-5178FD90AF87}">
      <dgm:prSet/>
      <dgm:spPr/>
      <dgm:t>
        <a:bodyPr/>
        <a:lstStyle/>
        <a:p>
          <a:endParaRPr lang="fr-FR"/>
        </a:p>
      </dgm:t>
    </dgm:pt>
    <dgm:pt modelId="{462F7912-E585-4DA4-BD2A-501D47FC19AC}" type="sibTrans" cxnId="{51A1F2CE-E4A8-4669-9879-5178FD90AF87}">
      <dgm:prSet/>
      <dgm:spPr/>
      <dgm:t>
        <a:bodyPr/>
        <a:lstStyle/>
        <a:p>
          <a:endParaRPr lang="fr-FR"/>
        </a:p>
      </dgm:t>
    </dgm:pt>
    <dgm:pt modelId="{66DC8A57-A78C-465B-9F9E-4A62E0D6B711}">
      <dgm:prSet phldrT="[Texte]" custT="1"/>
      <dgm:spPr>
        <a:solidFill>
          <a:schemeClr val="accent1">
            <a:lumMod val="40000"/>
            <a:lumOff val="60000"/>
          </a:schemeClr>
        </a:solidFill>
      </dgm:spPr>
      <dgm:t>
        <a:bodyPr/>
        <a:lstStyle/>
        <a:p>
          <a:r>
            <a:rPr lang="fr-FR" sz="1600" dirty="0" smtClean="0"/>
            <a:t>Communication en langue vivante étrangère</a:t>
          </a:r>
        </a:p>
        <a:p>
          <a:r>
            <a:rPr lang="fr-FR" sz="1600" dirty="0" smtClean="0"/>
            <a:t>2*(2+1)</a:t>
          </a:r>
        </a:p>
        <a:p>
          <a:r>
            <a:rPr lang="fr-FR" sz="1400" dirty="0" smtClean="0">
              <a:solidFill>
                <a:schemeClr val="tx1"/>
              </a:solidFill>
            </a:rPr>
            <a:t>Langue A : Anglais</a:t>
          </a:r>
        </a:p>
        <a:p>
          <a:r>
            <a:rPr lang="fr-FR" sz="1400" dirty="0" smtClean="0">
              <a:solidFill>
                <a:schemeClr val="tx1"/>
              </a:solidFill>
            </a:rPr>
            <a:t>Langue B : Allemand, arabe, chinois, espagnol, hébreu, italien, japonais, portugais, russe</a:t>
          </a:r>
          <a:endParaRPr lang="fr-FR" sz="1400" dirty="0"/>
        </a:p>
      </dgm:t>
    </dgm:pt>
    <dgm:pt modelId="{395755B9-A3FE-45A5-B7F7-38604D6A45D6}" type="parTrans" cxnId="{526DB353-9A0E-403F-B97D-A2F5651A168F}">
      <dgm:prSet/>
      <dgm:spPr/>
      <dgm:t>
        <a:bodyPr/>
        <a:lstStyle/>
        <a:p>
          <a:endParaRPr lang="fr-FR"/>
        </a:p>
      </dgm:t>
    </dgm:pt>
    <dgm:pt modelId="{0E59F172-784D-4D5F-BBE1-B2C05ECECC98}" type="sibTrans" cxnId="{526DB353-9A0E-403F-B97D-A2F5651A168F}">
      <dgm:prSet/>
      <dgm:spPr/>
      <dgm:t>
        <a:bodyPr/>
        <a:lstStyle/>
        <a:p>
          <a:endParaRPr lang="fr-FR"/>
        </a:p>
      </dgm:t>
    </dgm:pt>
    <dgm:pt modelId="{2D3966BB-A1BF-4359-A7BB-D2351A4DAD02}">
      <dgm:prSet phldrT="[Texte]" custT="1"/>
      <dgm:spPr>
        <a:solidFill>
          <a:schemeClr val="accent5">
            <a:lumMod val="40000"/>
            <a:lumOff val="60000"/>
          </a:schemeClr>
        </a:solidFill>
      </dgm:spPr>
      <dgm:t>
        <a:bodyPr/>
        <a:lstStyle/>
        <a:p>
          <a:r>
            <a:rPr lang="fr-FR" sz="1600" dirty="0" smtClean="0"/>
            <a:t>Elaboration de l’offre touristique</a:t>
          </a:r>
        </a:p>
        <a:p>
          <a:r>
            <a:rPr lang="fr-FR" sz="1200" dirty="0" smtClean="0">
              <a:solidFill>
                <a:schemeClr val="tx1"/>
              </a:solidFill>
            </a:rPr>
            <a:t>Tourisme et territoire 3+1</a:t>
          </a:r>
        </a:p>
        <a:p>
          <a:r>
            <a:rPr lang="fr-FR" sz="1200" dirty="0" smtClean="0">
              <a:solidFill>
                <a:schemeClr val="tx1"/>
              </a:solidFill>
            </a:rPr>
            <a:t>Cadre organisationnel et juridique des activités  touristiques 2+0</a:t>
          </a:r>
        </a:p>
        <a:p>
          <a:endParaRPr lang="fr-FR" sz="1200" dirty="0" smtClean="0">
            <a:solidFill>
              <a:schemeClr val="tx1"/>
            </a:solidFill>
          </a:endParaRPr>
        </a:p>
        <a:p>
          <a:r>
            <a:rPr lang="fr-FR" sz="1200" dirty="0" smtClean="0">
              <a:solidFill>
                <a:schemeClr val="tx1"/>
              </a:solidFill>
            </a:rPr>
            <a:t>Mercatique et conception de prestation touristique 4+1</a:t>
          </a:r>
          <a:endParaRPr lang="fr-FR" sz="1200" dirty="0" smtClean="0"/>
        </a:p>
        <a:p>
          <a:endParaRPr lang="fr-FR" sz="900" dirty="0"/>
        </a:p>
      </dgm:t>
    </dgm:pt>
    <dgm:pt modelId="{933D0502-5E1C-41B2-9D72-6E7A26604723}" type="parTrans" cxnId="{05AC6A45-9533-430B-94C6-B9EE8563E692}">
      <dgm:prSet/>
      <dgm:spPr/>
      <dgm:t>
        <a:bodyPr/>
        <a:lstStyle/>
        <a:p>
          <a:endParaRPr lang="fr-FR"/>
        </a:p>
      </dgm:t>
    </dgm:pt>
    <dgm:pt modelId="{30553C2B-2D58-45F2-B37D-A9628EA49FD2}" type="sibTrans" cxnId="{05AC6A45-9533-430B-94C6-B9EE8563E692}">
      <dgm:prSet/>
      <dgm:spPr/>
      <dgm:t>
        <a:bodyPr/>
        <a:lstStyle/>
        <a:p>
          <a:endParaRPr lang="fr-FR"/>
        </a:p>
      </dgm:t>
    </dgm:pt>
    <dgm:pt modelId="{0F5AD75C-D943-44A7-90E1-D165AFEE940C}">
      <dgm:prSet phldrT="[Texte]" custT="1"/>
      <dgm:spPr/>
      <dgm:t>
        <a:bodyPr/>
        <a:lstStyle/>
        <a:p>
          <a:r>
            <a:rPr lang="fr-FR" sz="1600" dirty="0" smtClean="0"/>
            <a:t>Parcours de professionnalisation</a:t>
          </a:r>
        </a:p>
        <a:p>
          <a:r>
            <a:rPr lang="fr-FR" sz="1200" dirty="0" smtClean="0">
              <a:solidFill>
                <a:schemeClr val="tx1"/>
              </a:solidFill>
            </a:rPr>
            <a:t>Etude personnalisée encadrée  0+1</a:t>
          </a:r>
        </a:p>
        <a:p>
          <a:r>
            <a:rPr lang="fr-FR" sz="1200" dirty="0" smtClean="0">
              <a:solidFill>
                <a:schemeClr val="tx1"/>
              </a:solidFill>
            </a:rPr>
            <a:t>Atelier de professionnalisation 2+2</a:t>
          </a:r>
          <a:endParaRPr lang="fr-FR" sz="1200" dirty="0">
            <a:solidFill>
              <a:schemeClr val="tx1"/>
            </a:solidFill>
          </a:endParaRPr>
        </a:p>
      </dgm:t>
    </dgm:pt>
    <dgm:pt modelId="{8C6CC0F7-2C70-4686-A239-10562901C8B3}" type="parTrans" cxnId="{B63F3C88-6E3F-41E8-880B-986831F84323}">
      <dgm:prSet/>
      <dgm:spPr/>
      <dgm:t>
        <a:bodyPr/>
        <a:lstStyle/>
        <a:p>
          <a:endParaRPr lang="fr-FR"/>
        </a:p>
      </dgm:t>
    </dgm:pt>
    <dgm:pt modelId="{72FFE282-520F-40A5-BAA2-29F08C3AB8B0}" type="sibTrans" cxnId="{B63F3C88-6E3F-41E8-880B-986831F84323}">
      <dgm:prSet/>
      <dgm:spPr/>
      <dgm:t>
        <a:bodyPr/>
        <a:lstStyle/>
        <a:p>
          <a:endParaRPr lang="fr-FR"/>
        </a:p>
      </dgm:t>
    </dgm:pt>
    <dgm:pt modelId="{A2D1CF60-F765-4523-9294-F36077FE8C3F}">
      <dgm:prSet phldrT="[Texte]" custT="1"/>
      <dgm:spPr>
        <a:solidFill>
          <a:schemeClr val="accent5">
            <a:lumMod val="40000"/>
            <a:lumOff val="60000"/>
          </a:schemeClr>
        </a:solidFill>
      </dgm:spPr>
      <dgm:t>
        <a:bodyPr/>
        <a:lstStyle/>
        <a:p>
          <a:r>
            <a:rPr lang="fr-FR" sz="1600" dirty="0" smtClean="0"/>
            <a:t>Gestion de l’information touristique</a:t>
          </a:r>
          <a:endParaRPr lang="fr-FR" sz="1600" dirty="0"/>
        </a:p>
      </dgm:t>
    </dgm:pt>
    <dgm:pt modelId="{5A942F14-E4B4-4EBD-8C78-7ED342DA2DDE}" type="parTrans" cxnId="{A822BD13-C034-494B-B2D6-63A214F1C4D2}">
      <dgm:prSet/>
      <dgm:spPr/>
      <dgm:t>
        <a:bodyPr/>
        <a:lstStyle/>
        <a:p>
          <a:endParaRPr lang="fr-FR"/>
        </a:p>
      </dgm:t>
    </dgm:pt>
    <dgm:pt modelId="{FDF05A1F-B1CD-4B90-B7BC-477F21C5EFEF}" type="sibTrans" cxnId="{A822BD13-C034-494B-B2D6-63A214F1C4D2}">
      <dgm:prSet/>
      <dgm:spPr/>
      <dgm:t>
        <a:bodyPr/>
        <a:lstStyle/>
        <a:p>
          <a:endParaRPr lang="fr-FR"/>
        </a:p>
      </dgm:t>
    </dgm:pt>
    <dgm:pt modelId="{599D7337-870C-48B7-AE3A-6431C1AE453F}" type="pres">
      <dgm:prSet presAssocID="{CB9FA712-7EF0-4477-80AD-2F636C90A26D}" presName="Name0" presStyleCnt="0">
        <dgm:presLayoutVars>
          <dgm:chPref val="1"/>
          <dgm:dir/>
          <dgm:animOne val="branch"/>
          <dgm:animLvl val="lvl"/>
          <dgm:resizeHandles/>
        </dgm:presLayoutVars>
      </dgm:prSet>
      <dgm:spPr/>
      <dgm:t>
        <a:bodyPr/>
        <a:lstStyle/>
        <a:p>
          <a:endParaRPr lang="fr-FR"/>
        </a:p>
      </dgm:t>
    </dgm:pt>
    <dgm:pt modelId="{5B83798C-3394-4DF4-B7F0-CDB7A1AEB6C9}" type="pres">
      <dgm:prSet presAssocID="{7390110B-71ED-4216-94E9-FB95B68E6AF6}" presName="vertOne" presStyleCnt="0"/>
      <dgm:spPr/>
    </dgm:pt>
    <dgm:pt modelId="{7D2F5A38-4261-4920-80DA-9EA2130167CD}" type="pres">
      <dgm:prSet presAssocID="{7390110B-71ED-4216-94E9-FB95B68E6AF6}" presName="txOne" presStyleLbl="node0" presStyleIdx="0" presStyleCnt="6" custScaleX="187520" custScaleY="88574" custLinFactNeighborX="3927" custLinFactNeighborY="-41">
        <dgm:presLayoutVars>
          <dgm:chPref val="3"/>
        </dgm:presLayoutVars>
      </dgm:prSet>
      <dgm:spPr/>
      <dgm:t>
        <a:bodyPr/>
        <a:lstStyle/>
        <a:p>
          <a:endParaRPr lang="fr-FR"/>
        </a:p>
      </dgm:t>
    </dgm:pt>
    <dgm:pt modelId="{0C7D836E-D128-4BC9-AFFA-8C65D4D3A414}" type="pres">
      <dgm:prSet presAssocID="{7390110B-71ED-4216-94E9-FB95B68E6AF6}" presName="horzOne" presStyleCnt="0"/>
      <dgm:spPr/>
    </dgm:pt>
    <dgm:pt modelId="{F34576FD-2DD3-4DD4-8EB5-4391E330547D}" type="pres">
      <dgm:prSet presAssocID="{E6CEAF9D-E470-46A7-9EFA-8AECE6E161E0}" presName="sibSpaceOne" presStyleCnt="0"/>
      <dgm:spPr/>
    </dgm:pt>
    <dgm:pt modelId="{510C7CB9-CD8B-45BA-82E8-7FB55F02F207}" type="pres">
      <dgm:prSet presAssocID="{106EE69F-0B68-4AAC-97DF-232A958AD6FD}" presName="vertOne" presStyleCnt="0"/>
      <dgm:spPr/>
    </dgm:pt>
    <dgm:pt modelId="{CAC1238D-7354-486A-8DA3-F1DA491D7767}" type="pres">
      <dgm:prSet presAssocID="{106EE69F-0B68-4AAC-97DF-232A958AD6FD}" presName="txOne" presStyleLbl="node0" presStyleIdx="1" presStyleCnt="6" custScaleX="198793" custScaleY="88574" custLinFactX="96147" custLinFactNeighborX="100000" custLinFactNeighborY="697">
        <dgm:presLayoutVars>
          <dgm:chPref val="3"/>
        </dgm:presLayoutVars>
      </dgm:prSet>
      <dgm:spPr/>
      <dgm:t>
        <a:bodyPr/>
        <a:lstStyle/>
        <a:p>
          <a:endParaRPr lang="fr-FR"/>
        </a:p>
      </dgm:t>
    </dgm:pt>
    <dgm:pt modelId="{E66EF584-2299-4670-984E-0C58F295FA38}" type="pres">
      <dgm:prSet presAssocID="{106EE69F-0B68-4AAC-97DF-232A958AD6FD}" presName="horzOne" presStyleCnt="0"/>
      <dgm:spPr/>
    </dgm:pt>
    <dgm:pt modelId="{B4BB34BD-C239-46CF-AEEA-6CA1A15E6B49}" type="pres">
      <dgm:prSet presAssocID="{462F7912-E585-4DA4-BD2A-501D47FC19AC}" presName="sibSpaceOne" presStyleCnt="0"/>
      <dgm:spPr/>
    </dgm:pt>
    <dgm:pt modelId="{F8066C4D-C6C3-4FCA-B585-3F4F734B1C2A}" type="pres">
      <dgm:prSet presAssocID="{66DC8A57-A78C-465B-9F9E-4A62E0D6B711}" presName="vertOne" presStyleCnt="0"/>
      <dgm:spPr/>
    </dgm:pt>
    <dgm:pt modelId="{43416F55-56EB-4891-938D-140F2EE37D5D}" type="pres">
      <dgm:prSet presAssocID="{66DC8A57-A78C-465B-9F9E-4A62E0D6B711}" presName="txOne" presStyleLbl="node0" presStyleIdx="2" presStyleCnt="6" custScaleX="186457" custScaleY="88574" custLinFactX="-100000" custLinFactNeighborX="-114375" custLinFactNeighborY="697">
        <dgm:presLayoutVars>
          <dgm:chPref val="3"/>
        </dgm:presLayoutVars>
      </dgm:prSet>
      <dgm:spPr/>
      <dgm:t>
        <a:bodyPr/>
        <a:lstStyle/>
        <a:p>
          <a:endParaRPr lang="fr-FR"/>
        </a:p>
      </dgm:t>
    </dgm:pt>
    <dgm:pt modelId="{9D01AD3F-AAD2-4923-97C7-D49E17B59FAA}" type="pres">
      <dgm:prSet presAssocID="{66DC8A57-A78C-465B-9F9E-4A62E0D6B711}" presName="horzOne" presStyleCnt="0"/>
      <dgm:spPr/>
    </dgm:pt>
    <dgm:pt modelId="{8D5B6D9A-E406-4F88-8CC5-2D362661D121}" type="pres">
      <dgm:prSet presAssocID="{0E59F172-784D-4D5F-BBE1-B2C05ECECC98}" presName="sibSpaceOne" presStyleCnt="0"/>
      <dgm:spPr/>
    </dgm:pt>
    <dgm:pt modelId="{25419037-6E57-47B3-BC4E-7F9306F18C9B}" type="pres">
      <dgm:prSet presAssocID="{2D3966BB-A1BF-4359-A7BB-D2351A4DAD02}" presName="vertOne" presStyleCnt="0"/>
      <dgm:spPr/>
    </dgm:pt>
    <dgm:pt modelId="{838EE2FC-FE8E-47AB-B2BA-7E68FFECBD17}" type="pres">
      <dgm:prSet presAssocID="{2D3966BB-A1BF-4359-A7BB-D2351A4DAD02}" presName="txOne" presStyleLbl="node0" presStyleIdx="3" presStyleCnt="6" custScaleX="202319" custScaleY="88574" custLinFactNeighborX="-16944" custLinFactNeighborY="697">
        <dgm:presLayoutVars>
          <dgm:chPref val="3"/>
        </dgm:presLayoutVars>
      </dgm:prSet>
      <dgm:spPr/>
      <dgm:t>
        <a:bodyPr/>
        <a:lstStyle/>
        <a:p>
          <a:endParaRPr lang="fr-FR"/>
        </a:p>
      </dgm:t>
    </dgm:pt>
    <dgm:pt modelId="{5A27CCD1-DAEF-4D54-9A9B-F2D8E236230B}" type="pres">
      <dgm:prSet presAssocID="{2D3966BB-A1BF-4359-A7BB-D2351A4DAD02}" presName="horzOne" presStyleCnt="0"/>
      <dgm:spPr/>
    </dgm:pt>
    <dgm:pt modelId="{2839F8E3-ED02-4694-AC4B-BC7ED6163DDA}" type="pres">
      <dgm:prSet presAssocID="{30553C2B-2D58-45F2-B37D-A9628EA49FD2}" presName="sibSpaceOne" presStyleCnt="0"/>
      <dgm:spPr/>
    </dgm:pt>
    <dgm:pt modelId="{2E22C001-DD95-412E-991E-5217AA0C308E}" type="pres">
      <dgm:prSet presAssocID="{A2D1CF60-F765-4523-9294-F36077FE8C3F}" presName="vertOne" presStyleCnt="0"/>
      <dgm:spPr/>
    </dgm:pt>
    <dgm:pt modelId="{B9F52EE0-FFDD-457D-99BA-914EC73E5674}" type="pres">
      <dgm:prSet presAssocID="{A2D1CF60-F765-4523-9294-F36077FE8C3F}" presName="txOne" presStyleLbl="node0" presStyleIdx="4" presStyleCnt="6" custScaleX="192717" custScaleY="88574" custLinFactNeighborX="-21363" custLinFactNeighborY="697">
        <dgm:presLayoutVars>
          <dgm:chPref val="3"/>
        </dgm:presLayoutVars>
      </dgm:prSet>
      <dgm:spPr/>
      <dgm:t>
        <a:bodyPr/>
        <a:lstStyle/>
        <a:p>
          <a:endParaRPr lang="fr-FR"/>
        </a:p>
      </dgm:t>
    </dgm:pt>
    <dgm:pt modelId="{0CF7BCA6-8167-45AD-B9F2-1C6863BFDF69}" type="pres">
      <dgm:prSet presAssocID="{A2D1CF60-F765-4523-9294-F36077FE8C3F}" presName="horzOne" presStyleCnt="0"/>
      <dgm:spPr/>
    </dgm:pt>
    <dgm:pt modelId="{C89D300A-CC89-4543-B757-79A700D57293}" type="pres">
      <dgm:prSet presAssocID="{FDF05A1F-B1CD-4B90-B7BC-477F21C5EFEF}" presName="sibSpaceOne" presStyleCnt="0"/>
      <dgm:spPr/>
    </dgm:pt>
    <dgm:pt modelId="{8851498A-BC36-4CEC-9464-E02A0933C8E4}" type="pres">
      <dgm:prSet presAssocID="{0F5AD75C-D943-44A7-90E1-D165AFEE940C}" presName="vertOne" presStyleCnt="0"/>
      <dgm:spPr/>
    </dgm:pt>
    <dgm:pt modelId="{746B4DAE-8B0B-4261-813D-C65ECDB0841A}" type="pres">
      <dgm:prSet presAssocID="{0F5AD75C-D943-44A7-90E1-D165AFEE940C}" presName="txOne" presStyleLbl="node0" presStyleIdx="5" presStyleCnt="6" custScaleX="216265" custScaleY="88574" custLinFactNeighborX="-31210" custLinFactNeighborY="697">
        <dgm:presLayoutVars>
          <dgm:chPref val="3"/>
        </dgm:presLayoutVars>
      </dgm:prSet>
      <dgm:spPr/>
      <dgm:t>
        <a:bodyPr/>
        <a:lstStyle/>
        <a:p>
          <a:endParaRPr lang="fr-FR"/>
        </a:p>
      </dgm:t>
    </dgm:pt>
    <dgm:pt modelId="{092E3929-A70E-4874-B2EF-49C3F7301078}" type="pres">
      <dgm:prSet presAssocID="{0F5AD75C-D943-44A7-90E1-D165AFEE940C}" presName="horzOne" presStyleCnt="0"/>
      <dgm:spPr/>
    </dgm:pt>
  </dgm:ptLst>
  <dgm:cxnLst>
    <dgm:cxn modelId="{57270AAF-F56E-4FB1-B4E1-056994B25E8D}" type="presOf" srcId="{7390110B-71ED-4216-94E9-FB95B68E6AF6}" destId="{7D2F5A38-4261-4920-80DA-9EA2130167CD}" srcOrd="0" destOrd="0" presId="urn:microsoft.com/office/officeart/2005/8/layout/hierarchy4"/>
    <dgm:cxn modelId="{5A2FECF2-D9E8-47B4-8465-928134CD7CD0}" type="presOf" srcId="{66DC8A57-A78C-465B-9F9E-4A62E0D6B711}" destId="{43416F55-56EB-4891-938D-140F2EE37D5D}" srcOrd="0" destOrd="0" presId="urn:microsoft.com/office/officeart/2005/8/layout/hierarchy4"/>
    <dgm:cxn modelId="{B63F3C88-6E3F-41E8-880B-986831F84323}" srcId="{CB9FA712-7EF0-4477-80AD-2F636C90A26D}" destId="{0F5AD75C-D943-44A7-90E1-D165AFEE940C}" srcOrd="5" destOrd="0" parTransId="{8C6CC0F7-2C70-4686-A239-10562901C8B3}" sibTransId="{72FFE282-520F-40A5-BAA2-29F08C3AB8B0}"/>
    <dgm:cxn modelId="{51A1F2CE-E4A8-4669-9879-5178FD90AF87}" srcId="{CB9FA712-7EF0-4477-80AD-2F636C90A26D}" destId="{106EE69F-0B68-4AAC-97DF-232A958AD6FD}" srcOrd="1" destOrd="0" parTransId="{0449EBAF-3CF3-46EB-8B7A-BDD463F39E49}" sibTransId="{462F7912-E585-4DA4-BD2A-501D47FC19AC}"/>
    <dgm:cxn modelId="{735D122D-7E0E-4E15-AE92-17690F164BC9}" type="presOf" srcId="{CB9FA712-7EF0-4477-80AD-2F636C90A26D}" destId="{599D7337-870C-48B7-AE3A-6431C1AE453F}" srcOrd="0" destOrd="0" presId="urn:microsoft.com/office/officeart/2005/8/layout/hierarchy4"/>
    <dgm:cxn modelId="{526DB353-9A0E-403F-B97D-A2F5651A168F}" srcId="{CB9FA712-7EF0-4477-80AD-2F636C90A26D}" destId="{66DC8A57-A78C-465B-9F9E-4A62E0D6B711}" srcOrd="2" destOrd="0" parTransId="{395755B9-A3FE-45A5-B7F7-38604D6A45D6}" sibTransId="{0E59F172-784D-4D5F-BBE1-B2C05ECECC98}"/>
    <dgm:cxn modelId="{A822BD13-C034-494B-B2D6-63A214F1C4D2}" srcId="{CB9FA712-7EF0-4477-80AD-2F636C90A26D}" destId="{A2D1CF60-F765-4523-9294-F36077FE8C3F}" srcOrd="4" destOrd="0" parTransId="{5A942F14-E4B4-4EBD-8C78-7ED342DA2DDE}" sibTransId="{FDF05A1F-B1CD-4B90-B7BC-477F21C5EFEF}"/>
    <dgm:cxn modelId="{6C163DED-2A12-4575-96F4-B94FB793683F}" srcId="{CB9FA712-7EF0-4477-80AD-2F636C90A26D}" destId="{7390110B-71ED-4216-94E9-FB95B68E6AF6}" srcOrd="0" destOrd="0" parTransId="{4F92BF55-6531-47C2-9318-8F50009158A0}" sibTransId="{E6CEAF9D-E470-46A7-9EFA-8AECE6E161E0}"/>
    <dgm:cxn modelId="{2102072A-8885-478D-A658-DFC56E2D9EA2}" type="presOf" srcId="{2D3966BB-A1BF-4359-A7BB-D2351A4DAD02}" destId="{838EE2FC-FE8E-47AB-B2BA-7E68FFECBD17}" srcOrd="0" destOrd="0" presId="urn:microsoft.com/office/officeart/2005/8/layout/hierarchy4"/>
    <dgm:cxn modelId="{05AC6A45-9533-430B-94C6-B9EE8563E692}" srcId="{CB9FA712-7EF0-4477-80AD-2F636C90A26D}" destId="{2D3966BB-A1BF-4359-A7BB-D2351A4DAD02}" srcOrd="3" destOrd="0" parTransId="{933D0502-5E1C-41B2-9D72-6E7A26604723}" sibTransId="{30553C2B-2D58-45F2-B37D-A9628EA49FD2}"/>
    <dgm:cxn modelId="{1D824FA7-BD26-4D99-83E4-EB325E251D89}" type="presOf" srcId="{A2D1CF60-F765-4523-9294-F36077FE8C3F}" destId="{B9F52EE0-FFDD-457D-99BA-914EC73E5674}" srcOrd="0" destOrd="0" presId="urn:microsoft.com/office/officeart/2005/8/layout/hierarchy4"/>
    <dgm:cxn modelId="{6FCC52EB-ED1E-421A-8A63-8C9853512171}" type="presOf" srcId="{0F5AD75C-D943-44A7-90E1-D165AFEE940C}" destId="{746B4DAE-8B0B-4261-813D-C65ECDB0841A}" srcOrd="0" destOrd="0" presId="urn:microsoft.com/office/officeart/2005/8/layout/hierarchy4"/>
    <dgm:cxn modelId="{1B959C11-21B1-4073-B2F3-BF2CA428DD8A}" type="presOf" srcId="{106EE69F-0B68-4AAC-97DF-232A958AD6FD}" destId="{CAC1238D-7354-486A-8DA3-F1DA491D7767}" srcOrd="0" destOrd="0" presId="urn:microsoft.com/office/officeart/2005/8/layout/hierarchy4"/>
    <dgm:cxn modelId="{4CFCEC95-A833-43DD-A92C-1FCFFA4C5A85}" type="presParOf" srcId="{599D7337-870C-48B7-AE3A-6431C1AE453F}" destId="{5B83798C-3394-4DF4-B7F0-CDB7A1AEB6C9}" srcOrd="0" destOrd="0" presId="urn:microsoft.com/office/officeart/2005/8/layout/hierarchy4"/>
    <dgm:cxn modelId="{1ABCF37A-965F-4E0D-A744-7807B70483F8}" type="presParOf" srcId="{5B83798C-3394-4DF4-B7F0-CDB7A1AEB6C9}" destId="{7D2F5A38-4261-4920-80DA-9EA2130167CD}" srcOrd="0" destOrd="0" presId="urn:microsoft.com/office/officeart/2005/8/layout/hierarchy4"/>
    <dgm:cxn modelId="{005C2FC8-A776-4EF3-97DF-F7FA127685C9}" type="presParOf" srcId="{5B83798C-3394-4DF4-B7F0-CDB7A1AEB6C9}" destId="{0C7D836E-D128-4BC9-AFFA-8C65D4D3A414}" srcOrd="1" destOrd="0" presId="urn:microsoft.com/office/officeart/2005/8/layout/hierarchy4"/>
    <dgm:cxn modelId="{FC36DE40-5D8F-4D05-9BD8-8DAA011BE637}" type="presParOf" srcId="{599D7337-870C-48B7-AE3A-6431C1AE453F}" destId="{F34576FD-2DD3-4DD4-8EB5-4391E330547D}" srcOrd="1" destOrd="0" presId="urn:microsoft.com/office/officeart/2005/8/layout/hierarchy4"/>
    <dgm:cxn modelId="{CE019888-D3D9-4D6C-B46D-5C2FF5C3D5A8}" type="presParOf" srcId="{599D7337-870C-48B7-AE3A-6431C1AE453F}" destId="{510C7CB9-CD8B-45BA-82E8-7FB55F02F207}" srcOrd="2" destOrd="0" presId="urn:microsoft.com/office/officeart/2005/8/layout/hierarchy4"/>
    <dgm:cxn modelId="{6DBEBD4A-91FD-4E8D-B781-43B4513C60BB}" type="presParOf" srcId="{510C7CB9-CD8B-45BA-82E8-7FB55F02F207}" destId="{CAC1238D-7354-486A-8DA3-F1DA491D7767}" srcOrd="0" destOrd="0" presId="urn:microsoft.com/office/officeart/2005/8/layout/hierarchy4"/>
    <dgm:cxn modelId="{71099C53-C797-49DB-9E2B-AEBEA9F17A30}" type="presParOf" srcId="{510C7CB9-CD8B-45BA-82E8-7FB55F02F207}" destId="{E66EF584-2299-4670-984E-0C58F295FA38}" srcOrd="1" destOrd="0" presId="urn:microsoft.com/office/officeart/2005/8/layout/hierarchy4"/>
    <dgm:cxn modelId="{F37105C1-BB5D-48A2-B6AE-4C16A25A46AF}" type="presParOf" srcId="{599D7337-870C-48B7-AE3A-6431C1AE453F}" destId="{B4BB34BD-C239-46CF-AEEA-6CA1A15E6B49}" srcOrd="3" destOrd="0" presId="urn:microsoft.com/office/officeart/2005/8/layout/hierarchy4"/>
    <dgm:cxn modelId="{385C22E2-A5D3-485E-96CD-4EA7A6C0D810}" type="presParOf" srcId="{599D7337-870C-48B7-AE3A-6431C1AE453F}" destId="{F8066C4D-C6C3-4FCA-B585-3F4F734B1C2A}" srcOrd="4" destOrd="0" presId="urn:microsoft.com/office/officeart/2005/8/layout/hierarchy4"/>
    <dgm:cxn modelId="{F211B046-D033-4F21-8602-E04ED4A622A1}" type="presParOf" srcId="{F8066C4D-C6C3-4FCA-B585-3F4F734B1C2A}" destId="{43416F55-56EB-4891-938D-140F2EE37D5D}" srcOrd="0" destOrd="0" presId="urn:microsoft.com/office/officeart/2005/8/layout/hierarchy4"/>
    <dgm:cxn modelId="{666DC830-5DF1-48C5-9DE6-A17F6F8C7C8A}" type="presParOf" srcId="{F8066C4D-C6C3-4FCA-B585-3F4F734B1C2A}" destId="{9D01AD3F-AAD2-4923-97C7-D49E17B59FAA}" srcOrd="1" destOrd="0" presId="urn:microsoft.com/office/officeart/2005/8/layout/hierarchy4"/>
    <dgm:cxn modelId="{56F3EB5B-C09E-499A-AEE6-E01A4818226F}" type="presParOf" srcId="{599D7337-870C-48B7-AE3A-6431C1AE453F}" destId="{8D5B6D9A-E406-4F88-8CC5-2D362661D121}" srcOrd="5" destOrd="0" presId="urn:microsoft.com/office/officeart/2005/8/layout/hierarchy4"/>
    <dgm:cxn modelId="{98B008E0-FB06-404B-8F52-AF1DC3E9D3BD}" type="presParOf" srcId="{599D7337-870C-48B7-AE3A-6431C1AE453F}" destId="{25419037-6E57-47B3-BC4E-7F9306F18C9B}" srcOrd="6" destOrd="0" presId="urn:microsoft.com/office/officeart/2005/8/layout/hierarchy4"/>
    <dgm:cxn modelId="{7CFBC570-37DD-47EF-808A-374E1A2EC217}" type="presParOf" srcId="{25419037-6E57-47B3-BC4E-7F9306F18C9B}" destId="{838EE2FC-FE8E-47AB-B2BA-7E68FFECBD17}" srcOrd="0" destOrd="0" presId="urn:microsoft.com/office/officeart/2005/8/layout/hierarchy4"/>
    <dgm:cxn modelId="{28B8CC47-0493-46E4-A1DE-448061E82C99}" type="presParOf" srcId="{25419037-6E57-47B3-BC4E-7F9306F18C9B}" destId="{5A27CCD1-DAEF-4D54-9A9B-F2D8E236230B}" srcOrd="1" destOrd="0" presId="urn:microsoft.com/office/officeart/2005/8/layout/hierarchy4"/>
    <dgm:cxn modelId="{8FA978FB-4C67-489B-895E-CB64494B9B23}" type="presParOf" srcId="{599D7337-870C-48B7-AE3A-6431C1AE453F}" destId="{2839F8E3-ED02-4694-AC4B-BC7ED6163DDA}" srcOrd="7" destOrd="0" presId="urn:microsoft.com/office/officeart/2005/8/layout/hierarchy4"/>
    <dgm:cxn modelId="{ED3EF41D-FD55-45F7-BFCE-333D530084AE}" type="presParOf" srcId="{599D7337-870C-48B7-AE3A-6431C1AE453F}" destId="{2E22C001-DD95-412E-991E-5217AA0C308E}" srcOrd="8" destOrd="0" presId="urn:microsoft.com/office/officeart/2005/8/layout/hierarchy4"/>
    <dgm:cxn modelId="{5338A47F-FA76-4FF9-9261-5094FD1D6D00}" type="presParOf" srcId="{2E22C001-DD95-412E-991E-5217AA0C308E}" destId="{B9F52EE0-FFDD-457D-99BA-914EC73E5674}" srcOrd="0" destOrd="0" presId="urn:microsoft.com/office/officeart/2005/8/layout/hierarchy4"/>
    <dgm:cxn modelId="{81F4E95E-4D9D-4A72-B5AD-9F35780F3C21}" type="presParOf" srcId="{2E22C001-DD95-412E-991E-5217AA0C308E}" destId="{0CF7BCA6-8167-45AD-B9F2-1C6863BFDF69}" srcOrd="1" destOrd="0" presId="urn:microsoft.com/office/officeart/2005/8/layout/hierarchy4"/>
    <dgm:cxn modelId="{1B9D3BF9-B863-4924-9380-088998B641AE}" type="presParOf" srcId="{599D7337-870C-48B7-AE3A-6431C1AE453F}" destId="{C89D300A-CC89-4543-B757-79A700D57293}" srcOrd="9" destOrd="0" presId="urn:microsoft.com/office/officeart/2005/8/layout/hierarchy4"/>
    <dgm:cxn modelId="{AAA33EB8-C40B-41C2-B165-C842FBDBE129}" type="presParOf" srcId="{599D7337-870C-48B7-AE3A-6431C1AE453F}" destId="{8851498A-BC36-4CEC-9464-E02A0933C8E4}" srcOrd="10" destOrd="0" presId="urn:microsoft.com/office/officeart/2005/8/layout/hierarchy4"/>
    <dgm:cxn modelId="{994DADD4-AB03-4246-9E14-E07E2E4F6F69}" type="presParOf" srcId="{8851498A-BC36-4CEC-9464-E02A0933C8E4}" destId="{746B4DAE-8B0B-4261-813D-C65ECDB0841A}" srcOrd="0" destOrd="0" presId="urn:microsoft.com/office/officeart/2005/8/layout/hierarchy4"/>
    <dgm:cxn modelId="{01CE9A44-6E22-436D-9ACA-5952C2C39E13}" type="presParOf" srcId="{8851498A-BC36-4CEC-9464-E02A0933C8E4}" destId="{092E3929-A70E-4874-B2EF-49C3F730107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B9FA712-7EF0-4477-80AD-2F636C90A26D}"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fr-FR"/>
        </a:p>
      </dgm:t>
    </dgm:pt>
    <dgm:pt modelId="{7390110B-71ED-4216-94E9-FB95B68E6AF6}">
      <dgm:prSet phldrT="[Texte]" custT="1"/>
      <dgm:spPr/>
      <dgm:t>
        <a:bodyPr/>
        <a:lstStyle/>
        <a:p>
          <a:r>
            <a:rPr lang="fr-FR" sz="1400" dirty="0" smtClean="0"/>
            <a:t>Culture générale et expression</a:t>
          </a:r>
        </a:p>
        <a:p>
          <a:endParaRPr lang="fr-FR" sz="1400" dirty="0" smtClean="0"/>
        </a:p>
        <a:p>
          <a:r>
            <a:rPr lang="fr-FR" sz="1400" dirty="0" smtClean="0"/>
            <a:t>2+0</a:t>
          </a:r>
        </a:p>
      </dgm:t>
    </dgm:pt>
    <dgm:pt modelId="{4F92BF55-6531-47C2-9318-8F50009158A0}" type="parTrans" cxnId="{6C163DED-2A12-4575-96F4-B94FB793683F}">
      <dgm:prSet/>
      <dgm:spPr/>
      <dgm:t>
        <a:bodyPr/>
        <a:lstStyle/>
        <a:p>
          <a:endParaRPr lang="fr-FR"/>
        </a:p>
      </dgm:t>
    </dgm:pt>
    <dgm:pt modelId="{E6CEAF9D-E470-46A7-9EFA-8AECE6E161E0}" type="sibTrans" cxnId="{6C163DED-2A12-4575-96F4-B94FB793683F}">
      <dgm:prSet/>
      <dgm:spPr/>
      <dgm:t>
        <a:bodyPr/>
        <a:lstStyle/>
        <a:p>
          <a:endParaRPr lang="fr-FR"/>
        </a:p>
      </dgm:t>
    </dgm:pt>
    <dgm:pt modelId="{106EE69F-0B68-4AAC-97DF-232A958AD6FD}">
      <dgm:prSet phldrT="[Texte]" custT="1"/>
      <dgm:spPr>
        <a:solidFill>
          <a:schemeClr val="accent6">
            <a:lumMod val="60000"/>
            <a:lumOff val="40000"/>
          </a:schemeClr>
        </a:solidFill>
      </dgm:spPr>
      <dgm:t>
        <a:bodyPr/>
        <a:lstStyle/>
        <a:p>
          <a:r>
            <a:rPr lang="fr-FR" sz="1400" dirty="0" smtClean="0"/>
            <a:t>Gestion de la relation client</a:t>
          </a:r>
        </a:p>
        <a:p>
          <a:endParaRPr lang="fr-FR" sz="1400" dirty="0" smtClean="0"/>
        </a:p>
        <a:p>
          <a:r>
            <a:rPr lang="fr-FR" sz="1400" dirty="0" smtClean="0"/>
            <a:t>(2+2)</a:t>
          </a:r>
          <a:endParaRPr lang="fr-FR" sz="1400" dirty="0"/>
        </a:p>
      </dgm:t>
    </dgm:pt>
    <dgm:pt modelId="{0449EBAF-3CF3-46EB-8B7A-BDD463F39E49}" type="parTrans" cxnId="{51A1F2CE-E4A8-4669-9879-5178FD90AF87}">
      <dgm:prSet/>
      <dgm:spPr/>
      <dgm:t>
        <a:bodyPr/>
        <a:lstStyle/>
        <a:p>
          <a:endParaRPr lang="fr-FR"/>
        </a:p>
      </dgm:t>
    </dgm:pt>
    <dgm:pt modelId="{462F7912-E585-4DA4-BD2A-501D47FC19AC}" type="sibTrans" cxnId="{51A1F2CE-E4A8-4669-9879-5178FD90AF87}">
      <dgm:prSet/>
      <dgm:spPr/>
      <dgm:t>
        <a:bodyPr/>
        <a:lstStyle/>
        <a:p>
          <a:endParaRPr lang="fr-FR"/>
        </a:p>
      </dgm:t>
    </dgm:pt>
    <dgm:pt modelId="{66DC8A57-A78C-465B-9F9E-4A62E0D6B711}">
      <dgm:prSet phldrT="[Texte]" custT="1"/>
      <dgm:spPr>
        <a:solidFill>
          <a:schemeClr val="accent1">
            <a:lumMod val="40000"/>
            <a:lumOff val="60000"/>
          </a:schemeClr>
        </a:solidFill>
      </dgm:spPr>
      <dgm:t>
        <a:bodyPr/>
        <a:lstStyle/>
        <a:p>
          <a:r>
            <a:rPr lang="fr-FR" sz="1400" dirty="0" smtClean="0"/>
            <a:t>Communication en langue vivante étrangère</a:t>
          </a:r>
        </a:p>
        <a:p>
          <a:endParaRPr lang="fr-FR" sz="1400" dirty="0" smtClean="0"/>
        </a:p>
        <a:p>
          <a:r>
            <a:rPr lang="fr-FR" sz="1400" dirty="0" smtClean="0"/>
            <a:t>2*(2+1)</a:t>
          </a:r>
          <a:endParaRPr lang="fr-FR" sz="1400" dirty="0"/>
        </a:p>
      </dgm:t>
    </dgm:pt>
    <dgm:pt modelId="{395755B9-A3FE-45A5-B7F7-38604D6A45D6}" type="parTrans" cxnId="{526DB353-9A0E-403F-B97D-A2F5651A168F}">
      <dgm:prSet/>
      <dgm:spPr/>
      <dgm:t>
        <a:bodyPr/>
        <a:lstStyle/>
        <a:p>
          <a:endParaRPr lang="fr-FR"/>
        </a:p>
      </dgm:t>
    </dgm:pt>
    <dgm:pt modelId="{0E59F172-784D-4D5F-BBE1-B2C05ECECC98}" type="sibTrans" cxnId="{526DB353-9A0E-403F-B97D-A2F5651A168F}">
      <dgm:prSet/>
      <dgm:spPr/>
      <dgm:t>
        <a:bodyPr/>
        <a:lstStyle/>
        <a:p>
          <a:endParaRPr lang="fr-FR"/>
        </a:p>
      </dgm:t>
    </dgm:pt>
    <dgm:pt modelId="{2D3966BB-A1BF-4359-A7BB-D2351A4DAD02}">
      <dgm:prSet phldrT="[Texte]" custT="1"/>
      <dgm:spPr>
        <a:solidFill>
          <a:schemeClr val="accent5">
            <a:lumMod val="40000"/>
            <a:lumOff val="60000"/>
          </a:schemeClr>
        </a:solidFill>
      </dgm:spPr>
      <dgm:t>
        <a:bodyPr/>
        <a:lstStyle/>
        <a:p>
          <a:r>
            <a:rPr lang="fr-FR" sz="1400" dirty="0" smtClean="0"/>
            <a:t>Elaboration de l’offre touristique</a:t>
          </a:r>
        </a:p>
        <a:p>
          <a:r>
            <a:rPr lang="fr-FR" sz="1000" dirty="0" smtClean="0">
              <a:solidFill>
                <a:schemeClr val="tx1"/>
              </a:solidFill>
            </a:rPr>
            <a:t>Tourisme et territoire 3+1</a:t>
          </a:r>
        </a:p>
        <a:p>
          <a:r>
            <a:rPr lang="fr-FR" sz="1000" dirty="0" smtClean="0">
              <a:solidFill>
                <a:schemeClr val="tx1"/>
              </a:solidFill>
            </a:rPr>
            <a:t>Cadre organisationnel et juridique des activités  touristiques 2+0</a:t>
          </a:r>
        </a:p>
        <a:p>
          <a:endParaRPr lang="fr-FR" sz="1000" dirty="0" smtClean="0">
            <a:solidFill>
              <a:schemeClr val="tx1"/>
            </a:solidFill>
          </a:endParaRPr>
        </a:p>
        <a:p>
          <a:r>
            <a:rPr lang="fr-FR" sz="1000" dirty="0" smtClean="0">
              <a:solidFill>
                <a:schemeClr val="tx1"/>
              </a:solidFill>
            </a:rPr>
            <a:t>Mercatique et conception de prestation touristique 4+1</a:t>
          </a:r>
          <a:endParaRPr lang="fr-FR" sz="1000" dirty="0" smtClean="0"/>
        </a:p>
        <a:p>
          <a:endParaRPr lang="fr-FR" sz="900" dirty="0"/>
        </a:p>
      </dgm:t>
    </dgm:pt>
    <dgm:pt modelId="{933D0502-5E1C-41B2-9D72-6E7A26604723}" type="parTrans" cxnId="{05AC6A45-9533-430B-94C6-B9EE8563E692}">
      <dgm:prSet/>
      <dgm:spPr/>
      <dgm:t>
        <a:bodyPr/>
        <a:lstStyle/>
        <a:p>
          <a:endParaRPr lang="fr-FR"/>
        </a:p>
      </dgm:t>
    </dgm:pt>
    <dgm:pt modelId="{30553C2B-2D58-45F2-B37D-A9628EA49FD2}" type="sibTrans" cxnId="{05AC6A45-9533-430B-94C6-B9EE8563E692}">
      <dgm:prSet/>
      <dgm:spPr/>
      <dgm:t>
        <a:bodyPr/>
        <a:lstStyle/>
        <a:p>
          <a:endParaRPr lang="fr-FR"/>
        </a:p>
      </dgm:t>
    </dgm:pt>
    <dgm:pt modelId="{0F5AD75C-D943-44A7-90E1-D165AFEE940C}">
      <dgm:prSet phldrT="[Texte]" custT="1"/>
      <dgm:spPr/>
      <dgm:t>
        <a:bodyPr/>
        <a:lstStyle/>
        <a:p>
          <a:r>
            <a:rPr lang="fr-FR" sz="1400" dirty="0" smtClean="0"/>
            <a:t>Parcours de professionnalisation</a:t>
          </a:r>
        </a:p>
        <a:p>
          <a:r>
            <a:rPr lang="fr-FR" sz="1000" dirty="0" smtClean="0">
              <a:solidFill>
                <a:schemeClr val="tx1"/>
              </a:solidFill>
            </a:rPr>
            <a:t>Etude personnalisée encadrée  0+1</a:t>
          </a:r>
        </a:p>
        <a:p>
          <a:r>
            <a:rPr lang="fr-FR" sz="1000" dirty="0" smtClean="0">
              <a:solidFill>
                <a:schemeClr val="tx1"/>
              </a:solidFill>
            </a:rPr>
            <a:t>Atelier de professionnalisation 2+2</a:t>
          </a:r>
          <a:endParaRPr lang="fr-FR" sz="1000" dirty="0">
            <a:solidFill>
              <a:schemeClr val="tx1"/>
            </a:solidFill>
          </a:endParaRPr>
        </a:p>
      </dgm:t>
    </dgm:pt>
    <dgm:pt modelId="{8C6CC0F7-2C70-4686-A239-10562901C8B3}" type="parTrans" cxnId="{B63F3C88-6E3F-41E8-880B-986831F84323}">
      <dgm:prSet/>
      <dgm:spPr/>
      <dgm:t>
        <a:bodyPr/>
        <a:lstStyle/>
        <a:p>
          <a:endParaRPr lang="fr-FR"/>
        </a:p>
      </dgm:t>
    </dgm:pt>
    <dgm:pt modelId="{72FFE282-520F-40A5-BAA2-29F08C3AB8B0}" type="sibTrans" cxnId="{B63F3C88-6E3F-41E8-880B-986831F84323}">
      <dgm:prSet/>
      <dgm:spPr/>
      <dgm:t>
        <a:bodyPr/>
        <a:lstStyle/>
        <a:p>
          <a:endParaRPr lang="fr-FR"/>
        </a:p>
      </dgm:t>
    </dgm:pt>
    <dgm:pt modelId="{3EF1C55D-8B74-47D7-BE09-2652209883EF}">
      <dgm:prSet phldrT="[Texte]" custT="1"/>
      <dgm:spPr>
        <a:solidFill>
          <a:schemeClr val="accent3">
            <a:lumMod val="75000"/>
          </a:schemeClr>
        </a:solidFill>
      </dgm:spPr>
      <dgm:t>
        <a:bodyPr/>
        <a:lstStyle/>
        <a:p>
          <a:r>
            <a:rPr lang="fr-FR" sz="1200" dirty="0" smtClean="0"/>
            <a:t>Dominante information et multimédia</a:t>
          </a:r>
        </a:p>
        <a:p>
          <a:endParaRPr lang="fr-FR" sz="1200" dirty="0" smtClean="0"/>
        </a:p>
        <a:p>
          <a:r>
            <a:rPr lang="fr-FR" sz="1200" dirty="0" smtClean="0"/>
            <a:t>(0+3)</a:t>
          </a:r>
          <a:endParaRPr lang="fr-FR" sz="1200" dirty="0"/>
        </a:p>
      </dgm:t>
    </dgm:pt>
    <dgm:pt modelId="{50359BB1-9E18-4B25-A399-1FBA032D5AB3}" type="parTrans" cxnId="{35EC2B57-6000-4D12-8218-ACBA49E51B99}">
      <dgm:prSet/>
      <dgm:spPr/>
      <dgm:t>
        <a:bodyPr/>
        <a:lstStyle/>
        <a:p>
          <a:endParaRPr lang="fr-FR"/>
        </a:p>
      </dgm:t>
    </dgm:pt>
    <dgm:pt modelId="{890D00DD-1B88-4DC9-9B08-98BACDF57C91}" type="sibTrans" cxnId="{35EC2B57-6000-4D12-8218-ACBA49E51B99}">
      <dgm:prSet/>
      <dgm:spPr/>
      <dgm:t>
        <a:bodyPr/>
        <a:lstStyle/>
        <a:p>
          <a:endParaRPr lang="fr-FR"/>
        </a:p>
      </dgm:t>
    </dgm:pt>
    <dgm:pt modelId="{35E668A1-2F7B-4568-A18F-D82EE4B54367}">
      <dgm:prSet phldrT="[Texte]" custT="1"/>
      <dgm:spPr>
        <a:solidFill>
          <a:schemeClr val="accent2">
            <a:lumMod val="60000"/>
            <a:lumOff val="40000"/>
          </a:schemeClr>
        </a:solidFill>
      </dgm:spPr>
      <dgm:t>
        <a:bodyPr/>
        <a:lstStyle/>
        <a:p>
          <a:r>
            <a:rPr lang="fr-FR" sz="1200" dirty="0" smtClean="0"/>
            <a:t>Dominante </a:t>
          </a:r>
          <a:r>
            <a:rPr lang="fr-FR" sz="1200" dirty="0" err="1" smtClean="0"/>
            <a:t>Tourismatique</a:t>
          </a:r>
          <a:endParaRPr lang="fr-FR" sz="1200" dirty="0" smtClean="0"/>
        </a:p>
        <a:p>
          <a:endParaRPr lang="fr-FR" sz="1200" dirty="0" smtClean="0"/>
        </a:p>
        <a:p>
          <a:endParaRPr lang="fr-FR" sz="1200" dirty="0" smtClean="0"/>
        </a:p>
        <a:p>
          <a:r>
            <a:rPr lang="fr-FR" sz="1200" dirty="0" smtClean="0"/>
            <a:t>(0+3)</a:t>
          </a:r>
          <a:endParaRPr lang="fr-FR" sz="1200" dirty="0"/>
        </a:p>
      </dgm:t>
    </dgm:pt>
    <dgm:pt modelId="{99FE5ADE-A656-4CAD-9108-5DA854024689}" type="parTrans" cxnId="{29DFF147-9AB0-4F0B-969F-63E2DF0A118E}">
      <dgm:prSet/>
      <dgm:spPr/>
      <dgm:t>
        <a:bodyPr/>
        <a:lstStyle/>
        <a:p>
          <a:endParaRPr lang="fr-FR"/>
        </a:p>
      </dgm:t>
    </dgm:pt>
    <dgm:pt modelId="{364AF6F0-0551-4AB1-8A02-EC4BA3E84D43}" type="sibTrans" cxnId="{29DFF147-9AB0-4F0B-969F-63E2DF0A118E}">
      <dgm:prSet/>
      <dgm:spPr/>
      <dgm:t>
        <a:bodyPr/>
        <a:lstStyle/>
        <a:p>
          <a:endParaRPr lang="fr-FR"/>
        </a:p>
      </dgm:t>
    </dgm:pt>
    <dgm:pt modelId="{599D7337-870C-48B7-AE3A-6431C1AE453F}" type="pres">
      <dgm:prSet presAssocID="{CB9FA712-7EF0-4477-80AD-2F636C90A26D}" presName="Name0" presStyleCnt="0">
        <dgm:presLayoutVars>
          <dgm:chPref val="1"/>
          <dgm:dir/>
          <dgm:animOne val="branch"/>
          <dgm:animLvl val="lvl"/>
          <dgm:resizeHandles/>
        </dgm:presLayoutVars>
      </dgm:prSet>
      <dgm:spPr/>
      <dgm:t>
        <a:bodyPr/>
        <a:lstStyle/>
        <a:p>
          <a:endParaRPr lang="fr-FR"/>
        </a:p>
      </dgm:t>
    </dgm:pt>
    <dgm:pt modelId="{5B83798C-3394-4DF4-B7F0-CDB7A1AEB6C9}" type="pres">
      <dgm:prSet presAssocID="{7390110B-71ED-4216-94E9-FB95B68E6AF6}" presName="vertOne" presStyleCnt="0"/>
      <dgm:spPr/>
    </dgm:pt>
    <dgm:pt modelId="{7D2F5A38-4261-4920-80DA-9EA2130167CD}" type="pres">
      <dgm:prSet presAssocID="{7390110B-71ED-4216-94E9-FB95B68E6AF6}" presName="txOne" presStyleLbl="node0" presStyleIdx="0" presStyleCnt="5" custScaleX="207924" custScaleY="88574" custLinFactNeighborX="3927" custLinFactNeighborY="-41">
        <dgm:presLayoutVars>
          <dgm:chPref val="3"/>
        </dgm:presLayoutVars>
      </dgm:prSet>
      <dgm:spPr/>
      <dgm:t>
        <a:bodyPr/>
        <a:lstStyle/>
        <a:p>
          <a:endParaRPr lang="fr-FR"/>
        </a:p>
      </dgm:t>
    </dgm:pt>
    <dgm:pt modelId="{0C7D836E-D128-4BC9-AFFA-8C65D4D3A414}" type="pres">
      <dgm:prSet presAssocID="{7390110B-71ED-4216-94E9-FB95B68E6AF6}" presName="horzOne" presStyleCnt="0"/>
      <dgm:spPr/>
    </dgm:pt>
    <dgm:pt modelId="{F34576FD-2DD3-4DD4-8EB5-4391E330547D}" type="pres">
      <dgm:prSet presAssocID="{E6CEAF9D-E470-46A7-9EFA-8AECE6E161E0}" presName="sibSpaceOne" presStyleCnt="0"/>
      <dgm:spPr/>
    </dgm:pt>
    <dgm:pt modelId="{510C7CB9-CD8B-45BA-82E8-7FB55F02F207}" type="pres">
      <dgm:prSet presAssocID="{106EE69F-0B68-4AAC-97DF-232A958AD6FD}" presName="vertOne" presStyleCnt="0"/>
      <dgm:spPr/>
    </dgm:pt>
    <dgm:pt modelId="{CAC1238D-7354-486A-8DA3-F1DA491D7767}" type="pres">
      <dgm:prSet presAssocID="{106EE69F-0B68-4AAC-97DF-232A958AD6FD}" presName="txOne" presStyleLbl="node0" presStyleIdx="1" presStyleCnt="5" custScaleX="260876" custScaleY="88574" custLinFactX="100000" custLinFactNeighborX="188590" custLinFactNeighborY="-71">
        <dgm:presLayoutVars>
          <dgm:chPref val="3"/>
        </dgm:presLayoutVars>
      </dgm:prSet>
      <dgm:spPr/>
      <dgm:t>
        <a:bodyPr/>
        <a:lstStyle/>
        <a:p>
          <a:endParaRPr lang="fr-FR"/>
        </a:p>
      </dgm:t>
    </dgm:pt>
    <dgm:pt modelId="{E66EF584-2299-4670-984E-0C58F295FA38}" type="pres">
      <dgm:prSet presAssocID="{106EE69F-0B68-4AAC-97DF-232A958AD6FD}" presName="horzOne" presStyleCnt="0"/>
      <dgm:spPr/>
    </dgm:pt>
    <dgm:pt modelId="{B4BB34BD-C239-46CF-AEEA-6CA1A15E6B49}" type="pres">
      <dgm:prSet presAssocID="{462F7912-E585-4DA4-BD2A-501D47FC19AC}" presName="sibSpaceOne" presStyleCnt="0"/>
      <dgm:spPr/>
    </dgm:pt>
    <dgm:pt modelId="{F8066C4D-C6C3-4FCA-B585-3F4F734B1C2A}" type="pres">
      <dgm:prSet presAssocID="{66DC8A57-A78C-465B-9F9E-4A62E0D6B711}" presName="vertOne" presStyleCnt="0"/>
      <dgm:spPr/>
    </dgm:pt>
    <dgm:pt modelId="{43416F55-56EB-4891-938D-140F2EE37D5D}" type="pres">
      <dgm:prSet presAssocID="{66DC8A57-A78C-465B-9F9E-4A62E0D6B711}" presName="txOne" presStyleLbl="node0" presStyleIdx="2" presStyleCnt="5" custScaleX="275401" custScaleY="88574" custLinFactX="-100000" custLinFactNeighborX="-178226" custLinFactNeighborY="-71">
        <dgm:presLayoutVars>
          <dgm:chPref val="3"/>
        </dgm:presLayoutVars>
      </dgm:prSet>
      <dgm:spPr/>
      <dgm:t>
        <a:bodyPr/>
        <a:lstStyle/>
        <a:p>
          <a:endParaRPr lang="fr-FR"/>
        </a:p>
      </dgm:t>
    </dgm:pt>
    <dgm:pt modelId="{9D01AD3F-AAD2-4923-97C7-D49E17B59FAA}" type="pres">
      <dgm:prSet presAssocID="{66DC8A57-A78C-465B-9F9E-4A62E0D6B711}" presName="horzOne" presStyleCnt="0"/>
      <dgm:spPr/>
    </dgm:pt>
    <dgm:pt modelId="{8D5B6D9A-E406-4F88-8CC5-2D362661D121}" type="pres">
      <dgm:prSet presAssocID="{0E59F172-784D-4D5F-BBE1-B2C05ECECC98}" presName="sibSpaceOne" presStyleCnt="0"/>
      <dgm:spPr/>
    </dgm:pt>
    <dgm:pt modelId="{25419037-6E57-47B3-BC4E-7F9306F18C9B}" type="pres">
      <dgm:prSet presAssocID="{2D3966BB-A1BF-4359-A7BB-D2351A4DAD02}" presName="vertOne" presStyleCnt="0"/>
      <dgm:spPr/>
    </dgm:pt>
    <dgm:pt modelId="{838EE2FC-FE8E-47AB-B2BA-7E68FFECBD17}" type="pres">
      <dgm:prSet presAssocID="{2D3966BB-A1BF-4359-A7BB-D2351A4DAD02}" presName="txOne" presStyleLbl="node0" presStyleIdx="3" presStyleCnt="5" custScaleX="249080" custScaleY="88574" custLinFactNeighborX="-5916" custLinFactNeighborY="-71">
        <dgm:presLayoutVars>
          <dgm:chPref val="3"/>
        </dgm:presLayoutVars>
      </dgm:prSet>
      <dgm:spPr/>
      <dgm:t>
        <a:bodyPr/>
        <a:lstStyle/>
        <a:p>
          <a:endParaRPr lang="fr-FR"/>
        </a:p>
      </dgm:t>
    </dgm:pt>
    <dgm:pt modelId="{5A27CCD1-DAEF-4D54-9A9B-F2D8E236230B}" type="pres">
      <dgm:prSet presAssocID="{2D3966BB-A1BF-4359-A7BB-D2351A4DAD02}" presName="horzOne" presStyleCnt="0"/>
      <dgm:spPr/>
    </dgm:pt>
    <dgm:pt modelId="{2839F8E3-ED02-4694-AC4B-BC7ED6163DDA}" type="pres">
      <dgm:prSet presAssocID="{30553C2B-2D58-45F2-B37D-A9628EA49FD2}" presName="sibSpaceOne" presStyleCnt="0"/>
      <dgm:spPr/>
    </dgm:pt>
    <dgm:pt modelId="{8851498A-BC36-4CEC-9464-E02A0933C8E4}" type="pres">
      <dgm:prSet presAssocID="{0F5AD75C-D943-44A7-90E1-D165AFEE940C}" presName="vertOne" presStyleCnt="0"/>
      <dgm:spPr/>
    </dgm:pt>
    <dgm:pt modelId="{746B4DAE-8B0B-4261-813D-C65ECDB0841A}" type="pres">
      <dgm:prSet presAssocID="{0F5AD75C-D943-44A7-90E1-D165AFEE940C}" presName="txOne" presStyleLbl="node0" presStyleIdx="4" presStyleCnt="5" custScaleX="82394" custScaleY="88574" custLinFactNeighborX="-5001" custLinFactNeighborY="-871">
        <dgm:presLayoutVars>
          <dgm:chPref val="3"/>
        </dgm:presLayoutVars>
      </dgm:prSet>
      <dgm:spPr/>
      <dgm:t>
        <a:bodyPr/>
        <a:lstStyle/>
        <a:p>
          <a:endParaRPr lang="fr-FR"/>
        </a:p>
      </dgm:t>
    </dgm:pt>
    <dgm:pt modelId="{BB2CB457-6ECA-424D-93D4-4D66404A95EB}" type="pres">
      <dgm:prSet presAssocID="{0F5AD75C-D943-44A7-90E1-D165AFEE940C}" presName="parTransOne" presStyleCnt="0"/>
      <dgm:spPr/>
    </dgm:pt>
    <dgm:pt modelId="{092E3929-A70E-4874-B2EF-49C3F7301078}" type="pres">
      <dgm:prSet presAssocID="{0F5AD75C-D943-44A7-90E1-D165AFEE940C}" presName="horzOne" presStyleCnt="0"/>
      <dgm:spPr/>
    </dgm:pt>
    <dgm:pt modelId="{406ACD4F-4955-432D-AD22-ED003E7F11B8}" type="pres">
      <dgm:prSet presAssocID="{3EF1C55D-8B74-47D7-BE09-2652209883EF}" presName="vertTwo" presStyleCnt="0"/>
      <dgm:spPr/>
    </dgm:pt>
    <dgm:pt modelId="{5F67CFF8-8FD7-4E08-B77B-DDA68D4D76E8}" type="pres">
      <dgm:prSet presAssocID="{3EF1C55D-8B74-47D7-BE09-2652209883EF}" presName="txTwo" presStyleLbl="node2" presStyleIdx="0" presStyleCnt="2" custScaleX="205427" custScaleY="55704" custLinFactX="-300000" custLinFactNeighborX="-304534" custLinFactNeighborY="21171">
        <dgm:presLayoutVars>
          <dgm:chPref val="3"/>
        </dgm:presLayoutVars>
      </dgm:prSet>
      <dgm:spPr/>
      <dgm:t>
        <a:bodyPr/>
        <a:lstStyle/>
        <a:p>
          <a:endParaRPr lang="fr-FR"/>
        </a:p>
      </dgm:t>
    </dgm:pt>
    <dgm:pt modelId="{4DBD61CE-D503-4831-B8F6-4AFDDCC3B8AB}" type="pres">
      <dgm:prSet presAssocID="{3EF1C55D-8B74-47D7-BE09-2652209883EF}" presName="horzTwo" presStyleCnt="0"/>
      <dgm:spPr/>
    </dgm:pt>
    <dgm:pt modelId="{C99B2857-6B1B-42E0-A03D-97871C4C0B5C}" type="pres">
      <dgm:prSet presAssocID="{890D00DD-1B88-4DC9-9B08-98BACDF57C91}" presName="sibSpaceTwo" presStyleCnt="0"/>
      <dgm:spPr/>
    </dgm:pt>
    <dgm:pt modelId="{5F6BE94B-E63B-4A01-A15F-60B0AEEEB29C}" type="pres">
      <dgm:prSet presAssocID="{35E668A1-2F7B-4568-A18F-D82EE4B54367}" presName="vertTwo" presStyleCnt="0"/>
      <dgm:spPr/>
    </dgm:pt>
    <dgm:pt modelId="{00C5E6D5-1C98-4537-BD85-74827FA05DFD}" type="pres">
      <dgm:prSet presAssocID="{35E668A1-2F7B-4568-A18F-D82EE4B54367}" presName="txTwo" presStyleLbl="node2" presStyleIdx="1" presStyleCnt="2" custScaleX="219935" custScaleY="57083" custLinFactX="-200000" custLinFactNeighborX="-222504" custLinFactNeighborY="6255">
        <dgm:presLayoutVars>
          <dgm:chPref val="3"/>
        </dgm:presLayoutVars>
      </dgm:prSet>
      <dgm:spPr/>
      <dgm:t>
        <a:bodyPr/>
        <a:lstStyle/>
        <a:p>
          <a:endParaRPr lang="fr-FR"/>
        </a:p>
      </dgm:t>
    </dgm:pt>
    <dgm:pt modelId="{9B6C9BB1-764C-46D2-A05B-E68B029F3A82}" type="pres">
      <dgm:prSet presAssocID="{35E668A1-2F7B-4568-A18F-D82EE4B54367}" presName="horzTwo" presStyleCnt="0"/>
      <dgm:spPr/>
    </dgm:pt>
  </dgm:ptLst>
  <dgm:cxnLst>
    <dgm:cxn modelId="{95917678-9A33-4C02-A70B-289796EC7B3D}" type="presOf" srcId="{0F5AD75C-D943-44A7-90E1-D165AFEE940C}" destId="{746B4DAE-8B0B-4261-813D-C65ECDB0841A}" srcOrd="0" destOrd="0" presId="urn:microsoft.com/office/officeart/2005/8/layout/hierarchy4"/>
    <dgm:cxn modelId="{FF755E3C-32A9-43E8-ADF4-50C4F333B1DF}" type="presOf" srcId="{CB9FA712-7EF0-4477-80AD-2F636C90A26D}" destId="{599D7337-870C-48B7-AE3A-6431C1AE453F}" srcOrd="0" destOrd="0" presId="urn:microsoft.com/office/officeart/2005/8/layout/hierarchy4"/>
    <dgm:cxn modelId="{B3DC441B-87E2-4C8E-AED1-E86E0E84AD62}" type="presOf" srcId="{66DC8A57-A78C-465B-9F9E-4A62E0D6B711}" destId="{43416F55-56EB-4891-938D-140F2EE37D5D}" srcOrd="0" destOrd="0" presId="urn:microsoft.com/office/officeart/2005/8/layout/hierarchy4"/>
    <dgm:cxn modelId="{526DB353-9A0E-403F-B97D-A2F5651A168F}" srcId="{CB9FA712-7EF0-4477-80AD-2F636C90A26D}" destId="{66DC8A57-A78C-465B-9F9E-4A62E0D6B711}" srcOrd="2" destOrd="0" parTransId="{395755B9-A3FE-45A5-B7F7-38604D6A45D6}" sibTransId="{0E59F172-784D-4D5F-BBE1-B2C05ECECC98}"/>
    <dgm:cxn modelId="{DFB38243-C06C-4A9B-89CD-04E00F995202}" type="presOf" srcId="{106EE69F-0B68-4AAC-97DF-232A958AD6FD}" destId="{CAC1238D-7354-486A-8DA3-F1DA491D7767}" srcOrd="0" destOrd="0" presId="urn:microsoft.com/office/officeart/2005/8/layout/hierarchy4"/>
    <dgm:cxn modelId="{51A1F2CE-E4A8-4669-9879-5178FD90AF87}" srcId="{CB9FA712-7EF0-4477-80AD-2F636C90A26D}" destId="{106EE69F-0B68-4AAC-97DF-232A958AD6FD}" srcOrd="1" destOrd="0" parTransId="{0449EBAF-3CF3-46EB-8B7A-BDD463F39E49}" sibTransId="{462F7912-E585-4DA4-BD2A-501D47FC19AC}"/>
    <dgm:cxn modelId="{6C163DED-2A12-4575-96F4-B94FB793683F}" srcId="{CB9FA712-7EF0-4477-80AD-2F636C90A26D}" destId="{7390110B-71ED-4216-94E9-FB95B68E6AF6}" srcOrd="0" destOrd="0" parTransId="{4F92BF55-6531-47C2-9318-8F50009158A0}" sibTransId="{E6CEAF9D-E470-46A7-9EFA-8AECE6E161E0}"/>
    <dgm:cxn modelId="{05AC6A45-9533-430B-94C6-B9EE8563E692}" srcId="{CB9FA712-7EF0-4477-80AD-2F636C90A26D}" destId="{2D3966BB-A1BF-4359-A7BB-D2351A4DAD02}" srcOrd="3" destOrd="0" parTransId="{933D0502-5E1C-41B2-9D72-6E7A26604723}" sibTransId="{30553C2B-2D58-45F2-B37D-A9628EA49FD2}"/>
    <dgm:cxn modelId="{35EC2B57-6000-4D12-8218-ACBA49E51B99}" srcId="{0F5AD75C-D943-44A7-90E1-D165AFEE940C}" destId="{3EF1C55D-8B74-47D7-BE09-2652209883EF}" srcOrd="0" destOrd="0" parTransId="{50359BB1-9E18-4B25-A399-1FBA032D5AB3}" sibTransId="{890D00DD-1B88-4DC9-9B08-98BACDF57C91}"/>
    <dgm:cxn modelId="{4911D78F-97F3-4487-84A4-466792425EFC}" type="presOf" srcId="{3EF1C55D-8B74-47D7-BE09-2652209883EF}" destId="{5F67CFF8-8FD7-4E08-B77B-DDA68D4D76E8}" srcOrd="0" destOrd="0" presId="urn:microsoft.com/office/officeart/2005/8/layout/hierarchy4"/>
    <dgm:cxn modelId="{B63F3C88-6E3F-41E8-880B-986831F84323}" srcId="{CB9FA712-7EF0-4477-80AD-2F636C90A26D}" destId="{0F5AD75C-D943-44A7-90E1-D165AFEE940C}" srcOrd="4" destOrd="0" parTransId="{8C6CC0F7-2C70-4686-A239-10562901C8B3}" sibTransId="{72FFE282-520F-40A5-BAA2-29F08C3AB8B0}"/>
    <dgm:cxn modelId="{CB037D8E-E3FD-40C4-B717-D0871567749A}" type="presOf" srcId="{35E668A1-2F7B-4568-A18F-D82EE4B54367}" destId="{00C5E6D5-1C98-4537-BD85-74827FA05DFD}" srcOrd="0" destOrd="0" presId="urn:microsoft.com/office/officeart/2005/8/layout/hierarchy4"/>
    <dgm:cxn modelId="{AE1852D1-2CC0-4B92-9652-3CC919D3C59B}" type="presOf" srcId="{2D3966BB-A1BF-4359-A7BB-D2351A4DAD02}" destId="{838EE2FC-FE8E-47AB-B2BA-7E68FFECBD17}" srcOrd="0" destOrd="0" presId="urn:microsoft.com/office/officeart/2005/8/layout/hierarchy4"/>
    <dgm:cxn modelId="{29DFF147-9AB0-4F0B-969F-63E2DF0A118E}" srcId="{0F5AD75C-D943-44A7-90E1-D165AFEE940C}" destId="{35E668A1-2F7B-4568-A18F-D82EE4B54367}" srcOrd="1" destOrd="0" parTransId="{99FE5ADE-A656-4CAD-9108-5DA854024689}" sibTransId="{364AF6F0-0551-4AB1-8A02-EC4BA3E84D43}"/>
    <dgm:cxn modelId="{1E6C42CC-B042-43E6-A393-7D4F1D9E0B27}" type="presOf" srcId="{7390110B-71ED-4216-94E9-FB95B68E6AF6}" destId="{7D2F5A38-4261-4920-80DA-9EA2130167CD}" srcOrd="0" destOrd="0" presId="urn:microsoft.com/office/officeart/2005/8/layout/hierarchy4"/>
    <dgm:cxn modelId="{72AC96BF-E850-49D3-B3C2-3B8005B9BC89}" type="presParOf" srcId="{599D7337-870C-48B7-AE3A-6431C1AE453F}" destId="{5B83798C-3394-4DF4-B7F0-CDB7A1AEB6C9}" srcOrd="0" destOrd="0" presId="urn:microsoft.com/office/officeart/2005/8/layout/hierarchy4"/>
    <dgm:cxn modelId="{B8794D59-E914-4A16-BAE4-267D03CEB9BD}" type="presParOf" srcId="{5B83798C-3394-4DF4-B7F0-CDB7A1AEB6C9}" destId="{7D2F5A38-4261-4920-80DA-9EA2130167CD}" srcOrd="0" destOrd="0" presId="urn:microsoft.com/office/officeart/2005/8/layout/hierarchy4"/>
    <dgm:cxn modelId="{5F5E2DDA-A10A-4480-BFB0-66FE5247C62C}" type="presParOf" srcId="{5B83798C-3394-4DF4-B7F0-CDB7A1AEB6C9}" destId="{0C7D836E-D128-4BC9-AFFA-8C65D4D3A414}" srcOrd="1" destOrd="0" presId="urn:microsoft.com/office/officeart/2005/8/layout/hierarchy4"/>
    <dgm:cxn modelId="{90E71D72-EAD9-41D9-B4F8-E5F82E141DF3}" type="presParOf" srcId="{599D7337-870C-48B7-AE3A-6431C1AE453F}" destId="{F34576FD-2DD3-4DD4-8EB5-4391E330547D}" srcOrd="1" destOrd="0" presId="urn:microsoft.com/office/officeart/2005/8/layout/hierarchy4"/>
    <dgm:cxn modelId="{6E27815D-4F2B-40FA-95FD-8930E4F4E57F}" type="presParOf" srcId="{599D7337-870C-48B7-AE3A-6431C1AE453F}" destId="{510C7CB9-CD8B-45BA-82E8-7FB55F02F207}" srcOrd="2" destOrd="0" presId="urn:microsoft.com/office/officeart/2005/8/layout/hierarchy4"/>
    <dgm:cxn modelId="{2A640F9B-67CA-493B-9C1E-93AE9793920C}" type="presParOf" srcId="{510C7CB9-CD8B-45BA-82E8-7FB55F02F207}" destId="{CAC1238D-7354-486A-8DA3-F1DA491D7767}" srcOrd="0" destOrd="0" presId="urn:microsoft.com/office/officeart/2005/8/layout/hierarchy4"/>
    <dgm:cxn modelId="{AFE81D1E-73D7-4A84-80AC-24B2D29940A8}" type="presParOf" srcId="{510C7CB9-CD8B-45BA-82E8-7FB55F02F207}" destId="{E66EF584-2299-4670-984E-0C58F295FA38}" srcOrd="1" destOrd="0" presId="urn:microsoft.com/office/officeart/2005/8/layout/hierarchy4"/>
    <dgm:cxn modelId="{4FFBBEBC-91A9-42D2-ACE2-2CEB1D8B6CFB}" type="presParOf" srcId="{599D7337-870C-48B7-AE3A-6431C1AE453F}" destId="{B4BB34BD-C239-46CF-AEEA-6CA1A15E6B49}" srcOrd="3" destOrd="0" presId="urn:microsoft.com/office/officeart/2005/8/layout/hierarchy4"/>
    <dgm:cxn modelId="{2950277B-8EE0-4D06-B4D6-1E8AAD7637EA}" type="presParOf" srcId="{599D7337-870C-48B7-AE3A-6431C1AE453F}" destId="{F8066C4D-C6C3-4FCA-B585-3F4F734B1C2A}" srcOrd="4" destOrd="0" presId="urn:microsoft.com/office/officeart/2005/8/layout/hierarchy4"/>
    <dgm:cxn modelId="{65BC8F85-72A2-4F9A-B3A7-47B665BE2494}" type="presParOf" srcId="{F8066C4D-C6C3-4FCA-B585-3F4F734B1C2A}" destId="{43416F55-56EB-4891-938D-140F2EE37D5D}" srcOrd="0" destOrd="0" presId="urn:microsoft.com/office/officeart/2005/8/layout/hierarchy4"/>
    <dgm:cxn modelId="{FEB58A57-9FE6-4234-B9C1-DD47096396B2}" type="presParOf" srcId="{F8066C4D-C6C3-4FCA-B585-3F4F734B1C2A}" destId="{9D01AD3F-AAD2-4923-97C7-D49E17B59FAA}" srcOrd="1" destOrd="0" presId="urn:microsoft.com/office/officeart/2005/8/layout/hierarchy4"/>
    <dgm:cxn modelId="{9E7E819A-0BCC-40C9-82BB-144DFA0AEFC8}" type="presParOf" srcId="{599D7337-870C-48B7-AE3A-6431C1AE453F}" destId="{8D5B6D9A-E406-4F88-8CC5-2D362661D121}" srcOrd="5" destOrd="0" presId="urn:microsoft.com/office/officeart/2005/8/layout/hierarchy4"/>
    <dgm:cxn modelId="{C7EF71C9-F72B-45FD-98E7-79C871B8E5FD}" type="presParOf" srcId="{599D7337-870C-48B7-AE3A-6431C1AE453F}" destId="{25419037-6E57-47B3-BC4E-7F9306F18C9B}" srcOrd="6" destOrd="0" presId="urn:microsoft.com/office/officeart/2005/8/layout/hierarchy4"/>
    <dgm:cxn modelId="{B87FCF04-C1DC-4471-B087-8ABC8CBAF5F4}" type="presParOf" srcId="{25419037-6E57-47B3-BC4E-7F9306F18C9B}" destId="{838EE2FC-FE8E-47AB-B2BA-7E68FFECBD17}" srcOrd="0" destOrd="0" presId="urn:microsoft.com/office/officeart/2005/8/layout/hierarchy4"/>
    <dgm:cxn modelId="{CC4DC45C-8059-4D0A-B6E5-3C0A9B50D7FC}" type="presParOf" srcId="{25419037-6E57-47B3-BC4E-7F9306F18C9B}" destId="{5A27CCD1-DAEF-4D54-9A9B-F2D8E236230B}" srcOrd="1" destOrd="0" presId="urn:microsoft.com/office/officeart/2005/8/layout/hierarchy4"/>
    <dgm:cxn modelId="{76896B04-5013-456C-BFA1-97C28AE7EE9B}" type="presParOf" srcId="{599D7337-870C-48B7-AE3A-6431C1AE453F}" destId="{2839F8E3-ED02-4694-AC4B-BC7ED6163DDA}" srcOrd="7" destOrd="0" presId="urn:microsoft.com/office/officeart/2005/8/layout/hierarchy4"/>
    <dgm:cxn modelId="{8F193C48-0318-47D0-8E2C-807DF5F8A0A2}" type="presParOf" srcId="{599D7337-870C-48B7-AE3A-6431C1AE453F}" destId="{8851498A-BC36-4CEC-9464-E02A0933C8E4}" srcOrd="8" destOrd="0" presId="urn:microsoft.com/office/officeart/2005/8/layout/hierarchy4"/>
    <dgm:cxn modelId="{0BE981E6-3E70-4B40-9E6C-93DB128EB62C}" type="presParOf" srcId="{8851498A-BC36-4CEC-9464-E02A0933C8E4}" destId="{746B4DAE-8B0B-4261-813D-C65ECDB0841A}" srcOrd="0" destOrd="0" presId="urn:microsoft.com/office/officeart/2005/8/layout/hierarchy4"/>
    <dgm:cxn modelId="{EFA02DF7-CD96-4E41-88AF-203C0BB4B42D}" type="presParOf" srcId="{8851498A-BC36-4CEC-9464-E02A0933C8E4}" destId="{BB2CB457-6ECA-424D-93D4-4D66404A95EB}" srcOrd="1" destOrd="0" presId="urn:microsoft.com/office/officeart/2005/8/layout/hierarchy4"/>
    <dgm:cxn modelId="{741766CD-8146-45D2-9D91-324E4B64F3CF}" type="presParOf" srcId="{8851498A-BC36-4CEC-9464-E02A0933C8E4}" destId="{092E3929-A70E-4874-B2EF-49C3F7301078}" srcOrd="2" destOrd="0" presId="urn:microsoft.com/office/officeart/2005/8/layout/hierarchy4"/>
    <dgm:cxn modelId="{EB4712FE-4DD8-4270-A325-746D30E6CE03}" type="presParOf" srcId="{092E3929-A70E-4874-B2EF-49C3F7301078}" destId="{406ACD4F-4955-432D-AD22-ED003E7F11B8}" srcOrd="0" destOrd="0" presId="urn:microsoft.com/office/officeart/2005/8/layout/hierarchy4"/>
    <dgm:cxn modelId="{55660549-7A44-4FBE-AE3C-960C7C776596}" type="presParOf" srcId="{406ACD4F-4955-432D-AD22-ED003E7F11B8}" destId="{5F67CFF8-8FD7-4E08-B77B-DDA68D4D76E8}" srcOrd="0" destOrd="0" presId="urn:microsoft.com/office/officeart/2005/8/layout/hierarchy4"/>
    <dgm:cxn modelId="{C4786C54-5EA4-4BBA-BD7D-92F77B9124AB}" type="presParOf" srcId="{406ACD4F-4955-432D-AD22-ED003E7F11B8}" destId="{4DBD61CE-D503-4831-B8F6-4AFDDCC3B8AB}" srcOrd="1" destOrd="0" presId="urn:microsoft.com/office/officeart/2005/8/layout/hierarchy4"/>
    <dgm:cxn modelId="{BD4C065E-DFF8-4671-877C-B09AD18BB2FC}" type="presParOf" srcId="{092E3929-A70E-4874-B2EF-49C3F7301078}" destId="{C99B2857-6B1B-42E0-A03D-97871C4C0B5C}" srcOrd="1" destOrd="0" presId="urn:microsoft.com/office/officeart/2005/8/layout/hierarchy4"/>
    <dgm:cxn modelId="{94418E6B-44E6-4586-BDF6-2A19A290C426}" type="presParOf" srcId="{092E3929-A70E-4874-B2EF-49C3F7301078}" destId="{5F6BE94B-E63B-4A01-A15F-60B0AEEEB29C}" srcOrd="2" destOrd="0" presId="urn:microsoft.com/office/officeart/2005/8/layout/hierarchy4"/>
    <dgm:cxn modelId="{EE3123EB-B400-48F4-A56F-77F9024ADE1C}" type="presParOf" srcId="{5F6BE94B-E63B-4A01-A15F-60B0AEEEB29C}" destId="{00C5E6D5-1C98-4537-BD85-74827FA05DFD}" srcOrd="0" destOrd="0" presId="urn:microsoft.com/office/officeart/2005/8/layout/hierarchy4"/>
    <dgm:cxn modelId="{C662F010-63D1-4762-A523-CFBB16B05A79}" type="presParOf" srcId="{5F6BE94B-E63B-4A01-A15F-60B0AEEEB29C}" destId="{9B6C9BB1-764C-46D2-A05B-E68B029F3A8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B6681-089A-44F1-BC55-E512118C23DD}">
      <dsp:nvSpPr>
        <dsp:cNvPr id="0" name=""/>
        <dsp:cNvSpPr/>
      </dsp:nvSpPr>
      <dsp:spPr>
        <a:xfrm>
          <a:off x="244655" y="63335"/>
          <a:ext cx="6484384" cy="1377765"/>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solidFill>
                <a:schemeClr val="tx1"/>
              </a:solidFill>
            </a:rPr>
            <a:t>Référentiel</a:t>
          </a:r>
          <a:r>
            <a:rPr lang="fr-FR" sz="2800" kern="1200" baseline="0" dirty="0" smtClean="0">
              <a:solidFill>
                <a:schemeClr val="tx1"/>
              </a:solidFill>
            </a:rPr>
            <a:t> d’activités professionnelles</a:t>
          </a:r>
          <a:endParaRPr lang="fr-FR" sz="2800" kern="1200" dirty="0">
            <a:solidFill>
              <a:schemeClr val="tx1"/>
            </a:solidFill>
          </a:endParaRPr>
        </a:p>
      </dsp:txBody>
      <dsp:txXfrm>
        <a:off x="285008" y="103688"/>
        <a:ext cx="4997669" cy="1297059"/>
      </dsp:txXfrm>
    </dsp:sp>
    <dsp:sp modelId="{8CC19558-69A9-4B81-BAF9-9FFACB07609A}">
      <dsp:nvSpPr>
        <dsp:cNvPr id="0" name=""/>
        <dsp:cNvSpPr/>
      </dsp:nvSpPr>
      <dsp:spPr>
        <a:xfrm>
          <a:off x="572151" y="1607393"/>
          <a:ext cx="6484384" cy="1377765"/>
        </a:xfrm>
        <a:prstGeom prst="roundRect">
          <a:avLst>
            <a:gd name="adj" fmla="val 10000"/>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solidFill>
                <a:schemeClr val="tx1"/>
              </a:solidFill>
            </a:rPr>
            <a:t>Référentiel de certification : Compétences, savoirs associés</a:t>
          </a:r>
          <a:endParaRPr lang="fr-FR" sz="2800" kern="1200" dirty="0">
            <a:solidFill>
              <a:schemeClr val="tx1"/>
            </a:solidFill>
          </a:endParaRPr>
        </a:p>
      </dsp:txBody>
      <dsp:txXfrm>
        <a:off x="612504" y="1647746"/>
        <a:ext cx="4935979" cy="1297059"/>
      </dsp:txXfrm>
    </dsp:sp>
    <dsp:sp modelId="{B038DC11-5120-4ADF-B776-4562A3A96CC6}">
      <dsp:nvSpPr>
        <dsp:cNvPr id="0" name=""/>
        <dsp:cNvSpPr/>
      </dsp:nvSpPr>
      <dsp:spPr>
        <a:xfrm>
          <a:off x="1144303" y="3214786"/>
          <a:ext cx="6484384" cy="1377765"/>
        </a:xfrm>
        <a:prstGeom prst="roundRect">
          <a:avLst>
            <a:gd name="adj" fmla="val 10000"/>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solidFill>
                <a:schemeClr val="tx1"/>
              </a:solidFill>
            </a:rPr>
            <a:t>Tableau croisé des compétences et des savoirs associés</a:t>
          </a:r>
          <a:endParaRPr lang="fr-FR" sz="2800" kern="1200" dirty="0">
            <a:solidFill>
              <a:schemeClr val="tx1"/>
            </a:solidFill>
          </a:endParaRPr>
        </a:p>
      </dsp:txBody>
      <dsp:txXfrm>
        <a:off x="1184656" y="3255139"/>
        <a:ext cx="4935979" cy="1297059"/>
      </dsp:txXfrm>
    </dsp:sp>
    <dsp:sp modelId="{363EC8BC-2335-4B94-A28A-9C3E2ADABB09}">
      <dsp:nvSpPr>
        <dsp:cNvPr id="0" name=""/>
        <dsp:cNvSpPr/>
      </dsp:nvSpPr>
      <dsp:spPr>
        <a:xfrm>
          <a:off x="5588837" y="1044805"/>
          <a:ext cx="895547" cy="895547"/>
        </a:xfrm>
        <a:prstGeom prst="downArrow">
          <a:avLst>
            <a:gd name="adj1" fmla="val 55000"/>
            <a:gd name="adj2" fmla="val 45000"/>
          </a:avLst>
        </a:prstGeom>
        <a:solidFill>
          <a:schemeClr val="accent5">
            <a:tint val="40000"/>
            <a:alpha val="90000"/>
            <a:hueOff val="0"/>
            <a:satOff val="0"/>
            <a:lumOff val="0"/>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fr-FR" sz="3600" kern="1200"/>
        </a:p>
      </dsp:txBody>
      <dsp:txXfrm>
        <a:off x="5790335" y="1044805"/>
        <a:ext cx="492551" cy="673899"/>
      </dsp:txXfrm>
    </dsp:sp>
    <dsp:sp modelId="{41445F22-2646-4D7C-9B44-0D3F9A88AD06}">
      <dsp:nvSpPr>
        <dsp:cNvPr id="0" name=""/>
        <dsp:cNvSpPr/>
      </dsp:nvSpPr>
      <dsp:spPr>
        <a:xfrm>
          <a:off x="6160988" y="2643013"/>
          <a:ext cx="895547" cy="895547"/>
        </a:xfrm>
        <a:prstGeom prst="downArrow">
          <a:avLst>
            <a:gd name="adj1" fmla="val 55000"/>
            <a:gd name="adj2" fmla="val 45000"/>
          </a:avLst>
        </a:prstGeom>
        <a:solidFill>
          <a:schemeClr val="accent5">
            <a:tint val="40000"/>
            <a:alpha val="90000"/>
            <a:hueOff val="-10740482"/>
            <a:satOff val="48253"/>
            <a:lumOff val="3317"/>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fr-FR" sz="3600" kern="1200"/>
        </a:p>
      </dsp:txBody>
      <dsp:txXfrm>
        <a:off x="6362486" y="2643013"/>
        <a:ext cx="492551" cy="6738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E8BC2-D2D3-494E-9525-09B0E8E4548C}">
      <dsp:nvSpPr>
        <dsp:cNvPr id="0" name=""/>
        <dsp:cNvSpPr/>
      </dsp:nvSpPr>
      <dsp:spPr>
        <a:xfrm>
          <a:off x="0" y="1148138"/>
          <a:ext cx="7628688" cy="2296276"/>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ctr" defTabSz="2667000">
            <a:lnSpc>
              <a:spcPct val="90000"/>
            </a:lnSpc>
            <a:spcBef>
              <a:spcPct val="0"/>
            </a:spcBef>
            <a:spcAft>
              <a:spcPct val="35000"/>
            </a:spcAft>
          </a:pPr>
          <a:r>
            <a:rPr lang="fr-FR" sz="6000" kern="1200" dirty="0" smtClean="0">
              <a:solidFill>
                <a:schemeClr val="tx1"/>
              </a:solidFill>
            </a:rPr>
            <a:t>Référentiel</a:t>
          </a:r>
          <a:r>
            <a:rPr lang="fr-FR" sz="6000" kern="1200" baseline="0" dirty="0" smtClean="0">
              <a:solidFill>
                <a:schemeClr val="tx1"/>
              </a:solidFill>
            </a:rPr>
            <a:t> d’activités professionnelles</a:t>
          </a:r>
          <a:endParaRPr lang="fr-FR" sz="6000" kern="1200" dirty="0">
            <a:solidFill>
              <a:schemeClr val="tx1"/>
            </a:solidFill>
          </a:endParaRPr>
        </a:p>
      </dsp:txBody>
      <dsp:txXfrm>
        <a:off x="67256" y="1215394"/>
        <a:ext cx="7494176" cy="21617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E87FC-F96B-430D-9281-1D0CB710CAF5}">
      <dsp:nvSpPr>
        <dsp:cNvPr id="0" name=""/>
        <dsp:cNvSpPr/>
      </dsp:nvSpPr>
      <dsp:spPr>
        <a:xfrm>
          <a:off x="1175697" y="-88978"/>
          <a:ext cx="3921031" cy="3921031"/>
        </a:xfrm>
        <a:prstGeom prst="circularArrow">
          <a:avLst>
            <a:gd name="adj1" fmla="val 4668"/>
            <a:gd name="adj2" fmla="val 272909"/>
            <a:gd name="adj3" fmla="val 12980008"/>
            <a:gd name="adj4" fmla="val 17930337"/>
            <a:gd name="adj5" fmla="val 484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AF5365-632A-41FA-911A-328B3573383F}">
      <dsp:nvSpPr>
        <dsp:cNvPr id="0" name=""/>
        <dsp:cNvSpPr/>
      </dsp:nvSpPr>
      <dsp:spPr>
        <a:xfrm>
          <a:off x="1880467" y="16536"/>
          <a:ext cx="2511492" cy="120395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1" kern="1200" dirty="0">
              <a:solidFill>
                <a:schemeClr val="bg1"/>
              </a:solidFill>
            </a:rPr>
            <a:t>FONCTION </a:t>
          </a:r>
          <a:r>
            <a:rPr lang="fr-FR" sz="1400" b="1" kern="1200" dirty="0">
              <a:solidFill>
                <a:schemeClr val="bg1"/>
              </a:solidFill>
            </a:rPr>
            <a:t>1</a:t>
          </a:r>
          <a:r>
            <a:rPr lang="fr-FR" sz="1000" b="1" kern="1200" dirty="0">
              <a:solidFill>
                <a:schemeClr val="bg1"/>
              </a:solidFill>
            </a:rPr>
            <a:t> :  ACCUEIL, VENTE ET SUIVI DE CLIENTÈLE EN LANGUE FRANÇAISE ET EN LANGUES ÉTRANGÈRES </a:t>
          </a:r>
          <a:endParaRPr lang="fr-FR" sz="1000" kern="1200" dirty="0">
            <a:solidFill>
              <a:schemeClr val="bg1"/>
            </a:solidFill>
          </a:endParaRPr>
        </a:p>
      </dsp:txBody>
      <dsp:txXfrm>
        <a:off x="1939239" y="75308"/>
        <a:ext cx="2393948" cy="1086415"/>
      </dsp:txXfrm>
    </dsp:sp>
    <dsp:sp modelId="{8954DD6D-4977-48D9-885A-2284D8C83310}">
      <dsp:nvSpPr>
        <dsp:cNvPr id="0" name=""/>
        <dsp:cNvSpPr/>
      </dsp:nvSpPr>
      <dsp:spPr>
        <a:xfrm>
          <a:off x="3131387" y="1461200"/>
          <a:ext cx="2825478" cy="1302635"/>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1" kern="1200"/>
            <a:t>FONCTION </a:t>
          </a:r>
          <a:r>
            <a:rPr lang="fr-FR" sz="1400" b="1" kern="1200"/>
            <a:t>2</a:t>
          </a:r>
          <a:r>
            <a:rPr lang="fr-FR" sz="1000" b="1" kern="1200"/>
            <a:t> : ACCUEIL, ANIMATION ET ACCOMPAGNEMENT DES TOURISTES</a:t>
          </a:r>
          <a:endParaRPr lang="fr-FR" sz="1000" kern="1200"/>
        </a:p>
        <a:p>
          <a:pPr lvl="0" algn="ctr" defTabSz="444500">
            <a:lnSpc>
              <a:spcPct val="90000"/>
            </a:lnSpc>
            <a:spcBef>
              <a:spcPct val="0"/>
            </a:spcBef>
            <a:spcAft>
              <a:spcPct val="35000"/>
            </a:spcAft>
          </a:pPr>
          <a:r>
            <a:rPr lang="fr-FR" sz="1000" b="1" kern="1200"/>
            <a:t>EN LANGUE FRANÇAISE ET EN LANGUES ÉTRANGÈRES</a:t>
          </a:r>
          <a:endParaRPr lang="fr-FR" sz="1000" kern="1200"/>
        </a:p>
      </dsp:txBody>
      <dsp:txXfrm>
        <a:off x="3194976" y="1524789"/>
        <a:ext cx="2698300" cy="1175457"/>
      </dsp:txXfrm>
    </dsp:sp>
    <dsp:sp modelId="{013B666B-1642-4BD3-B31C-25C5FBBF67FE}">
      <dsp:nvSpPr>
        <dsp:cNvPr id="0" name=""/>
        <dsp:cNvSpPr/>
      </dsp:nvSpPr>
      <dsp:spPr>
        <a:xfrm>
          <a:off x="1880467" y="2813245"/>
          <a:ext cx="2511492" cy="1242184"/>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kern="1200"/>
            <a:t>FONCTION </a:t>
          </a:r>
          <a:r>
            <a:rPr lang="fr-FR" sz="1600" b="1" kern="1200"/>
            <a:t>3</a:t>
          </a:r>
          <a:r>
            <a:rPr lang="fr-FR" sz="1100" b="1" kern="1200"/>
            <a:t> : ÉLABORATION DE L’OFFRE TOURISTIQUE</a:t>
          </a:r>
          <a:endParaRPr lang="fr-FR" sz="1100" kern="1200"/>
        </a:p>
      </dsp:txBody>
      <dsp:txXfrm>
        <a:off x="1941105" y="2873883"/>
        <a:ext cx="2390216" cy="1120908"/>
      </dsp:txXfrm>
    </dsp:sp>
    <dsp:sp modelId="{EC700621-715D-4BC4-BFC5-CFFA2E14945B}">
      <dsp:nvSpPr>
        <dsp:cNvPr id="0" name=""/>
        <dsp:cNvSpPr/>
      </dsp:nvSpPr>
      <dsp:spPr>
        <a:xfrm>
          <a:off x="472556" y="1398553"/>
          <a:ext cx="2511492" cy="1255746"/>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1" kern="1200" dirty="0"/>
            <a:t>FONCTION </a:t>
          </a:r>
          <a:r>
            <a:rPr lang="fr-FR" sz="1400" b="1" kern="1200" dirty="0"/>
            <a:t>4</a:t>
          </a:r>
          <a:r>
            <a:rPr lang="fr-FR" sz="1000" b="1" kern="1200" dirty="0"/>
            <a:t> : VEILLE, TRAITEMENT ET PARTAGE DE L’INFORMATION TOURISTIQUE</a:t>
          </a:r>
          <a:endParaRPr lang="fr-FR" sz="1000" kern="1200" dirty="0"/>
        </a:p>
      </dsp:txBody>
      <dsp:txXfrm>
        <a:off x="533856" y="1459853"/>
        <a:ext cx="2388892" cy="11331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83246-0CA8-4D93-9686-13EB842D970C}">
      <dsp:nvSpPr>
        <dsp:cNvPr id="0" name=""/>
        <dsp:cNvSpPr/>
      </dsp:nvSpPr>
      <dsp:spPr>
        <a:xfrm>
          <a:off x="0" y="1148138"/>
          <a:ext cx="7628688" cy="2296276"/>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fr-FR" sz="4500" kern="1200" dirty="0" smtClean="0">
              <a:solidFill>
                <a:schemeClr val="tx1"/>
              </a:solidFill>
            </a:rPr>
            <a:t>Référentiel de certification : Compétences, savoirs associés</a:t>
          </a:r>
          <a:endParaRPr lang="fr-FR" sz="4500" kern="1200" dirty="0">
            <a:solidFill>
              <a:schemeClr val="tx1"/>
            </a:solidFill>
          </a:endParaRPr>
        </a:p>
      </dsp:txBody>
      <dsp:txXfrm>
        <a:off x="67256" y="1215394"/>
        <a:ext cx="7494176" cy="21617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C1752-9F3F-45C9-B32B-E4325FDA773A}">
      <dsp:nvSpPr>
        <dsp:cNvPr id="0" name=""/>
        <dsp:cNvSpPr/>
      </dsp:nvSpPr>
      <dsp:spPr>
        <a:xfrm>
          <a:off x="0" y="0"/>
          <a:ext cx="4876800" cy="862396"/>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fr-FR" sz="2200" b="1" kern="1200" dirty="0" smtClean="0">
              <a:solidFill>
                <a:schemeClr val="tx1"/>
              </a:solidFill>
            </a:rPr>
            <a:t>Activités caractéristiques</a:t>
          </a:r>
          <a:endParaRPr lang="fr-FR" sz="2200" kern="1200" dirty="0">
            <a:solidFill>
              <a:schemeClr val="tx1"/>
            </a:solidFill>
          </a:endParaRPr>
        </a:p>
      </dsp:txBody>
      <dsp:txXfrm>
        <a:off x="25259" y="25259"/>
        <a:ext cx="3873333" cy="811878"/>
      </dsp:txXfrm>
    </dsp:sp>
    <dsp:sp modelId="{C80E2958-77E1-4EFB-9C41-397F89EE13E0}">
      <dsp:nvSpPr>
        <dsp:cNvPr id="0" name=""/>
        <dsp:cNvSpPr/>
      </dsp:nvSpPr>
      <dsp:spPr>
        <a:xfrm>
          <a:off x="408432" y="1019195"/>
          <a:ext cx="4876800" cy="862396"/>
        </a:xfrm>
        <a:prstGeom prst="roundRect">
          <a:avLst>
            <a:gd name="adj" fmla="val 10000"/>
          </a:avLst>
        </a:prstGeom>
        <a:solidFill>
          <a:schemeClr val="accent5">
            <a:hueOff val="-3311292"/>
            <a:satOff val="13270"/>
            <a:lumOff val="2876"/>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fr-FR" sz="2200" kern="1200" dirty="0" smtClean="0">
              <a:solidFill>
                <a:schemeClr val="tx1"/>
              </a:solidFill>
            </a:rPr>
            <a:t>Situations professionnelles</a:t>
          </a:r>
          <a:endParaRPr lang="fr-FR" sz="2200" kern="1200" dirty="0">
            <a:solidFill>
              <a:schemeClr val="tx1"/>
            </a:solidFill>
          </a:endParaRPr>
        </a:p>
      </dsp:txBody>
      <dsp:txXfrm>
        <a:off x="433691" y="1044454"/>
        <a:ext cx="3857292" cy="811878"/>
      </dsp:txXfrm>
    </dsp:sp>
    <dsp:sp modelId="{E1151A52-491F-498A-AB3D-C94A3F2FCE9D}">
      <dsp:nvSpPr>
        <dsp:cNvPr id="0" name=""/>
        <dsp:cNvSpPr/>
      </dsp:nvSpPr>
      <dsp:spPr>
        <a:xfrm>
          <a:off x="810768" y="2038391"/>
          <a:ext cx="4876800" cy="862396"/>
        </a:xfrm>
        <a:prstGeom prst="roundRect">
          <a:avLst>
            <a:gd name="adj" fmla="val 10000"/>
          </a:avLst>
        </a:prstGeom>
        <a:solidFill>
          <a:schemeClr val="accent5">
            <a:hueOff val="-6622584"/>
            <a:satOff val="26541"/>
            <a:lumOff val="5752"/>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fr-FR" sz="2200" kern="1200" dirty="0" smtClean="0">
              <a:solidFill>
                <a:schemeClr val="tx1"/>
              </a:solidFill>
            </a:rPr>
            <a:t>Compétences visées (« être capable de »)</a:t>
          </a:r>
          <a:endParaRPr lang="fr-FR" sz="2200" kern="1200" dirty="0">
            <a:solidFill>
              <a:schemeClr val="tx1"/>
            </a:solidFill>
          </a:endParaRPr>
        </a:p>
      </dsp:txBody>
      <dsp:txXfrm>
        <a:off x="836027" y="2063650"/>
        <a:ext cx="3863388" cy="811878"/>
      </dsp:txXfrm>
    </dsp:sp>
    <dsp:sp modelId="{F1C2775A-76D1-4875-B26F-E585E79A39E2}">
      <dsp:nvSpPr>
        <dsp:cNvPr id="0" name=""/>
        <dsp:cNvSpPr/>
      </dsp:nvSpPr>
      <dsp:spPr>
        <a:xfrm>
          <a:off x="1219200" y="3057587"/>
          <a:ext cx="4876800" cy="862396"/>
        </a:xfrm>
        <a:prstGeom prst="roundRect">
          <a:avLst>
            <a:gd name="adj" fmla="val 10000"/>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fr-FR" sz="2200" kern="1200" dirty="0" smtClean="0">
              <a:solidFill>
                <a:schemeClr val="tx1"/>
              </a:solidFill>
            </a:rPr>
            <a:t>Critères de performance</a:t>
          </a:r>
          <a:endParaRPr lang="fr-FR" sz="2200" kern="1200" dirty="0">
            <a:solidFill>
              <a:schemeClr val="tx1"/>
            </a:solidFill>
          </a:endParaRPr>
        </a:p>
      </dsp:txBody>
      <dsp:txXfrm>
        <a:off x="1244459" y="3082846"/>
        <a:ext cx="3857292" cy="811878"/>
      </dsp:txXfrm>
    </dsp:sp>
    <dsp:sp modelId="{9E1BACA2-DE92-4B33-BD10-99E35203BF6C}">
      <dsp:nvSpPr>
        <dsp:cNvPr id="0" name=""/>
        <dsp:cNvSpPr/>
      </dsp:nvSpPr>
      <dsp:spPr>
        <a:xfrm>
          <a:off x="4316242" y="660517"/>
          <a:ext cx="560557" cy="560557"/>
        </a:xfrm>
        <a:prstGeom prst="downArrow">
          <a:avLst>
            <a:gd name="adj1" fmla="val 55000"/>
            <a:gd name="adj2" fmla="val 45000"/>
          </a:avLst>
        </a:prstGeom>
        <a:solidFill>
          <a:schemeClr val="accent5">
            <a:tint val="40000"/>
            <a:alpha val="90000"/>
            <a:hueOff val="0"/>
            <a:satOff val="0"/>
            <a:lumOff val="0"/>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fr-FR" sz="2500" kern="1200"/>
        </a:p>
      </dsp:txBody>
      <dsp:txXfrm>
        <a:off x="4442367" y="660517"/>
        <a:ext cx="308307" cy="421819"/>
      </dsp:txXfrm>
    </dsp:sp>
    <dsp:sp modelId="{8A432FA5-79DE-484D-AAEB-133314A7D3C0}">
      <dsp:nvSpPr>
        <dsp:cNvPr id="0" name=""/>
        <dsp:cNvSpPr/>
      </dsp:nvSpPr>
      <dsp:spPr>
        <a:xfrm>
          <a:off x="4724674" y="1679713"/>
          <a:ext cx="560557" cy="560557"/>
        </a:xfrm>
        <a:prstGeom prst="downArrow">
          <a:avLst>
            <a:gd name="adj1" fmla="val 55000"/>
            <a:gd name="adj2" fmla="val 45000"/>
          </a:avLst>
        </a:prstGeom>
        <a:solidFill>
          <a:schemeClr val="accent5">
            <a:tint val="40000"/>
            <a:alpha val="90000"/>
            <a:hueOff val="-5370241"/>
            <a:satOff val="24126"/>
            <a:lumOff val="1658"/>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fr-FR" sz="2500" kern="1200"/>
        </a:p>
      </dsp:txBody>
      <dsp:txXfrm>
        <a:off x="4850799" y="1679713"/>
        <a:ext cx="308307" cy="421819"/>
      </dsp:txXfrm>
    </dsp:sp>
    <dsp:sp modelId="{7AFED332-915D-44C9-ADFE-6A06D137191D}">
      <dsp:nvSpPr>
        <dsp:cNvPr id="0" name=""/>
        <dsp:cNvSpPr/>
      </dsp:nvSpPr>
      <dsp:spPr>
        <a:xfrm>
          <a:off x="5127010" y="2698908"/>
          <a:ext cx="560557" cy="560557"/>
        </a:xfrm>
        <a:prstGeom prst="downArrow">
          <a:avLst>
            <a:gd name="adj1" fmla="val 55000"/>
            <a:gd name="adj2" fmla="val 45000"/>
          </a:avLst>
        </a:prstGeom>
        <a:solidFill>
          <a:schemeClr val="accent5">
            <a:tint val="40000"/>
            <a:alpha val="90000"/>
            <a:hueOff val="-10740482"/>
            <a:satOff val="48253"/>
            <a:lumOff val="3317"/>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fr-FR" sz="2500" kern="1200"/>
        </a:p>
      </dsp:txBody>
      <dsp:txXfrm>
        <a:off x="5253135" y="2698908"/>
        <a:ext cx="308307" cy="4218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9AE56-39FE-4784-8652-93AC8AC057BB}">
      <dsp:nvSpPr>
        <dsp:cNvPr id="0" name=""/>
        <dsp:cNvSpPr/>
      </dsp:nvSpPr>
      <dsp:spPr>
        <a:xfrm rot="16200000">
          <a:off x="-1975850" y="1977934"/>
          <a:ext cx="6000792" cy="2044922"/>
        </a:xfrm>
        <a:prstGeom prst="flowChartManualOperation">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0" rIns="114300" bIns="0" numCol="1" spcCol="1270" anchor="t" anchorCtr="0">
          <a:noAutofit/>
        </a:bodyPr>
        <a:lstStyle/>
        <a:p>
          <a:pPr lvl="0" algn="l" defTabSz="800100">
            <a:lnSpc>
              <a:spcPct val="90000"/>
            </a:lnSpc>
            <a:spcBef>
              <a:spcPct val="0"/>
            </a:spcBef>
            <a:spcAft>
              <a:spcPct val="35000"/>
            </a:spcAft>
          </a:pPr>
          <a:r>
            <a:rPr lang="fr-FR" sz="1800" b="1" kern="1200" dirty="0" smtClean="0">
              <a:solidFill>
                <a:schemeClr val="tx1"/>
              </a:solidFill>
            </a:rPr>
            <a:t>Activités caractéristiques </a:t>
          </a:r>
          <a:endParaRPr lang="fr-FR" sz="1800" kern="1200" dirty="0">
            <a:solidFill>
              <a:schemeClr val="tx1"/>
            </a:solidFill>
          </a:endParaRPr>
        </a:p>
        <a:p>
          <a:pPr marL="114300" lvl="1" indent="-114300" algn="l" defTabSz="622300">
            <a:lnSpc>
              <a:spcPct val="90000"/>
            </a:lnSpc>
            <a:spcBef>
              <a:spcPct val="0"/>
            </a:spcBef>
            <a:spcAft>
              <a:spcPct val="15000"/>
            </a:spcAft>
            <a:buChar char="••"/>
          </a:pPr>
          <a:r>
            <a:rPr lang="fr-FR" sz="1400" b="1" kern="1200" dirty="0" smtClean="0">
              <a:solidFill>
                <a:srgbClr val="FF0000"/>
              </a:solidFill>
            </a:rPr>
            <a:t>11.</a:t>
          </a:r>
          <a:r>
            <a:rPr lang="fr-FR" sz="1400" b="1" kern="1200" dirty="0" smtClean="0">
              <a:solidFill>
                <a:schemeClr val="tx1"/>
              </a:solidFill>
            </a:rPr>
            <a:t> Prise de contact avec le client ou le prospect</a:t>
          </a:r>
          <a:endParaRPr lang="fr-FR" sz="1400" kern="1200" dirty="0">
            <a:solidFill>
              <a:schemeClr val="tx1"/>
            </a:solidFill>
          </a:endParaRPr>
        </a:p>
      </dsp:txBody>
      <dsp:txXfrm rot="5400000">
        <a:off x="2085" y="1200157"/>
        <a:ext cx="2044922" cy="3600476"/>
      </dsp:txXfrm>
    </dsp:sp>
    <dsp:sp modelId="{44DDD39C-150C-4639-9B5A-C7EE24F19E3F}">
      <dsp:nvSpPr>
        <dsp:cNvPr id="0" name=""/>
        <dsp:cNvSpPr/>
      </dsp:nvSpPr>
      <dsp:spPr>
        <a:xfrm rot="16200000">
          <a:off x="222441" y="1977934"/>
          <a:ext cx="6000792" cy="2044922"/>
        </a:xfrm>
        <a:prstGeom prst="flowChartManualOperation">
          <a:avLst/>
        </a:prstGeom>
        <a:solidFill>
          <a:schemeClr val="accent5">
            <a:hueOff val="-3311292"/>
            <a:satOff val="13270"/>
            <a:lumOff val="287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0" rIns="114300" bIns="0" numCol="1" spcCol="1270" anchor="t" anchorCtr="0">
          <a:noAutofit/>
        </a:bodyPr>
        <a:lstStyle/>
        <a:p>
          <a:pPr lvl="0" algn="l" defTabSz="800100">
            <a:lnSpc>
              <a:spcPct val="90000"/>
            </a:lnSpc>
            <a:spcBef>
              <a:spcPct val="0"/>
            </a:spcBef>
            <a:spcAft>
              <a:spcPct val="35000"/>
            </a:spcAft>
          </a:pPr>
          <a:r>
            <a:rPr lang="fr-FR" sz="1800" b="1" kern="1200" dirty="0" smtClean="0">
              <a:solidFill>
                <a:schemeClr val="tx1"/>
              </a:solidFill>
            </a:rPr>
            <a:t>Situations professionnelles</a:t>
          </a:r>
          <a:endParaRPr lang="fr-FR" sz="1800" b="1" kern="1200" dirty="0">
            <a:solidFill>
              <a:schemeClr val="tx1"/>
            </a:solidFill>
          </a:endParaRPr>
        </a:p>
        <a:p>
          <a:pPr marL="114300" lvl="1" indent="-114300" algn="l" defTabSz="622300">
            <a:lnSpc>
              <a:spcPct val="90000"/>
            </a:lnSpc>
            <a:spcBef>
              <a:spcPct val="0"/>
            </a:spcBef>
            <a:spcAft>
              <a:spcPct val="15000"/>
            </a:spcAft>
            <a:buChar char="••"/>
          </a:pPr>
          <a:r>
            <a:rPr lang="fr-FR" sz="1400" kern="1200" dirty="0" smtClean="0">
              <a:solidFill>
                <a:srgbClr val="FF0000"/>
              </a:solidFill>
            </a:rPr>
            <a:t>S111.</a:t>
          </a:r>
          <a:r>
            <a:rPr lang="fr-FR" sz="1400" kern="1200" dirty="0" smtClean="0">
              <a:solidFill>
                <a:schemeClr val="tx1"/>
              </a:solidFill>
            </a:rPr>
            <a:t> Accueil du client ou du prospect sur le lieu ou l’espace de vente</a:t>
          </a:r>
          <a:endParaRPr lang="fr-FR" sz="1400" kern="1200" dirty="0">
            <a:solidFill>
              <a:schemeClr val="tx1"/>
            </a:solidFill>
          </a:endParaRPr>
        </a:p>
      </dsp:txBody>
      <dsp:txXfrm rot="5400000">
        <a:off x="2200376" y="1200157"/>
        <a:ext cx="2044922" cy="3600476"/>
      </dsp:txXfrm>
    </dsp:sp>
    <dsp:sp modelId="{3560E4F2-F243-411A-B833-BB5CFD9E96BB}">
      <dsp:nvSpPr>
        <dsp:cNvPr id="0" name=""/>
        <dsp:cNvSpPr/>
      </dsp:nvSpPr>
      <dsp:spPr>
        <a:xfrm rot="16200000">
          <a:off x="2420732" y="1977934"/>
          <a:ext cx="6000792" cy="2044922"/>
        </a:xfrm>
        <a:prstGeom prst="flowChartManualOperation">
          <a:avLst/>
        </a:prstGeom>
        <a:solidFill>
          <a:schemeClr val="accent5">
            <a:hueOff val="-6622584"/>
            <a:satOff val="26541"/>
            <a:lumOff val="575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0" tIns="0" rIns="101600" bIns="0" numCol="1" spcCol="1270" anchor="t" anchorCtr="0">
          <a:noAutofit/>
        </a:bodyPr>
        <a:lstStyle/>
        <a:p>
          <a:pPr lvl="0" algn="l" defTabSz="711200">
            <a:lnSpc>
              <a:spcPct val="90000"/>
            </a:lnSpc>
            <a:spcBef>
              <a:spcPct val="0"/>
            </a:spcBef>
            <a:spcAft>
              <a:spcPct val="35000"/>
            </a:spcAft>
          </a:pPr>
          <a:r>
            <a:rPr lang="fr-FR" sz="1600" b="1" kern="1200" dirty="0" smtClean="0">
              <a:solidFill>
                <a:schemeClr val="tx1"/>
              </a:solidFill>
            </a:rPr>
            <a:t>Compétences visées</a:t>
          </a:r>
          <a:endParaRPr lang="fr-FR" sz="1600" b="1" kern="1200" dirty="0">
            <a:solidFill>
              <a:schemeClr val="tx1"/>
            </a:solidFill>
          </a:endParaRPr>
        </a:p>
        <a:p>
          <a:pPr marL="114300" lvl="1" indent="-114300" algn="l" defTabSz="533400">
            <a:lnSpc>
              <a:spcPct val="90000"/>
            </a:lnSpc>
            <a:spcBef>
              <a:spcPct val="0"/>
            </a:spcBef>
            <a:spcAft>
              <a:spcPct val="15000"/>
            </a:spcAft>
            <a:buChar char="••"/>
          </a:pPr>
          <a:r>
            <a:rPr lang="fr-FR" sz="1200" b="1" kern="1200" dirty="0" smtClean="0">
              <a:solidFill>
                <a:srgbClr val="FF0000"/>
              </a:solidFill>
            </a:rPr>
            <a:t>C1111</a:t>
          </a:r>
          <a:r>
            <a:rPr lang="fr-FR" sz="1200" kern="1200" dirty="0" smtClean="0">
              <a:solidFill>
                <a:schemeClr val="tx1"/>
              </a:solidFill>
            </a:rPr>
            <a:t>. Accueillir en langue française, en langue anglaise et dans une autre langue étrangère</a:t>
          </a:r>
          <a:endParaRPr lang="fr-FR" sz="1200" kern="1200" dirty="0">
            <a:solidFill>
              <a:schemeClr val="tx1"/>
            </a:solidFill>
          </a:endParaRPr>
        </a:p>
        <a:p>
          <a:pPr marL="114300" lvl="1" indent="-114300" algn="l" defTabSz="533400">
            <a:lnSpc>
              <a:spcPct val="90000"/>
            </a:lnSpc>
            <a:spcBef>
              <a:spcPct val="0"/>
            </a:spcBef>
            <a:spcAft>
              <a:spcPct val="15000"/>
            </a:spcAft>
            <a:buChar char="••"/>
          </a:pPr>
          <a:r>
            <a:rPr lang="fr-FR" sz="1200" b="1" kern="1200" dirty="0" smtClean="0">
              <a:solidFill>
                <a:srgbClr val="FF0000"/>
              </a:solidFill>
            </a:rPr>
            <a:t>C1112</a:t>
          </a:r>
          <a:r>
            <a:rPr lang="fr-FR" sz="1200" kern="1200" dirty="0" smtClean="0">
              <a:solidFill>
                <a:schemeClr val="tx1"/>
              </a:solidFill>
            </a:rPr>
            <a:t>. Créer un climat propice à la relation et à la fidélisation</a:t>
          </a:r>
          <a:endParaRPr lang="fr-FR" sz="1200" kern="1200" dirty="0">
            <a:solidFill>
              <a:schemeClr val="tx1"/>
            </a:solidFill>
          </a:endParaRPr>
        </a:p>
        <a:p>
          <a:pPr marL="114300" lvl="1" indent="-114300" algn="l" defTabSz="533400">
            <a:lnSpc>
              <a:spcPct val="90000"/>
            </a:lnSpc>
            <a:spcBef>
              <a:spcPct val="0"/>
            </a:spcBef>
            <a:spcAft>
              <a:spcPct val="15000"/>
            </a:spcAft>
            <a:buChar char="••"/>
          </a:pPr>
          <a:r>
            <a:rPr lang="fr-FR" sz="1200" b="1" kern="1200" dirty="0" smtClean="0">
              <a:solidFill>
                <a:srgbClr val="FF0000"/>
              </a:solidFill>
            </a:rPr>
            <a:t>C1113.</a:t>
          </a:r>
          <a:r>
            <a:rPr lang="fr-FR" sz="1200" kern="1200" dirty="0" smtClean="0">
              <a:solidFill>
                <a:schemeClr val="tx1"/>
              </a:solidFill>
            </a:rPr>
            <a:t> Mettre en place un espace d’attente et d’accueil</a:t>
          </a:r>
          <a:endParaRPr lang="fr-FR" sz="1200" kern="1200" dirty="0">
            <a:solidFill>
              <a:schemeClr val="tx1"/>
            </a:solidFill>
          </a:endParaRPr>
        </a:p>
        <a:p>
          <a:pPr marL="114300" lvl="1" indent="-114300" algn="l" defTabSz="533400">
            <a:lnSpc>
              <a:spcPct val="90000"/>
            </a:lnSpc>
            <a:spcBef>
              <a:spcPct val="0"/>
            </a:spcBef>
            <a:spcAft>
              <a:spcPct val="15000"/>
            </a:spcAft>
            <a:buChar char="••"/>
          </a:pPr>
          <a:r>
            <a:rPr lang="fr-FR" sz="1200" b="1" kern="1200" dirty="0" smtClean="0">
              <a:solidFill>
                <a:srgbClr val="FF0000"/>
              </a:solidFill>
            </a:rPr>
            <a:t>C1114.</a:t>
          </a:r>
          <a:r>
            <a:rPr lang="fr-FR" sz="1200" kern="1200" dirty="0" smtClean="0">
              <a:solidFill>
                <a:schemeClr val="tx1"/>
              </a:solidFill>
            </a:rPr>
            <a:t> Mettre en valeur les offres promotionnelles </a:t>
          </a:r>
          <a:endParaRPr lang="fr-FR" sz="1200" kern="1200" dirty="0">
            <a:solidFill>
              <a:schemeClr val="tx1"/>
            </a:solidFill>
          </a:endParaRPr>
        </a:p>
        <a:p>
          <a:pPr marL="114300" lvl="1" indent="-114300" algn="l" defTabSz="533400">
            <a:lnSpc>
              <a:spcPct val="90000"/>
            </a:lnSpc>
            <a:spcBef>
              <a:spcPct val="0"/>
            </a:spcBef>
            <a:spcAft>
              <a:spcPct val="15000"/>
            </a:spcAft>
            <a:buChar char="••"/>
          </a:pPr>
          <a:r>
            <a:rPr lang="fr-FR" sz="1200" b="1" kern="1200" dirty="0" smtClean="0">
              <a:solidFill>
                <a:srgbClr val="FF0000"/>
              </a:solidFill>
            </a:rPr>
            <a:t>C1115</a:t>
          </a:r>
          <a:r>
            <a:rPr lang="fr-FR" sz="1200" kern="1200" dirty="0" smtClean="0">
              <a:solidFill>
                <a:schemeClr val="tx1"/>
              </a:solidFill>
            </a:rPr>
            <a:t>. Mettre à disposition l’information touristique sous forme papier et numérique</a:t>
          </a:r>
          <a:endParaRPr lang="fr-FR" sz="1200" kern="1200" dirty="0">
            <a:solidFill>
              <a:schemeClr val="tx1"/>
            </a:solidFill>
          </a:endParaRPr>
        </a:p>
        <a:p>
          <a:pPr marL="114300" lvl="1" indent="-114300" algn="l" defTabSz="533400">
            <a:lnSpc>
              <a:spcPct val="90000"/>
            </a:lnSpc>
            <a:spcBef>
              <a:spcPct val="0"/>
            </a:spcBef>
            <a:spcAft>
              <a:spcPct val="15000"/>
            </a:spcAft>
            <a:buChar char="••"/>
          </a:pPr>
          <a:r>
            <a:rPr lang="fr-FR" sz="1200" b="1" kern="1200" dirty="0" smtClean="0">
              <a:solidFill>
                <a:srgbClr val="FF0000"/>
              </a:solidFill>
            </a:rPr>
            <a:t>C1116.</a:t>
          </a:r>
          <a:r>
            <a:rPr lang="fr-FR" sz="1200" kern="1200" dirty="0" smtClean="0">
              <a:solidFill>
                <a:schemeClr val="tx1"/>
              </a:solidFill>
            </a:rPr>
            <a:t> Animer et gérer des espaces spécifiques dédiés à l’attente (espace enfant, espace ludique, espace exposition, espace-conférence,…)</a:t>
          </a:r>
          <a:endParaRPr lang="fr-FR" sz="1200" kern="1200" dirty="0">
            <a:solidFill>
              <a:schemeClr val="tx1"/>
            </a:solidFill>
          </a:endParaRPr>
        </a:p>
      </dsp:txBody>
      <dsp:txXfrm rot="5400000">
        <a:off x="4398667" y="1200157"/>
        <a:ext cx="2044922" cy="3600476"/>
      </dsp:txXfrm>
    </dsp:sp>
    <dsp:sp modelId="{FDB50D7B-6128-479D-8950-1BF373EAFEC2}">
      <dsp:nvSpPr>
        <dsp:cNvPr id="0" name=""/>
        <dsp:cNvSpPr/>
      </dsp:nvSpPr>
      <dsp:spPr>
        <a:xfrm rot="16200000">
          <a:off x="4621108" y="1977934"/>
          <a:ext cx="6000792" cy="2044922"/>
        </a:xfrm>
        <a:prstGeom prst="flowChartManualOperation">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0" rIns="114300" bIns="0" numCol="1" spcCol="1270" anchor="t" anchorCtr="0">
          <a:noAutofit/>
        </a:bodyPr>
        <a:lstStyle/>
        <a:p>
          <a:pPr lvl="0" algn="l" defTabSz="800100">
            <a:lnSpc>
              <a:spcPct val="90000"/>
            </a:lnSpc>
            <a:spcBef>
              <a:spcPct val="0"/>
            </a:spcBef>
            <a:spcAft>
              <a:spcPct val="35000"/>
            </a:spcAft>
          </a:pPr>
          <a:r>
            <a:rPr lang="fr-FR" sz="1800" b="1" kern="1200" dirty="0" smtClean="0">
              <a:solidFill>
                <a:schemeClr val="tx1"/>
              </a:solidFill>
            </a:rPr>
            <a:t>Critères de performance</a:t>
          </a:r>
          <a:endParaRPr lang="fr-FR" sz="1800" b="1" kern="1200" dirty="0">
            <a:solidFill>
              <a:schemeClr val="tx1"/>
            </a:solidFill>
          </a:endParaRPr>
        </a:p>
        <a:p>
          <a:pPr marL="114300" lvl="1" indent="-114300" algn="l" defTabSz="622300">
            <a:lnSpc>
              <a:spcPct val="90000"/>
            </a:lnSpc>
            <a:spcBef>
              <a:spcPct val="0"/>
            </a:spcBef>
            <a:spcAft>
              <a:spcPct val="15000"/>
            </a:spcAft>
            <a:buChar char="••"/>
          </a:pPr>
          <a:r>
            <a:rPr lang="fr-FR" sz="1400" kern="1200" dirty="0" smtClean="0">
              <a:solidFill>
                <a:schemeClr val="tx1"/>
              </a:solidFill>
            </a:rPr>
            <a:t>Maîtrise de la langue utilisée</a:t>
          </a:r>
          <a:endParaRPr lang="fr-FR" sz="1400" kern="1200" dirty="0">
            <a:solidFill>
              <a:schemeClr val="tx1"/>
            </a:solidFill>
          </a:endParaRPr>
        </a:p>
        <a:p>
          <a:pPr marL="114300" lvl="1" indent="-114300" algn="l" defTabSz="622300">
            <a:lnSpc>
              <a:spcPct val="90000"/>
            </a:lnSpc>
            <a:spcBef>
              <a:spcPct val="0"/>
            </a:spcBef>
            <a:spcAft>
              <a:spcPct val="15000"/>
            </a:spcAft>
            <a:buChar char="••"/>
          </a:pPr>
          <a:r>
            <a:rPr lang="fr-FR" sz="1400" kern="1200" dirty="0" smtClean="0">
              <a:solidFill>
                <a:schemeClr val="tx1"/>
              </a:solidFill>
            </a:rPr>
            <a:t>Aisance dans la communication orale en face à face et à distance</a:t>
          </a:r>
          <a:endParaRPr lang="fr-FR" sz="1400" kern="1200" dirty="0">
            <a:solidFill>
              <a:schemeClr val="tx1"/>
            </a:solidFill>
          </a:endParaRPr>
        </a:p>
        <a:p>
          <a:pPr marL="114300" lvl="1" indent="-114300" algn="l" defTabSz="622300">
            <a:lnSpc>
              <a:spcPct val="90000"/>
            </a:lnSpc>
            <a:spcBef>
              <a:spcPct val="0"/>
            </a:spcBef>
            <a:spcAft>
              <a:spcPct val="15000"/>
            </a:spcAft>
            <a:buChar char="••"/>
          </a:pPr>
          <a:r>
            <a:rPr lang="fr-FR" sz="1400" kern="1200" dirty="0" smtClean="0">
              <a:solidFill>
                <a:schemeClr val="tx1"/>
              </a:solidFill>
            </a:rPr>
            <a:t>Respect des chartes de qualité de l’accueil et des principes de développement durable</a:t>
          </a:r>
          <a:endParaRPr lang="fr-FR" sz="1400" kern="1200" dirty="0">
            <a:solidFill>
              <a:schemeClr val="tx1"/>
            </a:solidFill>
          </a:endParaRPr>
        </a:p>
        <a:p>
          <a:pPr marL="114300" lvl="1" indent="-114300" algn="l" defTabSz="622300">
            <a:lnSpc>
              <a:spcPct val="90000"/>
            </a:lnSpc>
            <a:spcBef>
              <a:spcPct val="0"/>
            </a:spcBef>
            <a:spcAft>
              <a:spcPct val="15000"/>
            </a:spcAft>
            <a:buChar char="••"/>
          </a:pPr>
          <a:endParaRPr lang="fr-FR" sz="1400" kern="1200" dirty="0"/>
        </a:p>
        <a:p>
          <a:pPr marL="114300" lvl="1" indent="-114300" algn="l" defTabSz="622300">
            <a:lnSpc>
              <a:spcPct val="90000"/>
            </a:lnSpc>
            <a:spcBef>
              <a:spcPct val="0"/>
            </a:spcBef>
            <a:spcAft>
              <a:spcPct val="15000"/>
            </a:spcAft>
            <a:buChar char="••"/>
          </a:pPr>
          <a:endParaRPr lang="fr-FR" sz="1400" kern="1200" dirty="0"/>
        </a:p>
      </dsp:txBody>
      <dsp:txXfrm rot="5400000">
        <a:off x="6599043" y="1200157"/>
        <a:ext cx="2044922" cy="36004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F5A38-4261-4920-80DA-9EA2130167CD}">
      <dsp:nvSpPr>
        <dsp:cNvPr id="0" name=""/>
        <dsp:cNvSpPr/>
      </dsp:nvSpPr>
      <dsp:spPr>
        <a:xfrm>
          <a:off x="24431" y="318574"/>
          <a:ext cx="1160639" cy="49748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Culture générale et expression</a:t>
          </a:r>
        </a:p>
        <a:p>
          <a:pPr lvl="0" algn="ctr" defTabSz="711200">
            <a:lnSpc>
              <a:spcPct val="90000"/>
            </a:lnSpc>
            <a:spcBef>
              <a:spcPct val="0"/>
            </a:spcBef>
            <a:spcAft>
              <a:spcPct val="35000"/>
            </a:spcAft>
          </a:pPr>
          <a:endParaRPr lang="fr-FR" sz="1600" kern="1200" dirty="0" smtClean="0"/>
        </a:p>
        <a:p>
          <a:pPr lvl="0" algn="ctr" defTabSz="711200">
            <a:lnSpc>
              <a:spcPct val="90000"/>
            </a:lnSpc>
            <a:spcBef>
              <a:spcPct val="0"/>
            </a:spcBef>
            <a:spcAft>
              <a:spcPct val="35000"/>
            </a:spcAft>
          </a:pPr>
          <a:r>
            <a:rPr lang="fr-FR" sz="1600" kern="1200" dirty="0" smtClean="0"/>
            <a:t>2+0</a:t>
          </a:r>
        </a:p>
      </dsp:txBody>
      <dsp:txXfrm>
        <a:off x="58425" y="352568"/>
        <a:ext cx="1092651" cy="4906880"/>
      </dsp:txXfrm>
    </dsp:sp>
    <dsp:sp modelId="{CAC1238D-7354-486A-8DA3-F1DA491D7767}">
      <dsp:nvSpPr>
        <dsp:cNvPr id="0" name=""/>
        <dsp:cNvSpPr/>
      </dsp:nvSpPr>
      <dsp:spPr>
        <a:xfrm>
          <a:off x="2478782" y="360025"/>
          <a:ext cx="1230412" cy="4974868"/>
        </a:xfrm>
        <a:prstGeom prst="roundRect">
          <a:avLst>
            <a:gd name="adj" fmla="val 1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Gestion de la relation client</a:t>
          </a:r>
        </a:p>
        <a:p>
          <a:pPr lvl="0" algn="ctr" defTabSz="711200">
            <a:lnSpc>
              <a:spcPct val="90000"/>
            </a:lnSpc>
            <a:spcBef>
              <a:spcPct val="0"/>
            </a:spcBef>
            <a:spcAft>
              <a:spcPct val="35000"/>
            </a:spcAft>
          </a:pPr>
          <a:endParaRPr lang="fr-FR" sz="1600" kern="1200" dirty="0" smtClean="0"/>
        </a:p>
        <a:p>
          <a:pPr lvl="0" algn="ctr" defTabSz="711200">
            <a:lnSpc>
              <a:spcPct val="90000"/>
            </a:lnSpc>
            <a:spcBef>
              <a:spcPct val="0"/>
            </a:spcBef>
            <a:spcAft>
              <a:spcPct val="35000"/>
            </a:spcAft>
          </a:pPr>
          <a:r>
            <a:rPr lang="fr-FR" sz="1600" kern="1200" dirty="0" smtClean="0"/>
            <a:t>(2+2)</a:t>
          </a:r>
          <a:endParaRPr lang="fr-FR" sz="1600" kern="1200" dirty="0"/>
        </a:p>
      </dsp:txBody>
      <dsp:txXfrm>
        <a:off x="2514820" y="396063"/>
        <a:ext cx="1158336" cy="4902792"/>
      </dsp:txXfrm>
    </dsp:sp>
    <dsp:sp modelId="{43416F55-56EB-4891-938D-140F2EE37D5D}">
      <dsp:nvSpPr>
        <dsp:cNvPr id="0" name=""/>
        <dsp:cNvSpPr/>
      </dsp:nvSpPr>
      <dsp:spPr>
        <a:xfrm>
          <a:off x="1272285" y="360025"/>
          <a:ext cx="1154060" cy="4974868"/>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Communication en langue vivante étrangère</a:t>
          </a:r>
        </a:p>
        <a:p>
          <a:pPr lvl="0" algn="ctr" defTabSz="711200">
            <a:lnSpc>
              <a:spcPct val="90000"/>
            </a:lnSpc>
            <a:spcBef>
              <a:spcPct val="0"/>
            </a:spcBef>
            <a:spcAft>
              <a:spcPct val="35000"/>
            </a:spcAft>
          </a:pPr>
          <a:r>
            <a:rPr lang="fr-FR" sz="1600" kern="1200" dirty="0" smtClean="0"/>
            <a:t>2*(2+1)</a:t>
          </a:r>
        </a:p>
        <a:p>
          <a:pPr lvl="0" algn="ctr" defTabSz="711200">
            <a:lnSpc>
              <a:spcPct val="90000"/>
            </a:lnSpc>
            <a:spcBef>
              <a:spcPct val="0"/>
            </a:spcBef>
            <a:spcAft>
              <a:spcPct val="35000"/>
            </a:spcAft>
          </a:pPr>
          <a:r>
            <a:rPr lang="fr-FR" sz="1400" kern="1200" dirty="0" smtClean="0">
              <a:solidFill>
                <a:schemeClr val="tx1"/>
              </a:solidFill>
            </a:rPr>
            <a:t>Langue A : Anglais</a:t>
          </a:r>
        </a:p>
        <a:p>
          <a:pPr lvl="0" algn="ctr" defTabSz="711200">
            <a:lnSpc>
              <a:spcPct val="90000"/>
            </a:lnSpc>
            <a:spcBef>
              <a:spcPct val="0"/>
            </a:spcBef>
            <a:spcAft>
              <a:spcPct val="35000"/>
            </a:spcAft>
          </a:pPr>
          <a:r>
            <a:rPr lang="fr-FR" sz="1400" kern="1200" dirty="0" smtClean="0">
              <a:solidFill>
                <a:schemeClr val="tx1"/>
              </a:solidFill>
            </a:rPr>
            <a:t>Langue B : Allemand, arabe, chinois, espagnol, hébreu, italien, japonais, portugais, russe</a:t>
          </a:r>
          <a:endParaRPr lang="fr-FR" sz="1400" kern="1200" dirty="0"/>
        </a:p>
      </dsp:txBody>
      <dsp:txXfrm>
        <a:off x="1306086" y="393826"/>
        <a:ext cx="1086458" cy="4907266"/>
      </dsp:txXfrm>
    </dsp:sp>
    <dsp:sp modelId="{838EE2FC-FE8E-47AB-B2BA-7E68FFECBD17}">
      <dsp:nvSpPr>
        <dsp:cNvPr id="0" name=""/>
        <dsp:cNvSpPr/>
      </dsp:nvSpPr>
      <dsp:spPr>
        <a:xfrm>
          <a:off x="3752311" y="360025"/>
          <a:ext cx="1252236" cy="4974868"/>
        </a:xfrm>
        <a:prstGeom prst="roundRect">
          <a:avLst>
            <a:gd name="adj" fmla="val 10000"/>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Elaboration de l’offre touristique</a:t>
          </a:r>
        </a:p>
        <a:p>
          <a:pPr lvl="0" algn="ctr" defTabSz="711200">
            <a:lnSpc>
              <a:spcPct val="90000"/>
            </a:lnSpc>
            <a:spcBef>
              <a:spcPct val="0"/>
            </a:spcBef>
            <a:spcAft>
              <a:spcPct val="35000"/>
            </a:spcAft>
          </a:pPr>
          <a:r>
            <a:rPr lang="fr-FR" sz="1200" kern="1200" dirty="0" smtClean="0">
              <a:solidFill>
                <a:schemeClr val="tx1"/>
              </a:solidFill>
            </a:rPr>
            <a:t>Tourisme et territoire 3+1</a:t>
          </a:r>
        </a:p>
        <a:p>
          <a:pPr lvl="0" algn="ctr" defTabSz="711200">
            <a:lnSpc>
              <a:spcPct val="90000"/>
            </a:lnSpc>
            <a:spcBef>
              <a:spcPct val="0"/>
            </a:spcBef>
            <a:spcAft>
              <a:spcPct val="35000"/>
            </a:spcAft>
          </a:pPr>
          <a:r>
            <a:rPr lang="fr-FR" sz="1200" kern="1200" dirty="0" smtClean="0">
              <a:solidFill>
                <a:schemeClr val="tx1"/>
              </a:solidFill>
            </a:rPr>
            <a:t>Cadre organisationnel et juridique des activités  touristiques 2+0</a:t>
          </a:r>
        </a:p>
        <a:p>
          <a:pPr lvl="0" algn="ctr" defTabSz="711200">
            <a:lnSpc>
              <a:spcPct val="90000"/>
            </a:lnSpc>
            <a:spcBef>
              <a:spcPct val="0"/>
            </a:spcBef>
            <a:spcAft>
              <a:spcPct val="35000"/>
            </a:spcAft>
          </a:pPr>
          <a:endParaRPr lang="fr-FR" sz="1200" kern="1200" dirty="0" smtClean="0">
            <a:solidFill>
              <a:schemeClr val="tx1"/>
            </a:solidFill>
          </a:endParaRPr>
        </a:p>
        <a:p>
          <a:pPr lvl="0" algn="ctr" defTabSz="711200">
            <a:lnSpc>
              <a:spcPct val="90000"/>
            </a:lnSpc>
            <a:spcBef>
              <a:spcPct val="0"/>
            </a:spcBef>
            <a:spcAft>
              <a:spcPct val="35000"/>
            </a:spcAft>
          </a:pPr>
          <a:r>
            <a:rPr lang="fr-FR" sz="1200" kern="1200" dirty="0" smtClean="0">
              <a:solidFill>
                <a:schemeClr val="tx1"/>
              </a:solidFill>
            </a:rPr>
            <a:t>Mercatique et conception de prestation touristique 4+1</a:t>
          </a:r>
          <a:endParaRPr lang="fr-FR" sz="1200" kern="1200" dirty="0" smtClean="0"/>
        </a:p>
        <a:p>
          <a:pPr lvl="0" algn="ctr" defTabSz="711200">
            <a:lnSpc>
              <a:spcPct val="90000"/>
            </a:lnSpc>
            <a:spcBef>
              <a:spcPct val="0"/>
            </a:spcBef>
            <a:spcAft>
              <a:spcPct val="35000"/>
            </a:spcAft>
          </a:pPr>
          <a:endParaRPr lang="fr-FR" sz="900" kern="1200" dirty="0"/>
        </a:p>
      </dsp:txBody>
      <dsp:txXfrm>
        <a:off x="3788988" y="396702"/>
        <a:ext cx="1178882" cy="4901514"/>
      </dsp:txXfrm>
    </dsp:sp>
    <dsp:sp modelId="{B9F52EE0-FFDD-457D-99BA-914EC73E5674}">
      <dsp:nvSpPr>
        <dsp:cNvPr id="0" name=""/>
        <dsp:cNvSpPr/>
      </dsp:nvSpPr>
      <dsp:spPr>
        <a:xfrm>
          <a:off x="5081179" y="360025"/>
          <a:ext cx="1192806" cy="4974868"/>
        </a:xfrm>
        <a:prstGeom prst="roundRect">
          <a:avLst>
            <a:gd name="adj" fmla="val 10000"/>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Gestion de l’information touristique</a:t>
          </a:r>
          <a:endParaRPr lang="fr-FR" sz="1600" kern="1200" dirty="0"/>
        </a:p>
      </dsp:txBody>
      <dsp:txXfrm>
        <a:off x="5116115" y="394961"/>
        <a:ext cx="1122934" cy="4904996"/>
      </dsp:txXfrm>
    </dsp:sp>
    <dsp:sp modelId="{746B4DAE-8B0B-4261-813D-C65ECDB0841A}">
      <dsp:nvSpPr>
        <dsp:cNvPr id="0" name=""/>
        <dsp:cNvSpPr/>
      </dsp:nvSpPr>
      <dsp:spPr>
        <a:xfrm>
          <a:off x="6317020" y="360025"/>
          <a:ext cx="1338554" cy="49748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Parcours de professionnalisation</a:t>
          </a:r>
        </a:p>
        <a:p>
          <a:pPr lvl="0" algn="ctr" defTabSz="711200">
            <a:lnSpc>
              <a:spcPct val="90000"/>
            </a:lnSpc>
            <a:spcBef>
              <a:spcPct val="0"/>
            </a:spcBef>
            <a:spcAft>
              <a:spcPct val="35000"/>
            </a:spcAft>
          </a:pPr>
          <a:r>
            <a:rPr lang="fr-FR" sz="1200" kern="1200" dirty="0" smtClean="0">
              <a:solidFill>
                <a:schemeClr val="tx1"/>
              </a:solidFill>
            </a:rPr>
            <a:t>Etude personnalisée encadrée  0+1</a:t>
          </a:r>
        </a:p>
        <a:p>
          <a:pPr lvl="0" algn="ctr" defTabSz="711200">
            <a:lnSpc>
              <a:spcPct val="90000"/>
            </a:lnSpc>
            <a:spcBef>
              <a:spcPct val="0"/>
            </a:spcBef>
            <a:spcAft>
              <a:spcPct val="35000"/>
            </a:spcAft>
          </a:pPr>
          <a:r>
            <a:rPr lang="fr-FR" sz="1200" kern="1200" dirty="0" smtClean="0">
              <a:solidFill>
                <a:schemeClr val="tx1"/>
              </a:solidFill>
            </a:rPr>
            <a:t>Atelier de professionnalisation 2+2</a:t>
          </a:r>
          <a:endParaRPr lang="fr-FR" sz="1200" kern="1200" dirty="0">
            <a:solidFill>
              <a:schemeClr val="tx1"/>
            </a:solidFill>
          </a:endParaRPr>
        </a:p>
      </dsp:txBody>
      <dsp:txXfrm>
        <a:off x="6356225" y="399230"/>
        <a:ext cx="1260144" cy="48964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F5A38-4261-4920-80DA-9EA2130167CD}">
      <dsp:nvSpPr>
        <dsp:cNvPr id="0" name=""/>
        <dsp:cNvSpPr/>
      </dsp:nvSpPr>
      <dsp:spPr>
        <a:xfrm>
          <a:off x="20338" y="0"/>
          <a:ext cx="994833" cy="32550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Culture générale et expression</a:t>
          </a:r>
        </a:p>
        <a:p>
          <a:pPr lvl="0" algn="ctr" defTabSz="622300">
            <a:lnSpc>
              <a:spcPct val="90000"/>
            </a:lnSpc>
            <a:spcBef>
              <a:spcPct val="0"/>
            </a:spcBef>
            <a:spcAft>
              <a:spcPct val="35000"/>
            </a:spcAft>
          </a:pPr>
          <a:endParaRPr lang="fr-FR" sz="1400" kern="1200" dirty="0" smtClean="0"/>
        </a:p>
        <a:p>
          <a:pPr lvl="0" algn="ctr" defTabSz="622300">
            <a:lnSpc>
              <a:spcPct val="90000"/>
            </a:lnSpc>
            <a:spcBef>
              <a:spcPct val="0"/>
            </a:spcBef>
            <a:spcAft>
              <a:spcPct val="35000"/>
            </a:spcAft>
          </a:pPr>
          <a:r>
            <a:rPr lang="fr-FR" sz="1400" kern="1200" dirty="0" smtClean="0"/>
            <a:t>2+0</a:t>
          </a:r>
        </a:p>
      </dsp:txBody>
      <dsp:txXfrm>
        <a:off x="49476" y="29138"/>
        <a:ext cx="936557" cy="3196764"/>
      </dsp:txXfrm>
    </dsp:sp>
    <dsp:sp modelId="{CAC1238D-7354-486A-8DA3-F1DA491D7767}">
      <dsp:nvSpPr>
        <dsp:cNvPr id="0" name=""/>
        <dsp:cNvSpPr/>
      </dsp:nvSpPr>
      <dsp:spPr>
        <a:xfrm>
          <a:off x="2457552" y="0"/>
          <a:ext cx="1248187" cy="3255040"/>
        </a:xfrm>
        <a:prstGeom prst="roundRect">
          <a:avLst>
            <a:gd name="adj" fmla="val 1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Gestion de la relation client</a:t>
          </a:r>
        </a:p>
        <a:p>
          <a:pPr lvl="0" algn="ctr" defTabSz="622300">
            <a:lnSpc>
              <a:spcPct val="90000"/>
            </a:lnSpc>
            <a:spcBef>
              <a:spcPct val="0"/>
            </a:spcBef>
            <a:spcAft>
              <a:spcPct val="35000"/>
            </a:spcAft>
          </a:pPr>
          <a:endParaRPr lang="fr-FR" sz="1400" kern="1200" dirty="0" smtClean="0"/>
        </a:p>
        <a:p>
          <a:pPr lvl="0" algn="ctr" defTabSz="622300">
            <a:lnSpc>
              <a:spcPct val="90000"/>
            </a:lnSpc>
            <a:spcBef>
              <a:spcPct val="0"/>
            </a:spcBef>
            <a:spcAft>
              <a:spcPct val="35000"/>
            </a:spcAft>
          </a:pPr>
          <a:r>
            <a:rPr lang="fr-FR" sz="1400" kern="1200" dirty="0" smtClean="0"/>
            <a:t>(2+2)</a:t>
          </a:r>
          <a:endParaRPr lang="fr-FR" sz="1400" kern="1200" dirty="0"/>
        </a:p>
      </dsp:txBody>
      <dsp:txXfrm>
        <a:off x="2494110" y="36558"/>
        <a:ext cx="1175071" cy="3181924"/>
      </dsp:txXfrm>
    </dsp:sp>
    <dsp:sp modelId="{43416F55-56EB-4891-938D-140F2EE37D5D}">
      <dsp:nvSpPr>
        <dsp:cNvPr id="0" name=""/>
        <dsp:cNvSpPr/>
      </dsp:nvSpPr>
      <dsp:spPr>
        <a:xfrm>
          <a:off x="1074132" y="0"/>
          <a:ext cx="1317684" cy="3255040"/>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Communication en langue vivante étrangère</a:t>
          </a:r>
        </a:p>
        <a:p>
          <a:pPr lvl="0" algn="ctr" defTabSz="622300">
            <a:lnSpc>
              <a:spcPct val="90000"/>
            </a:lnSpc>
            <a:spcBef>
              <a:spcPct val="0"/>
            </a:spcBef>
            <a:spcAft>
              <a:spcPct val="35000"/>
            </a:spcAft>
          </a:pPr>
          <a:endParaRPr lang="fr-FR" sz="1400" kern="1200" dirty="0" smtClean="0"/>
        </a:p>
        <a:p>
          <a:pPr lvl="0" algn="ctr" defTabSz="622300">
            <a:lnSpc>
              <a:spcPct val="90000"/>
            </a:lnSpc>
            <a:spcBef>
              <a:spcPct val="0"/>
            </a:spcBef>
            <a:spcAft>
              <a:spcPct val="35000"/>
            </a:spcAft>
          </a:pPr>
          <a:r>
            <a:rPr lang="fr-FR" sz="1400" kern="1200" dirty="0" smtClean="0"/>
            <a:t>2*(2+1)</a:t>
          </a:r>
          <a:endParaRPr lang="fr-FR" sz="1400" kern="1200" dirty="0"/>
        </a:p>
      </dsp:txBody>
      <dsp:txXfrm>
        <a:off x="1112726" y="38594"/>
        <a:ext cx="1240496" cy="3177852"/>
      </dsp:txXfrm>
    </dsp:sp>
    <dsp:sp modelId="{838EE2FC-FE8E-47AB-B2BA-7E68FFECBD17}">
      <dsp:nvSpPr>
        <dsp:cNvPr id="0" name=""/>
        <dsp:cNvSpPr/>
      </dsp:nvSpPr>
      <dsp:spPr>
        <a:xfrm>
          <a:off x="3775092" y="0"/>
          <a:ext cx="1191748" cy="3255040"/>
        </a:xfrm>
        <a:prstGeom prst="roundRect">
          <a:avLst>
            <a:gd name="adj" fmla="val 10000"/>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Elaboration de l’offre touristique</a:t>
          </a:r>
        </a:p>
        <a:p>
          <a:pPr lvl="0" algn="ctr" defTabSz="622300">
            <a:lnSpc>
              <a:spcPct val="90000"/>
            </a:lnSpc>
            <a:spcBef>
              <a:spcPct val="0"/>
            </a:spcBef>
            <a:spcAft>
              <a:spcPct val="35000"/>
            </a:spcAft>
          </a:pPr>
          <a:r>
            <a:rPr lang="fr-FR" sz="1000" kern="1200" dirty="0" smtClean="0">
              <a:solidFill>
                <a:schemeClr val="tx1"/>
              </a:solidFill>
            </a:rPr>
            <a:t>Tourisme et territoire 3+1</a:t>
          </a:r>
        </a:p>
        <a:p>
          <a:pPr lvl="0" algn="ctr" defTabSz="622300">
            <a:lnSpc>
              <a:spcPct val="90000"/>
            </a:lnSpc>
            <a:spcBef>
              <a:spcPct val="0"/>
            </a:spcBef>
            <a:spcAft>
              <a:spcPct val="35000"/>
            </a:spcAft>
          </a:pPr>
          <a:r>
            <a:rPr lang="fr-FR" sz="1000" kern="1200" dirty="0" smtClean="0">
              <a:solidFill>
                <a:schemeClr val="tx1"/>
              </a:solidFill>
            </a:rPr>
            <a:t>Cadre organisationnel et juridique des activités  touristiques 2+0</a:t>
          </a:r>
        </a:p>
        <a:p>
          <a:pPr lvl="0" algn="ctr" defTabSz="622300">
            <a:lnSpc>
              <a:spcPct val="90000"/>
            </a:lnSpc>
            <a:spcBef>
              <a:spcPct val="0"/>
            </a:spcBef>
            <a:spcAft>
              <a:spcPct val="35000"/>
            </a:spcAft>
          </a:pPr>
          <a:endParaRPr lang="fr-FR" sz="1000" kern="1200" dirty="0" smtClean="0">
            <a:solidFill>
              <a:schemeClr val="tx1"/>
            </a:solidFill>
          </a:endParaRPr>
        </a:p>
        <a:p>
          <a:pPr lvl="0" algn="ctr" defTabSz="622300">
            <a:lnSpc>
              <a:spcPct val="90000"/>
            </a:lnSpc>
            <a:spcBef>
              <a:spcPct val="0"/>
            </a:spcBef>
            <a:spcAft>
              <a:spcPct val="35000"/>
            </a:spcAft>
          </a:pPr>
          <a:r>
            <a:rPr lang="fr-FR" sz="1000" kern="1200" dirty="0" smtClean="0">
              <a:solidFill>
                <a:schemeClr val="tx1"/>
              </a:solidFill>
            </a:rPr>
            <a:t>Mercatique et conception de prestation touristique 4+1</a:t>
          </a:r>
          <a:endParaRPr lang="fr-FR" sz="1000" kern="1200" dirty="0" smtClean="0"/>
        </a:p>
        <a:p>
          <a:pPr lvl="0" algn="ctr" defTabSz="622300">
            <a:lnSpc>
              <a:spcPct val="90000"/>
            </a:lnSpc>
            <a:spcBef>
              <a:spcPct val="0"/>
            </a:spcBef>
            <a:spcAft>
              <a:spcPct val="35000"/>
            </a:spcAft>
          </a:pPr>
          <a:endParaRPr lang="fr-FR" sz="900" kern="1200" dirty="0"/>
        </a:p>
      </dsp:txBody>
      <dsp:txXfrm>
        <a:off x="3809997" y="34905"/>
        <a:ext cx="1121938" cy="3185230"/>
      </dsp:txXfrm>
    </dsp:sp>
    <dsp:sp modelId="{746B4DAE-8B0B-4261-813D-C65ECDB0841A}">
      <dsp:nvSpPr>
        <dsp:cNvPr id="0" name=""/>
        <dsp:cNvSpPr/>
      </dsp:nvSpPr>
      <dsp:spPr>
        <a:xfrm>
          <a:off x="5154434" y="0"/>
          <a:ext cx="1709987" cy="32550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Parcours de professionnalisation</a:t>
          </a:r>
        </a:p>
        <a:p>
          <a:pPr lvl="0" algn="ctr" defTabSz="622300">
            <a:lnSpc>
              <a:spcPct val="90000"/>
            </a:lnSpc>
            <a:spcBef>
              <a:spcPct val="0"/>
            </a:spcBef>
            <a:spcAft>
              <a:spcPct val="35000"/>
            </a:spcAft>
          </a:pPr>
          <a:r>
            <a:rPr lang="fr-FR" sz="1000" kern="1200" dirty="0" smtClean="0">
              <a:solidFill>
                <a:schemeClr val="tx1"/>
              </a:solidFill>
            </a:rPr>
            <a:t>Etude personnalisée encadrée  0+1</a:t>
          </a:r>
        </a:p>
        <a:p>
          <a:pPr lvl="0" algn="ctr" defTabSz="622300">
            <a:lnSpc>
              <a:spcPct val="90000"/>
            </a:lnSpc>
            <a:spcBef>
              <a:spcPct val="0"/>
            </a:spcBef>
            <a:spcAft>
              <a:spcPct val="35000"/>
            </a:spcAft>
          </a:pPr>
          <a:r>
            <a:rPr lang="fr-FR" sz="1000" kern="1200" dirty="0" smtClean="0">
              <a:solidFill>
                <a:schemeClr val="tx1"/>
              </a:solidFill>
            </a:rPr>
            <a:t>Atelier de professionnalisation 2+2</a:t>
          </a:r>
          <a:endParaRPr lang="fr-FR" sz="1000" kern="1200" dirty="0">
            <a:solidFill>
              <a:schemeClr val="tx1"/>
            </a:solidFill>
          </a:endParaRPr>
        </a:p>
      </dsp:txBody>
      <dsp:txXfrm>
        <a:off x="5204518" y="50084"/>
        <a:ext cx="1609819" cy="3154872"/>
      </dsp:txXfrm>
    </dsp:sp>
    <dsp:sp modelId="{5F67CFF8-8FD7-4E08-B77B-DDA68D4D76E8}">
      <dsp:nvSpPr>
        <dsp:cNvPr id="0" name=""/>
        <dsp:cNvSpPr/>
      </dsp:nvSpPr>
      <dsp:spPr>
        <a:xfrm>
          <a:off x="2183073" y="3569535"/>
          <a:ext cx="982886" cy="2047088"/>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Dominante information et multimédia</a:t>
          </a:r>
        </a:p>
        <a:p>
          <a:pPr lvl="0" algn="ctr" defTabSz="533400">
            <a:lnSpc>
              <a:spcPct val="90000"/>
            </a:lnSpc>
            <a:spcBef>
              <a:spcPct val="0"/>
            </a:spcBef>
            <a:spcAft>
              <a:spcPct val="35000"/>
            </a:spcAft>
          </a:pPr>
          <a:endParaRPr lang="fr-FR" sz="1200" kern="1200" dirty="0" smtClean="0"/>
        </a:p>
        <a:p>
          <a:pPr lvl="0" algn="ctr" defTabSz="533400">
            <a:lnSpc>
              <a:spcPct val="90000"/>
            </a:lnSpc>
            <a:spcBef>
              <a:spcPct val="0"/>
            </a:spcBef>
            <a:spcAft>
              <a:spcPct val="35000"/>
            </a:spcAft>
          </a:pPr>
          <a:r>
            <a:rPr lang="fr-FR" sz="1200" kern="1200" dirty="0" smtClean="0"/>
            <a:t>(0+3)</a:t>
          </a:r>
          <a:endParaRPr lang="fr-FR" sz="1200" kern="1200" dirty="0"/>
        </a:p>
      </dsp:txBody>
      <dsp:txXfrm>
        <a:off x="2211861" y="3598323"/>
        <a:ext cx="925310" cy="1989512"/>
      </dsp:txXfrm>
    </dsp:sp>
    <dsp:sp modelId="{00C5E6D5-1C98-4537-BD85-74827FA05DFD}">
      <dsp:nvSpPr>
        <dsp:cNvPr id="0" name=""/>
        <dsp:cNvSpPr/>
      </dsp:nvSpPr>
      <dsp:spPr>
        <a:xfrm>
          <a:off x="4077092" y="3518858"/>
          <a:ext cx="1052301" cy="2097765"/>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Dominante </a:t>
          </a:r>
          <a:r>
            <a:rPr lang="fr-FR" sz="1200" kern="1200" dirty="0" err="1" smtClean="0"/>
            <a:t>Tourismatique</a:t>
          </a:r>
          <a:endParaRPr lang="fr-FR" sz="1200" kern="1200" dirty="0" smtClean="0"/>
        </a:p>
        <a:p>
          <a:pPr lvl="0" algn="ctr" defTabSz="533400">
            <a:lnSpc>
              <a:spcPct val="90000"/>
            </a:lnSpc>
            <a:spcBef>
              <a:spcPct val="0"/>
            </a:spcBef>
            <a:spcAft>
              <a:spcPct val="35000"/>
            </a:spcAft>
          </a:pPr>
          <a:endParaRPr lang="fr-FR" sz="1200" kern="1200" dirty="0" smtClean="0"/>
        </a:p>
        <a:p>
          <a:pPr lvl="0" algn="ctr" defTabSz="533400">
            <a:lnSpc>
              <a:spcPct val="90000"/>
            </a:lnSpc>
            <a:spcBef>
              <a:spcPct val="0"/>
            </a:spcBef>
            <a:spcAft>
              <a:spcPct val="35000"/>
            </a:spcAft>
          </a:pPr>
          <a:endParaRPr lang="fr-FR" sz="1200" kern="1200" dirty="0" smtClean="0"/>
        </a:p>
        <a:p>
          <a:pPr lvl="0" algn="ctr" defTabSz="533400">
            <a:lnSpc>
              <a:spcPct val="90000"/>
            </a:lnSpc>
            <a:spcBef>
              <a:spcPct val="0"/>
            </a:spcBef>
            <a:spcAft>
              <a:spcPct val="35000"/>
            </a:spcAft>
          </a:pPr>
          <a:r>
            <a:rPr lang="fr-FR" sz="1200" kern="1200" dirty="0" smtClean="0"/>
            <a:t>(0+3)</a:t>
          </a:r>
          <a:endParaRPr lang="fr-FR" sz="1200" kern="1200" dirty="0"/>
        </a:p>
      </dsp:txBody>
      <dsp:txXfrm>
        <a:off x="4107913" y="3549679"/>
        <a:ext cx="990659" cy="203612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AAF613-756B-49A9-9E31-FD8E30945680}" type="datetimeFigureOut">
              <a:rPr lang="fr-FR" smtClean="0"/>
              <a:t>25/04/2012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C002D6-12AF-41C8-ADB5-300F2D39102C}" type="slidenum">
              <a:rPr lang="fr-FR" smtClean="0"/>
              <a:t>‹N°›</a:t>
            </a:fld>
            <a:endParaRPr lang="fr-FR"/>
          </a:p>
        </p:txBody>
      </p:sp>
    </p:spTree>
    <p:extLst>
      <p:ext uri="{BB962C8B-B14F-4D97-AF65-F5344CB8AC3E}">
        <p14:creationId xmlns:p14="http://schemas.microsoft.com/office/powerpoint/2010/main" val="2404051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r>
              <a:rPr lang="fr-FR" smtClean="0"/>
              <a:t>25/04/2012</a:t>
            </a:r>
            <a:endParaRPr lang="fr-FR"/>
          </a:p>
        </p:txBody>
      </p:sp>
      <p:sp>
        <p:nvSpPr>
          <p:cNvPr id="5" name="Espace réservé du pied de page 4"/>
          <p:cNvSpPr>
            <a:spLocks noGrp="1"/>
          </p:cNvSpPr>
          <p:nvPr>
            <p:ph type="ftr" sz="quarter" idx="11"/>
          </p:nvPr>
        </p:nvSpPr>
        <p:spPr/>
        <p:txBody>
          <a:bodyPr/>
          <a:lstStyle/>
          <a:p>
            <a:r>
              <a:rPr lang="fr-FR" smtClean="0"/>
              <a:t>Lycée Lesdiguières Grenoble</a:t>
            </a:r>
            <a:endParaRPr lang="fr-FR"/>
          </a:p>
        </p:txBody>
      </p:sp>
      <p:sp>
        <p:nvSpPr>
          <p:cNvPr id="6" name="Espace réservé du numéro de diapositive 5"/>
          <p:cNvSpPr>
            <a:spLocks noGrp="1"/>
          </p:cNvSpPr>
          <p:nvPr>
            <p:ph type="sldNum" sz="quarter" idx="12"/>
          </p:nvPr>
        </p:nvSpPr>
        <p:spPr/>
        <p:txBody>
          <a:bodyPr/>
          <a:lstStyle/>
          <a:p>
            <a:fld id="{052DDEC9-80B2-4790-87DD-9167BDF01933}" type="slidenum">
              <a:rPr lang="fr-FR" smtClean="0"/>
              <a:t>‹N°›</a:t>
            </a:fld>
            <a:endParaRPr lang="fr-FR"/>
          </a:p>
        </p:txBody>
      </p:sp>
    </p:spTree>
    <p:extLst>
      <p:ext uri="{BB962C8B-B14F-4D97-AF65-F5344CB8AC3E}">
        <p14:creationId xmlns:p14="http://schemas.microsoft.com/office/powerpoint/2010/main" val="1732077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25/04/2012</a:t>
            </a:r>
            <a:endParaRPr lang="fr-FR"/>
          </a:p>
        </p:txBody>
      </p:sp>
      <p:sp>
        <p:nvSpPr>
          <p:cNvPr id="5" name="Espace réservé du pied de page 4"/>
          <p:cNvSpPr>
            <a:spLocks noGrp="1"/>
          </p:cNvSpPr>
          <p:nvPr>
            <p:ph type="ftr" sz="quarter" idx="11"/>
          </p:nvPr>
        </p:nvSpPr>
        <p:spPr/>
        <p:txBody>
          <a:bodyPr/>
          <a:lstStyle/>
          <a:p>
            <a:r>
              <a:rPr lang="fr-FR" smtClean="0"/>
              <a:t>Lycée Lesdiguières Grenoble</a:t>
            </a:r>
            <a:endParaRPr lang="fr-FR"/>
          </a:p>
        </p:txBody>
      </p:sp>
      <p:sp>
        <p:nvSpPr>
          <p:cNvPr id="6" name="Espace réservé du numéro de diapositive 5"/>
          <p:cNvSpPr>
            <a:spLocks noGrp="1"/>
          </p:cNvSpPr>
          <p:nvPr>
            <p:ph type="sldNum" sz="quarter" idx="12"/>
          </p:nvPr>
        </p:nvSpPr>
        <p:spPr/>
        <p:txBody>
          <a:bodyPr/>
          <a:lstStyle/>
          <a:p>
            <a:fld id="{052DDEC9-80B2-4790-87DD-9167BDF01933}" type="slidenum">
              <a:rPr lang="fr-FR" smtClean="0"/>
              <a:t>‹N°›</a:t>
            </a:fld>
            <a:endParaRPr lang="fr-FR"/>
          </a:p>
        </p:txBody>
      </p:sp>
    </p:spTree>
    <p:extLst>
      <p:ext uri="{BB962C8B-B14F-4D97-AF65-F5344CB8AC3E}">
        <p14:creationId xmlns:p14="http://schemas.microsoft.com/office/powerpoint/2010/main" val="1096855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25/04/2012</a:t>
            </a:r>
            <a:endParaRPr lang="fr-FR"/>
          </a:p>
        </p:txBody>
      </p:sp>
      <p:sp>
        <p:nvSpPr>
          <p:cNvPr id="5" name="Espace réservé du pied de page 4"/>
          <p:cNvSpPr>
            <a:spLocks noGrp="1"/>
          </p:cNvSpPr>
          <p:nvPr>
            <p:ph type="ftr" sz="quarter" idx="11"/>
          </p:nvPr>
        </p:nvSpPr>
        <p:spPr/>
        <p:txBody>
          <a:bodyPr/>
          <a:lstStyle/>
          <a:p>
            <a:r>
              <a:rPr lang="fr-FR" smtClean="0"/>
              <a:t>Lycée Lesdiguières Grenoble</a:t>
            </a:r>
            <a:endParaRPr lang="fr-FR"/>
          </a:p>
        </p:txBody>
      </p:sp>
      <p:sp>
        <p:nvSpPr>
          <p:cNvPr id="6" name="Espace réservé du numéro de diapositive 5"/>
          <p:cNvSpPr>
            <a:spLocks noGrp="1"/>
          </p:cNvSpPr>
          <p:nvPr>
            <p:ph type="sldNum" sz="quarter" idx="12"/>
          </p:nvPr>
        </p:nvSpPr>
        <p:spPr/>
        <p:txBody>
          <a:bodyPr/>
          <a:lstStyle/>
          <a:p>
            <a:fld id="{052DDEC9-80B2-4790-87DD-9167BDF01933}" type="slidenum">
              <a:rPr lang="fr-FR" smtClean="0"/>
              <a:t>‹N°›</a:t>
            </a:fld>
            <a:endParaRPr lang="fr-FR"/>
          </a:p>
        </p:txBody>
      </p:sp>
    </p:spTree>
    <p:extLst>
      <p:ext uri="{BB962C8B-B14F-4D97-AF65-F5344CB8AC3E}">
        <p14:creationId xmlns:p14="http://schemas.microsoft.com/office/powerpoint/2010/main" val="3145377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25/04/2012</a:t>
            </a:r>
            <a:endParaRPr lang="fr-FR"/>
          </a:p>
        </p:txBody>
      </p:sp>
      <p:sp>
        <p:nvSpPr>
          <p:cNvPr id="5" name="Espace réservé du pied de page 4"/>
          <p:cNvSpPr>
            <a:spLocks noGrp="1"/>
          </p:cNvSpPr>
          <p:nvPr>
            <p:ph type="ftr" sz="quarter" idx="11"/>
          </p:nvPr>
        </p:nvSpPr>
        <p:spPr/>
        <p:txBody>
          <a:bodyPr/>
          <a:lstStyle/>
          <a:p>
            <a:r>
              <a:rPr lang="fr-FR" smtClean="0"/>
              <a:t>Lycée Lesdiguières Grenoble</a:t>
            </a:r>
            <a:endParaRPr lang="fr-FR"/>
          </a:p>
        </p:txBody>
      </p:sp>
      <p:sp>
        <p:nvSpPr>
          <p:cNvPr id="6" name="Espace réservé du numéro de diapositive 5"/>
          <p:cNvSpPr>
            <a:spLocks noGrp="1"/>
          </p:cNvSpPr>
          <p:nvPr>
            <p:ph type="sldNum" sz="quarter" idx="12"/>
          </p:nvPr>
        </p:nvSpPr>
        <p:spPr/>
        <p:txBody>
          <a:bodyPr/>
          <a:lstStyle/>
          <a:p>
            <a:fld id="{052DDEC9-80B2-4790-87DD-9167BDF01933}" type="slidenum">
              <a:rPr lang="fr-FR" smtClean="0"/>
              <a:t>‹N°›</a:t>
            </a:fld>
            <a:endParaRPr lang="fr-FR"/>
          </a:p>
        </p:txBody>
      </p:sp>
    </p:spTree>
    <p:extLst>
      <p:ext uri="{BB962C8B-B14F-4D97-AF65-F5344CB8AC3E}">
        <p14:creationId xmlns:p14="http://schemas.microsoft.com/office/powerpoint/2010/main" val="840249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r>
              <a:rPr lang="fr-FR" smtClean="0"/>
              <a:t>25/04/2012</a:t>
            </a:r>
            <a:endParaRPr lang="fr-FR"/>
          </a:p>
        </p:txBody>
      </p:sp>
      <p:sp>
        <p:nvSpPr>
          <p:cNvPr id="5" name="Espace réservé du pied de page 4"/>
          <p:cNvSpPr>
            <a:spLocks noGrp="1"/>
          </p:cNvSpPr>
          <p:nvPr>
            <p:ph type="ftr" sz="quarter" idx="11"/>
          </p:nvPr>
        </p:nvSpPr>
        <p:spPr/>
        <p:txBody>
          <a:bodyPr/>
          <a:lstStyle/>
          <a:p>
            <a:r>
              <a:rPr lang="fr-FR" smtClean="0"/>
              <a:t>Lycée Lesdiguières Grenoble</a:t>
            </a:r>
            <a:endParaRPr lang="fr-FR"/>
          </a:p>
        </p:txBody>
      </p:sp>
      <p:sp>
        <p:nvSpPr>
          <p:cNvPr id="6" name="Espace réservé du numéro de diapositive 5"/>
          <p:cNvSpPr>
            <a:spLocks noGrp="1"/>
          </p:cNvSpPr>
          <p:nvPr>
            <p:ph type="sldNum" sz="quarter" idx="12"/>
          </p:nvPr>
        </p:nvSpPr>
        <p:spPr/>
        <p:txBody>
          <a:bodyPr/>
          <a:lstStyle/>
          <a:p>
            <a:fld id="{052DDEC9-80B2-4790-87DD-9167BDF01933}" type="slidenum">
              <a:rPr lang="fr-FR" smtClean="0"/>
              <a:t>‹N°›</a:t>
            </a:fld>
            <a:endParaRPr lang="fr-FR"/>
          </a:p>
        </p:txBody>
      </p:sp>
    </p:spTree>
    <p:extLst>
      <p:ext uri="{BB962C8B-B14F-4D97-AF65-F5344CB8AC3E}">
        <p14:creationId xmlns:p14="http://schemas.microsoft.com/office/powerpoint/2010/main" val="10862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25/04/2012</a:t>
            </a:r>
            <a:endParaRPr lang="fr-FR"/>
          </a:p>
        </p:txBody>
      </p:sp>
      <p:sp>
        <p:nvSpPr>
          <p:cNvPr id="6" name="Espace réservé du pied de page 5"/>
          <p:cNvSpPr>
            <a:spLocks noGrp="1"/>
          </p:cNvSpPr>
          <p:nvPr>
            <p:ph type="ftr" sz="quarter" idx="11"/>
          </p:nvPr>
        </p:nvSpPr>
        <p:spPr/>
        <p:txBody>
          <a:bodyPr/>
          <a:lstStyle/>
          <a:p>
            <a:r>
              <a:rPr lang="fr-FR" smtClean="0"/>
              <a:t>Lycée Lesdiguières Grenoble</a:t>
            </a:r>
            <a:endParaRPr lang="fr-FR"/>
          </a:p>
        </p:txBody>
      </p:sp>
      <p:sp>
        <p:nvSpPr>
          <p:cNvPr id="7" name="Espace réservé du numéro de diapositive 6"/>
          <p:cNvSpPr>
            <a:spLocks noGrp="1"/>
          </p:cNvSpPr>
          <p:nvPr>
            <p:ph type="sldNum" sz="quarter" idx="12"/>
          </p:nvPr>
        </p:nvSpPr>
        <p:spPr/>
        <p:txBody>
          <a:bodyPr/>
          <a:lstStyle/>
          <a:p>
            <a:fld id="{052DDEC9-80B2-4790-87DD-9167BDF01933}" type="slidenum">
              <a:rPr lang="fr-FR" smtClean="0"/>
              <a:t>‹N°›</a:t>
            </a:fld>
            <a:endParaRPr lang="fr-FR"/>
          </a:p>
        </p:txBody>
      </p:sp>
    </p:spTree>
    <p:extLst>
      <p:ext uri="{BB962C8B-B14F-4D97-AF65-F5344CB8AC3E}">
        <p14:creationId xmlns:p14="http://schemas.microsoft.com/office/powerpoint/2010/main" val="3220970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25/04/2012</a:t>
            </a:r>
            <a:endParaRPr lang="fr-FR"/>
          </a:p>
        </p:txBody>
      </p:sp>
      <p:sp>
        <p:nvSpPr>
          <p:cNvPr id="8" name="Espace réservé du pied de page 7"/>
          <p:cNvSpPr>
            <a:spLocks noGrp="1"/>
          </p:cNvSpPr>
          <p:nvPr>
            <p:ph type="ftr" sz="quarter" idx="11"/>
          </p:nvPr>
        </p:nvSpPr>
        <p:spPr/>
        <p:txBody>
          <a:bodyPr/>
          <a:lstStyle/>
          <a:p>
            <a:r>
              <a:rPr lang="fr-FR" smtClean="0"/>
              <a:t>Lycée Lesdiguières Grenoble</a:t>
            </a:r>
            <a:endParaRPr lang="fr-FR"/>
          </a:p>
        </p:txBody>
      </p:sp>
      <p:sp>
        <p:nvSpPr>
          <p:cNvPr id="9" name="Espace réservé du numéro de diapositive 8"/>
          <p:cNvSpPr>
            <a:spLocks noGrp="1"/>
          </p:cNvSpPr>
          <p:nvPr>
            <p:ph type="sldNum" sz="quarter" idx="12"/>
          </p:nvPr>
        </p:nvSpPr>
        <p:spPr/>
        <p:txBody>
          <a:bodyPr/>
          <a:lstStyle/>
          <a:p>
            <a:fld id="{052DDEC9-80B2-4790-87DD-9167BDF01933}" type="slidenum">
              <a:rPr lang="fr-FR" smtClean="0"/>
              <a:t>‹N°›</a:t>
            </a:fld>
            <a:endParaRPr lang="fr-FR"/>
          </a:p>
        </p:txBody>
      </p:sp>
    </p:spTree>
    <p:extLst>
      <p:ext uri="{BB962C8B-B14F-4D97-AF65-F5344CB8AC3E}">
        <p14:creationId xmlns:p14="http://schemas.microsoft.com/office/powerpoint/2010/main" val="1366391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r>
              <a:rPr lang="fr-FR" smtClean="0"/>
              <a:t>25/04/2012</a:t>
            </a:r>
            <a:endParaRPr lang="fr-FR"/>
          </a:p>
        </p:txBody>
      </p:sp>
      <p:sp>
        <p:nvSpPr>
          <p:cNvPr id="4" name="Espace réservé du pied de page 3"/>
          <p:cNvSpPr>
            <a:spLocks noGrp="1"/>
          </p:cNvSpPr>
          <p:nvPr>
            <p:ph type="ftr" sz="quarter" idx="11"/>
          </p:nvPr>
        </p:nvSpPr>
        <p:spPr/>
        <p:txBody>
          <a:bodyPr/>
          <a:lstStyle/>
          <a:p>
            <a:r>
              <a:rPr lang="fr-FR" smtClean="0"/>
              <a:t>Lycée Lesdiguières Grenoble</a:t>
            </a:r>
            <a:endParaRPr lang="fr-FR"/>
          </a:p>
        </p:txBody>
      </p:sp>
      <p:sp>
        <p:nvSpPr>
          <p:cNvPr id="5" name="Espace réservé du numéro de diapositive 4"/>
          <p:cNvSpPr>
            <a:spLocks noGrp="1"/>
          </p:cNvSpPr>
          <p:nvPr>
            <p:ph type="sldNum" sz="quarter" idx="12"/>
          </p:nvPr>
        </p:nvSpPr>
        <p:spPr/>
        <p:txBody>
          <a:bodyPr/>
          <a:lstStyle/>
          <a:p>
            <a:fld id="{052DDEC9-80B2-4790-87DD-9167BDF01933}" type="slidenum">
              <a:rPr lang="fr-FR" smtClean="0"/>
              <a:t>‹N°›</a:t>
            </a:fld>
            <a:endParaRPr lang="fr-FR"/>
          </a:p>
        </p:txBody>
      </p:sp>
    </p:spTree>
    <p:extLst>
      <p:ext uri="{BB962C8B-B14F-4D97-AF65-F5344CB8AC3E}">
        <p14:creationId xmlns:p14="http://schemas.microsoft.com/office/powerpoint/2010/main" val="230780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25/04/2012</a:t>
            </a:r>
            <a:endParaRPr lang="fr-FR"/>
          </a:p>
        </p:txBody>
      </p:sp>
      <p:sp>
        <p:nvSpPr>
          <p:cNvPr id="3" name="Espace réservé du pied de page 2"/>
          <p:cNvSpPr>
            <a:spLocks noGrp="1"/>
          </p:cNvSpPr>
          <p:nvPr>
            <p:ph type="ftr" sz="quarter" idx="11"/>
          </p:nvPr>
        </p:nvSpPr>
        <p:spPr/>
        <p:txBody>
          <a:bodyPr/>
          <a:lstStyle/>
          <a:p>
            <a:r>
              <a:rPr lang="fr-FR" smtClean="0"/>
              <a:t>Lycée Lesdiguières Grenoble</a:t>
            </a:r>
            <a:endParaRPr lang="fr-FR"/>
          </a:p>
        </p:txBody>
      </p:sp>
      <p:sp>
        <p:nvSpPr>
          <p:cNvPr id="4" name="Espace réservé du numéro de diapositive 3"/>
          <p:cNvSpPr>
            <a:spLocks noGrp="1"/>
          </p:cNvSpPr>
          <p:nvPr>
            <p:ph type="sldNum" sz="quarter" idx="12"/>
          </p:nvPr>
        </p:nvSpPr>
        <p:spPr/>
        <p:txBody>
          <a:bodyPr/>
          <a:lstStyle/>
          <a:p>
            <a:fld id="{052DDEC9-80B2-4790-87DD-9167BDF01933}" type="slidenum">
              <a:rPr lang="fr-FR" smtClean="0"/>
              <a:t>‹N°›</a:t>
            </a:fld>
            <a:endParaRPr lang="fr-FR"/>
          </a:p>
        </p:txBody>
      </p:sp>
    </p:spTree>
    <p:extLst>
      <p:ext uri="{BB962C8B-B14F-4D97-AF65-F5344CB8AC3E}">
        <p14:creationId xmlns:p14="http://schemas.microsoft.com/office/powerpoint/2010/main" val="1012145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t>25/04/2012</a:t>
            </a:r>
            <a:endParaRPr lang="fr-FR"/>
          </a:p>
        </p:txBody>
      </p:sp>
      <p:sp>
        <p:nvSpPr>
          <p:cNvPr id="6" name="Espace réservé du pied de page 5"/>
          <p:cNvSpPr>
            <a:spLocks noGrp="1"/>
          </p:cNvSpPr>
          <p:nvPr>
            <p:ph type="ftr" sz="quarter" idx="11"/>
          </p:nvPr>
        </p:nvSpPr>
        <p:spPr/>
        <p:txBody>
          <a:bodyPr/>
          <a:lstStyle/>
          <a:p>
            <a:r>
              <a:rPr lang="fr-FR" smtClean="0"/>
              <a:t>Lycée Lesdiguières Grenoble</a:t>
            </a:r>
            <a:endParaRPr lang="fr-FR"/>
          </a:p>
        </p:txBody>
      </p:sp>
      <p:sp>
        <p:nvSpPr>
          <p:cNvPr id="7" name="Espace réservé du numéro de diapositive 6"/>
          <p:cNvSpPr>
            <a:spLocks noGrp="1"/>
          </p:cNvSpPr>
          <p:nvPr>
            <p:ph type="sldNum" sz="quarter" idx="12"/>
          </p:nvPr>
        </p:nvSpPr>
        <p:spPr/>
        <p:txBody>
          <a:bodyPr/>
          <a:lstStyle/>
          <a:p>
            <a:fld id="{052DDEC9-80B2-4790-87DD-9167BDF01933}" type="slidenum">
              <a:rPr lang="fr-FR" smtClean="0"/>
              <a:t>‹N°›</a:t>
            </a:fld>
            <a:endParaRPr lang="fr-FR"/>
          </a:p>
        </p:txBody>
      </p:sp>
    </p:spTree>
    <p:extLst>
      <p:ext uri="{BB962C8B-B14F-4D97-AF65-F5344CB8AC3E}">
        <p14:creationId xmlns:p14="http://schemas.microsoft.com/office/powerpoint/2010/main" val="3783953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t>25/04/2012</a:t>
            </a:r>
            <a:endParaRPr lang="fr-FR"/>
          </a:p>
        </p:txBody>
      </p:sp>
      <p:sp>
        <p:nvSpPr>
          <p:cNvPr id="6" name="Espace réservé du pied de page 5"/>
          <p:cNvSpPr>
            <a:spLocks noGrp="1"/>
          </p:cNvSpPr>
          <p:nvPr>
            <p:ph type="ftr" sz="quarter" idx="11"/>
          </p:nvPr>
        </p:nvSpPr>
        <p:spPr/>
        <p:txBody>
          <a:bodyPr/>
          <a:lstStyle/>
          <a:p>
            <a:r>
              <a:rPr lang="fr-FR" smtClean="0"/>
              <a:t>Lycée Lesdiguières Grenoble</a:t>
            </a:r>
            <a:endParaRPr lang="fr-FR"/>
          </a:p>
        </p:txBody>
      </p:sp>
      <p:sp>
        <p:nvSpPr>
          <p:cNvPr id="7" name="Espace réservé du numéro de diapositive 6"/>
          <p:cNvSpPr>
            <a:spLocks noGrp="1"/>
          </p:cNvSpPr>
          <p:nvPr>
            <p:ph type="sldNum" sz="quarter" idx="12"/>
          </p:nvPr>
        </p:nvSpPr>
        <p:spPr/>
        <p:txBody>
          <a:bodyPr/>
          <a:lstStyle/>
          <a:p>
            <a:fld id="{052DDEC9-80B2-4790-87DD-9167BDF01933}" type="slidenum">
              <a:rPr lang="fr-FR" smtClean="0"/>
              <a:t>‹N°›</a:t>
            </a:fld>
            <a:endParaRPr lang="fr-FR"/>
          </a:p>
        </p:txBody>
      </p:sp>
    </p:spTree>
    <p:extLst>
      <p:ext uri="{BB962C8B-B14F-4D97-AF65-F5344CB8AC3E}">
        <p14:creationId xmlns:p14="http://schemas.microsoft.com/office/powerpoint/2010/main" val="1516331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25/04/2012</a:t>
            </a: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Lycée Lesdiguières Grenoble</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2DDEC9-80B2-4790-87DD-9167BDF01933}" type="slidenum">
              <a:rPr lang="fr-FR" smtClean="0"/>
              <a:t>‹N°›</a:t>
            </a:fld>
            <a:endParaRPr lang="fr-FR"/>
          </a:p>
        </p:txBody>
      </p:sp>
    </p:spTree>
    <p:extLst>
      <p:ext uri="{BB962C8B-B14F-4D97-AF65-F5344CB8AC3E}">
        <p14:creationId xmlns:p14="http://schemas.microsoft.com/office/powerpoint/2010/main" val="897590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ctrTitle"/>
          </p:nvPr>
        </p:nvSpPr>
        <p:spPr>
          <a:xfrm>
            <a:off x="685800" y="1412875"/>
            <a:ext cx="7772400" cy="1008063"/>
          </a:xfrm>
        </p:spPr>
        <p:txBody>
          <a:bodyPr>
            <a:normAutofit fontScale="90000"/>
          </a:bodyPr>
          <a:lstStyle/>
          <a:p>
            <a:pPr eaLnBrk="1" hangingPunct="1"/>
            <a:r>
              <a:rPr lang="fr-FR" sz="3200" b="1" dirty="0" smtClean="0">
                <a:solidFill>
                  <a:srgbClr val="262626"/>
                </a:solidFill>
              </a:rPr>
              <a:t/>
            </a:r>
            <a:br>
              <a:rPr lang="fr-FR" sz="3200" b="1" dirty="0" smtClean="0">
                <a:solidFill>
                  <a:srgbClr val="262626"/>
                </a:solidFill>
              </a:rPr>
            </a:br>
            <a:r>
              <a:rPr lang="fr-FR" sz="3200" b="1" dirty="0" smtClean="0">
                <a:solidFill>
                  <a:srgbClr val="262626"/>
                </a:solidFill>
              </a:rPr>
              <a:t/>
            </a:r>
            <a:br>
              <a:rPr lang="fr-FR" sz="3200" b="1" dirty="0" smtClean="0">
                <a:solidFill>
                  <a:srgbClr val="262626"/>
                </a:solidFill>
              </a:rPr>
            </a:br>
            <a:r>
              <a:rPr lang="fr-FR" sz="3200" b="1" dirty="0" smtClean="0">
                <a:solidFill>
                  <a:schemeClr val="folHlink"/>
                </a:solidFill>
              </a:rPr>
              <a:t>LE BREVET DE TECHNICIEN SUPÉRIEUR</a:t>
            </a:r>
            <a:br>
              <a:rPr lang="fr-FR" sz="3200" b="1" dirty="0" smtClean="0">
                <a:solidFill>
                  <a:schemeClr val="folHlink"/>
                </a:solidFill>
              </a:rPr>
            </a:br>
            <a:r>
              <a:rPr lang="fr-FR" sz="3200" b="1" dirty="0" smtClean="0">
                <a:solidFill>
                  <a:schemeClr val="folHlink"/>
                </a:solidFill>
              </a:rPr>
              <a:t>TOURISME</a:t>
            </a:r>
            <a:br>
              <a:rPr lang="fr-FR" sz="3200" b="1" dirty="0" smtClean="0">
                <a:solidFill>
                  <a:schemeClr val="folHlink"/>
                </a:solidFill>
              </a:rPr>
            </a:br>
            <a:r>
              <a:rPr lang="fr-FR" sz="3200" b="1" dirty="0" smtClean="0">
                <a:solidFill>
                  <a:schemeClr val="folHlink"/>
                </a:solidFill>
              </a:rPr>
              <a:t> </a:t>
            </a:r>
            <a:r>
              <a:rPr lang="fr-FR" sz="3200" b="1" dirty="0" smtClean="0">
                <a:solidFill>
                  <a:schemeClr val="folHlink"/>
                </a:solidFill>
              </a:rPr>
              <a:t>Lycée Lesdiguières Grenoble</a:t>
            </a:r>
            <a:endParaRPr lang="fr-FR" sz="2400" b="1" dirty="0" smtClean="0">
              <a:solidFill>
                <a:schemeClr val="folHlink"/>
              </a:solidFill>
            </a:endParaRPr>
          </a:p>
        </p:txBody>
      </p:sp>
      <p:sp>
        <p:nvSpPr>
          <p:cNvPr id="2051" name="Sous-titre 2"/>
          <p:cNvSpPr>
            <a:spLocks noGrp="1"/>
          </p:cNvSpPr>
          <p:nvPr>
            <p:ph type="subTitle" idx="1"/>
          </p:nvPr>
        </p:nvSpPr>
        <p:spPr>
          <a:xfrm>
            <a:off x="1331913" y="3141663"/>
            <a:ext cx="6400800" cy="574675"/>
          </a:xfrm>
        </p:spPr>
        <p:txBody>
          <a:bodyPr>
            <a:normAutofit/>
          </a:bodyPr>
          <a:lstStyle/>
          <a:p>
            <a:r>
              <a:rPr lang="fr-FR" sz="2400" b="1" dirty="0" smtClean="0">
                <a:solidFill>
                  <a:srgbClr val="262626"/>
                </a:solidFill>
              </a:rPr>
              <a:t>Journée de formation académique </a:t>
            </a:r>
            <a:endParaRPr lang="fr-FR" sz="2400" dirty="0" smtClean="0">
              <a:solidFill>
                <a:schemeClr val="tx1"/>
              </a:solidFill>
            </a:endParaRPr>
          </a:p>
        </p:txBody>
      </p:sp>
      <p:sp>
        <p:nvSpPr>
          <p:cNvPr id="2052" name="ZoneTexte 8"/>
          <p:cNvSpPr txBox="1">
            <a:spLocks noChangeArrowheads="1"/>
          </p:cNvSpPr>
          <p:nvPr/>
        </p:nvSpPr>
        <p:spPr bwMode="auto">
          <a:xfrm>
            <a:off x="1428750" y="6500813"/>
            <a:ext cx="6143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fr-FR" sz="1600">
                <a:solidFill>
                  <a:srgbClr val="7F7F7F"/>
                </a:solidFill>
                <a:cs typeface="Arial" charset="0"/>
              </a:rPr>
              <a:t> Photos G. Bégards</a:t>
            </a:r>
            <a:endParaRPr lang="fr-FR" b="1">
              <a:solidFill>
                <a:srgbClr val="7F7F7F"/>
              </a:solidFill>
              <a:cs typeface="Arial" charset="0"/>
            </a:endParaRPr>
          </a:p>
        </p:txBody>
      </p:sp>
      <p:grpSp>
        <p:nvGrpSpPr>
          <p:cNvPr id="2053" name="Groupe 18"/>
          <p:cNvGrpSpPr>
            <a:grpSpLocks/>
          </p:cNvGrpSpPr>
          <p:nvPr/>
        </p:nvGrpSpPr>
        <p:grpSpPr bwMode="auto">
          <a:xfrm>
            <a:off x="0" y="1588"/>
            <a:ext cx="9144000" cy="6858000"/>
            <a:chOff x="0" y="794"/>
            <a:chExt cx="9144000" cy="6858000"/>
          </a:xfrm>
        </p:grpSpPr>
        <p:sp>
          <p:nvSpPr>
            <p:cNvPr id="18" name="Rectangle à coins arrondis 17"/>
            <p:cNvSpPr/>
            <p:nvPr/>
          </p:nvSpPr>
          <p:spPr>
            <a:xfrm>
              <a:off x="285750" y="5858669"/>
              <a:ext cx="642938" cy="642937"/>
            </a:xfrm>
            <a:prstGeom prst="roundRect">
              <a:avLst/>
            </a:prstGeom>
            <a:solidFill>
              <a:schemeClr val="accent6">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11" name="Connecteur droit 10"/>
            <p:cNvCxnSpPr/>
            <p:nvPr/>
          </p:nvCxnSpPr>
          <p:spPr>
            <a:xfrm rot="5400000">
              <a:off x="-2393949" y="4177506"/>
              <a:ext cx="5357812" cy="1587"/>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6" name="Connecteur droit 5"/>
            <p:cNvCxnSpPr/>
            <p:nvPr/>
          </p:nvCxnSpPr>
          <p:spPr>
            <a:xfrm rot="5400000">
              <a:off x="-2858293" y="3429000"/>
              <a:ext cx="6858000" cy="1587"/>
            </a:xfrm>
            <a:prstGeom prst="line">
              <a:avLst/>
            </a:prstGeom>
            <a:ln>
              <a:solidFill>
                <a:schemeClr val="bg2">
                  <a:lumMod val="50000"/>
                </a:schemeClr>
              </a:solidFill>
            </a:ln>
          </p:spPr>
          <p:style>
            <a:lnRef idx="3">
              <a:schemeClr val="accent5"/>
            </a:lnRef>
            <a:fillRef idx="0">
              <a:schemeClr val="accent5"/>
            </a:fillRef>
            <a:effectRef idx="2">
              <a:schemeClr val="accent5"/>
            </a:effectRef>
            <a:fontRef idx="minor">
              <a:schemeClr val="tx1"/>
            </a:fontRef>
          </p:style>
        </p:cxnSp>
        <p:cxnSp>
          <p:nvCxnSpPr>
            <p:cNvPr id="8" name="Connecteur droit 7"/>
            <p:cNvCxnSpPr/>
            <p:nvPr/>
          </p:nvCxnSpPr>
          <p:spPr>
            <a:xfrm>
              <a:off x="0" y="6357144"/>
              <a:ext cx="9144000" cy="1587"/>
            </a:xfrm>
            <a:prstGeom prst="line">
              <a:avLst/>
            </a:prstGeom>
            <a:ln/>
          </p:spPr>
          <p:style>
            <a:lnRef idx="3">
              <a:schemeClr val="accent5"/>
            </a:lnRef>
            <a:fillRef idx="0">
              <a:schemeClr val="accent5"/>
            </a:fillRef>
            <a:effectRef idx="2">
              <a:schemeClr val="accent5"/>
            </a:effectRef>
            <a:fontRef idx="minor">
              <a:schemeClr val="tx1"/>
            </a:fontRef>
          </p:style>
        </p:cxnSp>
        <p:sp>
          <p:nvSpPr>
            <p:cNvPr id="17" name="Rectangle à coins arrondis 16"/>
            <p:cNvSpPr/>
            <p:nvPr/>
          </p:nvSpPr>
          <p:spPr>
            <a:xfrm>
              <a:off x="142875" y="6001544"/>
              <a:ext cx="642938" cy="64293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pic>
        <p:nvPicPr>
          <p:cNvPr id="20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 y="4071938"/>
            <a:ext cx="5365750"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2012_grenoble"/>
          <p:cNvPicPr>
            <a:picLocks noChangeAspect="1" noChangeArrowheads="1"/>
          </p:cNvPicPr>
          <p:nvPr/>
        </p:nvPicPr>
        <p:blipFill>
          <a:blip r:embed="rId3">
            <a:extLst>
              <a:ext uri="{28A0092B-C50C-407E-A947-70E740481C1C}">
                <a14:useLocalDpi xmlns:a14="http://schemas.microsoft.com/office/drawing/2010/main" val="0"/>
              </a:ext>
            </a:extLst>
          </a:blip>
          <a:srcRect b="16582"/>
          <a:stretch>
            <a:fillRect/>
          </a:stretch>
        </p:blipFill>
        <p:spPr bwMode="auto">
          <a:xfrm>
            <a:off x="7572375" y="116632"/>
            <a:ext cx="12858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11"/>
          </p:nvPr>
        </p:nvSpPr>
        <p:spPr/>
        <p:txBody>
          <a:bodyPr/>
          <a:lstStyle/>
          <a:p>
            <a:r>
              <a:rPr lang="fr-FR" smtClean="0"/>
              <a:t>Lycée Lesdiguières Grenoble</a:t>
            </a:r>
            <a:endParaRPr lang="fr-FR"/>
          </a:p>
        </p:txBody>
      </p:sp>
      <p:sp>
        <p:nvSpPr>
          <p:cNvPr id="3" name="Espace réservé de la date 2"/>
          <p:cNvSpPr>
            <a:spLocks noGrp="1"/>
          </p:cNvSpPr>
          <p:nvPr>
            <p:ph type="dt" sz="half" idx="10"/>
          </p:nvPr>
        </p:nvSpPr>
        <p:spPr/>
        <p:txBody>
          <a:bodyPr/>
          <a:lstStyle/>
          <a:p>
            <a:r>
              <a:rPr lang="fr-FR" smtClean="0"/>
              <a:t>25/04/2012</a:t>
            </a:r>
            <a:endParaRPr lang="fr-FR"/>
          </a:p>
        </p:txBody>
      </p:sp>
    </p:spTree>
    <p:extLst>
      <p:ext uri="{BB962C8B-B14F-4D97-AF65-F5344CB8AC3E}">
        <p14:creationId xmlns:p14="http://schemas.microsoft.com/office/powerpoint/2010/main" val="15926691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e 1"/>
          <p:cNvGrpSpPr>
            <a:grpSpLocks/>
          </p:cNvGrpSpPr>
          <p:nvPr/>
        </p:nvGrpSpPr>
        <p:grpSpPr bwMode="auto">
          <a:xfrm>
            <a:off x="0" y="1588"/>
            <a:ext cx="9144000" cy="6858000"/>
            <a:chOff x="0" y="794"/>
            <a:chExt cx="9144000" cy="6858000"/>
          </a:xfrm>
        </p:grpSpPr>
        <p:sp>
          <p:nvSpPr>
            <p:cNvPr id="3" name="Rectangle à coins arrondis 2"/>
            <p:cNvSpPr/>
            <p:nvPr/>
          </p:nvSpPr>
          <p:spPr>
            <a:xfrm>
              <a:off x="285750" y="5858669"/>
              <a:ext cx="642938" cy="642937"/>
            </a:xfrm>
            <a:prstGeom prst="roundRect">
              <a:avLst/>
            </a:prstGeom>
            <a:solidFill>
              <a:schemeClr val="accent6">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4" name="Connecteur droit 3"/>
            <p:cNvCxnSpPr/>
            <p:nvPr/>
          </p:nvCxnSpPr>
          <p:spPr>
            <a:xfrm rot="5400000">
              <a:off x="-2393949" y="4177506"/>
              <a:ext cx="5357812" cy="1587"/>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5" name="Connecteur droit 4"/>
            <p:cNvCxnSpPr/>
            <p:nvPr/>
          </p:nvCxnSpPr>
          <p:spPr>
            <a:xfrm rot="5400000">
              <a:off x="-2858293" y="3429000"/>
              <a:ext cx="6858000" cy="1587"/>
            </a:xfrm>
            <a:prstGeom prst="line">
              <a:avLst/>
            </a:prstGeom>
            <a:ln>
              <a:solidFill>
                <a:schemeClr val="bg2">
                  <a:lumMod val="50000"/>
                </a:schemeClr>
              </a:solidFill>
            </a:ln>
          </p:spPr>
          <p:style>
            <a:lnRef idx="3">
              <a:schemeClr val="accent5"/>
            </a:lnRef>
            <a:fillRef idx="0">
              <a:schemeClr val="accent5"/>
            </a:fillRef>
            <a:effectRef idx="2">
              <a:schemeClr val="accent5"/>
            </a:effectRef>
            <a:fontRef idx="minor">
              <a:schemeClr val="tx1"/>
            </a:fontRef>
          </p:style>
        </p:cxnSp>
        <p:cxnSp>
          <p:nvCxnSpPr>
            <p:cNvPr id="6" name="Connecteur droit 5"/>
            <p:cNvCxnSpPr/>
            <p:nvPr/>
          </p:nvCxnSpPr>
          <p:spPr>
            <a:xfrm>
              <a:off x="0" y="6357144"/>
              <a:ext cx="9144000" cy="1587"/>
            </a:xfrm>
            <a:prstGeom prst="line">
              <a:avLst/>
            </a:prstGeom>
            <a:ln/>
          </p:spPr>
          <p:style>
            <a:lnRef idx="3">
              <a:schemeClr val="accent5"/>
            </a:lnRef>
            <a:fillRef idx="0">
              <a:schemeClr val="accent5"/>
            </a:fillRef>
            <a:effectRef idx="2">
              <a:schemeClr val="accent5"/>
            </a:effectRef>
            <a:fontRef idx="minor">
              <a:schemeClr val="tx1"/>
            </a:fontRef>
          </p:style>
        </p:cxnSp>
        <p:sp>
          <p:nvSpPr>
            <p:cNvPr id="7" name="Rectangle à coins arrondis 6"/>
            <p:cNvSpPr/>
            <p:nvPr/>
          </p:nvSpPr>
          <p:spPr>
            <a:xfrm>
              <a:off x="142875" y="6001544"/>
              <a:ext cx="642938" cy="64293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grpSp>
        <p:nvGrpSpPr>
          <p:cNvPr id="9219" name="Groupe 7"/>
          <p:cNvGrpSpPr>
            <a:grpSpLocks/>
          </p:cNvGrpSpPr>
          <p:nvPr/>
        </p:nvGrpSpPr>
        <p:grpSpPr bwMode="auto">
          <a:xfrm>
            <a:off x="2357438" y="428625"/>
            <a:ext cx="3571875" cy="571500"/>
            <a:chOff x="1142976" y="214290"/>
            <a:chExt cx="3571900" cy="571504"/>
          </a:xfrm>
        </p:grpSpPr>
        <p:sp>
          <p:nvSpPr>
            <p:cNvPr id="9" name="Rogner un rectangle à un seul coin 8"/>
            <p:cNvSpPr/>
            <p:nvPr/>
          </p:nvSpPr>
          <p:spPr>
            <a:xfrm>
              <a:off x="1142976" y="214290"/>
              <a:ext cx="3571900" cy="571504"/>
            </a:xfrm>
            <a:prstGeom prst="snip1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fr-FR"/>
            </a:p>
          </p:txBody>
        </p:sp>
        <p:sp>
          <p:nvSpPr>
            <p:cNvPr id="9224" name="ZoneTexte 9"/>
            <p:cNvSpPr txBox="1">
              <a:spLocks noChangeArrowheads="1"/>
            </p:cNvSpPr>
            <p:nvPr/>
          </p:nvSpPr>
          <p:spPr bwMode="auto">
            <a:xfrm>
              <a:off x="1285852" y="285728"/>
              <a:ext cx="3214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a:latin typeface="Calibri" pitchFamily="34" charset="0"/>
                </a:rPr>
                <a:t>….Les organisations concernées</a:t>
              </a:r>
            </a:p>
          </p:txBody>
        </p:sp>
      </p:grpSp>
      <p:grpSp>
        <p:nvGrpSpPr>
          <p:cNvPr id="10" name="Groupe 12"/>
          <p:cNvGrpSpPr>
            <a:grpSpLocks/>
          </p:cNvGrpSpPr>
          <p:nvPr/>
        </p:nvGrpSpPr>
        <p:grpSpPr bwMode="auto">
          <a:xfrm>
            <a:off x="1000125" y="1643063"/>
            <a:ext cx="6500813" cy="4252912"/>
            <a:chOff x="1000100" y="1643050"/>
            <a:chExt cx="6500858" cy="4252924"/>
          </a:xfrm>
        </p:grpSpPr>
        <p:sp>
          <p:nvSpPr>
            <p:cNvPr id="9221" name="Rectangle 10"/>
            <p:cNvSpPr>
              <a:spLocks noChangeArrowheads="1"/>
            </p:cNvSpPr>
            <p:nvPr/>
          </p:nvSpPr>
          <p:spPr bwMode="auto">
            <a:xfrm>
              <a:off x="1000100" y="1643050"/>
              <a:ext cx="6500858" cy="119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q"/>
              </a:pPr>
              <a:r>
                <a:rPr lang="fr-FR">
                  <a:latin typeface="Calibri" pitchFamily="34" charset="0"/>
                </a:rPr>
                <a:t> </a:t>
              </a:r>
              <a:r>
                <a:rPr lang="fr-FR">
                  <a:solidFill>
                    <a:srgbClr val="E46C0A"/>
                  </a:solidFill>
                  <a:latin typeface="Calibri" pitchFamily="34" charset="0"/>
                </a:rPr>
                <a:t>4. Les </a:t>
              </a:r>
              <a:r>
                <a:rPr lang="fr-FR" b="1">
                  <a:solidFill>
                    <a:srgbClr val="F79646"/>
                  </a:solidFill>
                  <a:latin typeface="Calibri" pitchFamily="34" charset="0"/>
                </a:rPr>
                <a:t>entreprises d’hébergement </a:t>
              </a:r>
              <a:r>
                <a:rPr lang="fr-FR">
                  <a:latin typeface="Calibri" pitchFamily="34" charset="0"/>
                </a:rPr>
                <a:t>pour une partie de leur activité, telles que les clubs et villages vacances, l’hôtellerie de plein air, les résidences de tourisme social, les chaînes hôtelières (partie activités touristiques), les centres de congrès et d’affaires.</a:t>
              </a:r>
            </a:p>
          </p:txBody>
        </p:sp>
        <p:pic>
          <p:nvPicPr>
            <p:cNvPr id="92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488" y="3286124"/>
              <a:ext cx="330517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Espace réservé du pied de page 7"/>
          <p:cNvSpPr>
            <a:spLocks noGrp="1"/>
          </p:cNvSpPr>
          <p:nvPr>
            <p:ph type="ftr" sz="quarter" idx="11"/>
          </p:nvPr>
        </p:nvSpPr>
        <p:spPr/>
        <p:txBody>
          <a:bodyPr/>
          <a:lstStyle/>
          <a:p>
            <a:r>
              <a:rPr lang="fr-FR" smtClean="0"/>
              <a:t>Lycée Lesdiguières Grenoble</a:t>
            </a:r>
            <a:endParaRPr lang="fr-FR"/>
          </a:p>
        </p:txBody>
      </p:sp>
      <p:sp>
        <p:nvSpPr>
          <p:cNvPr id="11" name="Espace réservé de la date 10"/>
          <p:cNvSpPr>
            <a:spLocks noGrp="1"/>
          </p:cNvSpPr>
          <p:nvPr>
            <p:ph type="dt" sz="half" idx="10"/>
          </p:nvPr>
        </p:nvSpPr>
        <p:spPr/>
        <p:txBody>
          <a:bodyPr/>
          <a:lstStyle/>
          <a:p>
            <a:r>
              <a:rPr lang="fr-FR" smtClean="0"/>
              <a:t>25/04/2012</a:t>
            </a:r>
            <a:endParaRPr lang="fr-FR"/>
          </a:p>
        </p:txBody>
      </p:sp>
    </p:spTree>
    <p:extLst>
      <p:ext uri="{BB962C8B-B14F-4D97-AF65-F5344CB8AC3E}">
        <p14:creationId xmlns:p14="http://schemas.microsoft.com/office/powerpoint/2010/main" val="1111361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e 1"/>
          <p:cNvGrpSpPr>
            <a:grpSpLocks/>
          </p:cNvGrpSpPr>
          <p:nvPr/>
        </p:nvGrpSpPr>
        <p:grpSpPr bwMode="auto">
          <a:xfrm>
            <a:off x="0" y="1588"/>
            <a:ext cx="9144000" cy="6858000"/>
            <a:chOff x="0" y="794"/>
            <a:chExt cx="9144000" cy="6858000"/>
          </a:xfrm>
        </p:grpSpPr>
        <p:sp>
          <p:nvSpPr>
            <p:cNvPr id="3" name="Rectangle à coins arrondis 2"/>
            <p:cNvSpPr/>
            <p:nvPr/>
          </p:nvSpPr>
          <p:spPr>
            <a:xfrm>
              <a:off x="285750" y="5858669"/>
              <a:ext cx="642938" cy="642937"/>
            </a:xfrm>
            <a:prstGeom prst="roundRect">
              <a:avLst/>
            </a:prstGeom>
            <a:solidFill>
              <a:schemeClr val="accent6">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4" name="Connecteur droit 3"/>
            <p:cNvCxnSpPr/>
            <p:nvPr/>
          </p:nvCxnSpPr>
          <p:spPr>
            <a:xfrm rot="5400000">
              <a:off x="-2393949" y="4177506"/>
              <a:ext cx="5357812" cy="1587"/>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5" name="Connecteur droit 4"/>
            <p:cNvCxnSpPr/>
            <p:nvPr/>
          </p:nvCxnSpPr>
          <p:spPr>
            <a:xfrm rot="5400000">
              <a:off x="-2858293" y="3429000"/>
              <a:ext cx="6858000" cy="1587"/>
            </a:xfrm>
            <a:prstGeom prst="line">
              <a:avLst/>
            </a:prstGeom>
            <a:ln>
              <a:solidFill>
                <a:schemeClr val="bg2">
                  <a:lumMod val="50000"/>
                </a:schemeClr>
              </a:solidFill>
            </a:ln>
          </p:spPr>
          <p:style>
            <a:lnRef idx="3">
              <a:schemeClr val="accent5"/>
            </a:lnRef>
            <a:fillRef idx="0">
              <a:schemeClr val="accent5"/>
            </a:fillRef>
            <a:effectRef idx="2">
              <a:schemeClr val="accent5"/>
            </a:effectRef>
            <a:fontRef idx="minor">
              <a:schemeClr val="tx1"/>
            </a:fontRef>
          </p:style>
        </p:cxnSp>
        <p:cxnSp>
          <p:nvCxnSpPr>
            <p:cNvPr id="6" name="Connecteur droit 5"/>
            <p:cNvCxnSpPr/>
            <p:nvPr/>
          </p:nvCxnSpPr>
          <p:spPr>
            <a:xfrm>
              <a:off x="0" y="6357144"/>
              <a:ext cx="9144000" cy="1587"/>
            </a:xfrm>
            <a:prstGeom prst="line">
              <a:avLst/>
            </a:prstGeom>
            <a:ln/>
          </p:spPr>
          <p:style>
            <a:lnRef idx="3">
              <a:schemeClr val="accent5"/>
            </a:lnRef>
            <a:fillRef idx="0">
              <a:schemeClr val="accent5"/>
            </a:fillRef>
            <a:effectRef idx="2">
              <a:schemeClr val="accent5"/>
            </a:effectRef>
            <a:fontRef idx="minor">
              <a:schemeClr val="tx1"/>
            </a:fontRef>
          </p:style>
        </p:cxnSp>
        <p:sp>
          <p:nvSpPr>
            <p:cNvPr id="7" name="Rectangle à coins arrondis 6"/>
            <p:cNvSpPr/>
            <p:nvPr/>
          </p:nvSpPr>
          <p:spPr>
            <a:xfrm>
              <a:off x="142875" y="6001544"/>
              <a:ext cx="642938" cy="64293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grpSp>
        <p:nvGrpSpPr>
          <p:cNvPr id="10243" name="Groupe 10"/>
          <p:cNvGrpSpPr>
            <a:grpSpLocks/>
          </p:cNvGrpSpPr>
          <p:nvPr/>
        </p:nvGrpSpPr>
        <p:grpSpPr bwMode="auto">
          <a:xfrm>
            <a:off x="2857500" y="142875"/>
            <a:ext cx="3000375" cy="571500"/>
            <a:chOff x="1071538" y="214290"/>
            <a:chExt cx="3000396" cy="571504"/>
          </a:xfrm>
        </p:grpSpPr>
        <p:sp>
          <p:nvSpPr>
            <p:cNvPr id="10" name="Rogner un rectangle à un seul coin 9"/>
            <p:cNvSpPr/>
            <p:nvPr/>
          </p:nvSpPr>
          <p:spPr>
            <a:xfrm>
              <a:off x="1071538" y="214290"/>
              <a:ext cx="2928959" cy="571504"/>
            </a:xfrm>
            <a:prstGeom prst="snip1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fr-FR"/>
            </a:p>
          </p:txBody>
        </p:sp>
        <p:sp>
          <p:nvSpPr>
            <p:cNvPr id="10248" name="ZoneTexte 7"/>
            <p:cNvSpPr txBox="1">
              <a:spLocks noChangeArrowheads="1"/>
            </p:cNvSpPr>
            <p:nvPr/>
          </p:nvSpPr>
          <p:spPr bwMode="auto">
            <a:xfrm>
              <a:off x="1214414" y="285728"/>
              <a:ext cx="28575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a:latin typeface="Calibri" pitchFamily="34" charset="0"/>
                </a:rPr>
                <a:t>Les emplois concernés…</a:t>
              </a:r>
              <a:endParaRPr lang="fr-FR">
                <a:latin typeface="Calibri" pitchFamily="34" charset="0"/>
              </a:endParaRPr>
            </a:p>
          </p:txBody>
        </p:sp>
      </p:grpSp>
      <p:grpSp>
        <p:nvGrpSpPr>
          <p:cNvPr id="9" name="Groupe 12"/>
          <p:cNvGrpSpPr>
            <a:grpSpLocks/>
          </p:cNvGrpSpPr>
          <p:nvPr/>
        </p:nvGrpSpPr>
        <p:grpSpPr bwMode="auto">
          <a:xfrm>
            <a:off x="827088" y="1268413"/>
            <a:ext cx="7215187" cy="4549775"/>
            <a:chOff x="857224" y="857232"/>
            <a:chExt cx="7215238" cy="4899511"/>
          </a:xfrm>
        </p:grpSpPr>
        <p:sp>
          <p:nvSpPr>
            <p:cNvPr id="10245" name="ZoneTexte 8"/>
            <p:cNvSpPr txBox="1">
              <a:spLocks noChangeArrowheads="1"/>
            </p:cNvSpPr>
            <p:nvPr/>
          </p:nvSpPr>
          <p:spPr bwMode="auto">
            <a:xfrm>
              <a:off x="857224" y="857232"/>
              <a:ext cx="7215238" cy="3943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a:solidFill>
                    <a:srgbClr val="FF0000"/>
                  </a:solidFill>
                  <a:latin typeface="Calibri" pitchFamily="34" charset="0"/>
                </a:rPr>
                <a:t>Les emplois liés à l’offre de destinations :</a:t>
              </a:r>
            </a:p>
            <a:p>
              <a:pPr eaLnBrk="1" hangingPunct="1"/>
              <a:r>
                <a:rPr lang="fr-FR">
                  <a:latin typeface="Calibri" pitchFamily="34" charset="0"/>
                </a:rPr>
                <a:t>Conseiller voyages, forfaitiste, conseiller billetterie, agent réceptif, agent d’escale, guide accompagnateur, agent d'exploitation (ou de planning), délégué réceptif (ou correspondant local), gestionnaire des allotements terrestres, gestionnaire aérien, chargé de marketing, commercial, chargé de qualité/SAV.</a:t>
              </a:r>
            </a:p>
            <a:p>
              <a:pPr eaLnBrk="1" hangingPunct="1"/>
              <a:endParaRPr lang="fr-FR">
                <a:latin typeface="Calibri" pitchFamily="34" charset="0"/>
              </a:endParaRPr>
            </a:p>
            <a:p>
              <a:pPr eaLnBrk="1" hangingPunct="1"/>
              <a:r>
                <a:rPr lang="fr-FR" b="1">
                  <a:solidFill>
                    <a:srgbClr val="FF0000"/>
                  </a:solidFill>
                  <a:latin typeface="Calibri" pitchFamily="34" charset="0"/>
                </a:rPr>
                <a:t>Les emplois liés à la conception de l’offre par les organismes de tourisme liés à un territoire :</a:t>
              </a:r>
              <a:r>
                <a:rPr lang="fr-FR">
                  <a:solidFill>
                    <a:srgbClr val="FF0000"/>
                  </a:solidFill>
                  <a:latin typeface="Calibri" pitchFamily="34" charset="0"/>
                </a:rPr>
                <a:t> </a:t>
              </a:r>
              <a:r>
                <a:rPr lang="fr-FR">
                  <a:latin typeface="Calibri" pitchFamily="34" charset="0"/>
                </a:rPr>
                <a:t>animateur de tourisme local, chargé de promotion du tourisme local, agent de développement touristique, médiateur culturel.</a:t>
              </a:r>
            </a:p>
            <a:p>
              <a:pPr eaLnBrk="1" hangingPunct="1"/>
              <a:endParaRPr lang="fr-FR">
                <a:latin typeface="Calibri" pitchFamily="34" charset="0"/>
              </a:endParaRPr>
            </a:p>
            <a:p>
              <a:pPr eaLnBrk="1" hangingPunct="1"/>
              <a:r>
                <a:rPr lang="fr-FR">
                  <a:latin typeface="Calibri" pitchFamily="34" charset="0"/>
                </a:rPr>
                <a:t> </a:t>
              </a:r>
            </a:p>
            <a:p>
              <a:pPr eaLnBrk="1" hangingPunct="1"/>
              <a:endParaRPr lang="fr-FR">
                <a:latin typeface="Calibri" pitchFamily="34" charset="0"/>
              </a:endParaRPr>
            </a:p>
          </p:txBody>
        </p:sp>
        <p:pic>
          <p:nvPicPr>
            <p:cNvPr id="102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298" y="4429132"/>
              <a:ext cx="4586293" cy="1327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Espace réservé du pied de page 7"/>
          <p:cNvSpPr>
            <a:spLocks noGrp="1"/>
          </p:cNvSpPr>
          <p:nvPr>
            <p:ph type="ftr" sz="quarter" idx="11"/>
          </p:nvPr>
        </p:nvSpPr>
        <p:spPr/>
        <p:txBody>
          <a:bodyPr/>
          <a:lstStyle/>
          <a:p>
            <a:r>
              <a:rPr lang="fr-FR" smtClean="0"/>
              <a:t>Lycée Lesdiguières Grenoble</a:t>
            </a:r>
            <a:endParaRPr lang="fr-FR"/>
          </a:p>
        </p:txBody>
      </p:sp>
      <p:sp>
        <p:nvSpPr>
          <p:cNvPr id="11" name="Espace réservé de la date 10"/>
          <p:cNvSpPr>
            <a:spLocks noGrp="1"/>
          </p:cNvSpPr>
          <p:nvPr>
            <p:ph type="dt" sz="half" idx="10"/>
          </p:nvPr>
        </p:nvSpPr>
        <p:spPr/>
        <p:txBody>
          <a:bodyPr/>
          <a:lstStyle/>
          <a:p>
            <a:r>
              <a:rPr lang="fr-FR" smtClean="0"/>
              <a:t>25/04/2012</a:t>
            </a:r>
            <a:endParaRPr lang="fr-FR"/>
          </a:p>
        </p:txBody>
      </p:sp>
    </p:spTree>
    <p:extLst>
      <p:ext uri="{BB962C8B-B14F-4D97-AF65-F5344CB8AC3E}">
        <p14:creationId xmlns:p14="http://schemas.microsoft.com/office/powerpoint/2010/main" val="452121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Right)">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e 1"/>
          <p:cNvGrpSpPr>
            <a:grpSpLocks/>
          </p:cNvGrpSpPr>
          <p:nvPr/>
        </p:nvGrpSpPr>
        <p:grpSpPr bwMode="auto">
          <a:xfrm>
            <a:off x="0" y="1588"/>
            <a:ext cx="9144000" cy="6858000"/>
            <a:chOff x="0" y="794"/>
            <a:chExt cx="9144000" cy="6858000"/>
          </a:xfrm>
        </p:grpSpPr>
        <p:sp>
          <p:nvSpPr>
            <p:cNvPr id="3" name="Rectangle à coins arrondis 2"/>
            <p:cNvSpPr/>
            <p:nvPr/>
          </p:nvSpPr>
          <p:spPr>
            <a:xfrm>
              <a:off x="285750" y="5858669"/>
              <a:ext cx="642938" cy="642937"/>
            </a:xfrm>
            <a:prstGeom prst="roundRect">
              <a:avLst/>
            </a:prstGeom>
            <a:solidFill>
              <a:schemeClr val="accent6">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4" name="Connecteur droit 3"/>
            <p:cNvCxnSpPr/>
            <p:nvPr/>
          </p:nvCxnSpPr>
          <p:spPr>
            <a:xfrm rot="5400000">
              <a:off x="-2393949" y="4177506"/>
              <a:ext cx="5357812" cy="1587"/>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5" name="Connecteur droit 4"/>
            <p:cNvCxnSpPr/>
            <p:nvPr/>
          </p:nvCxnSpPr>
          <p:spPr>
            <a:xfrm rot="5400000">
              <a:off x="-2858293" y="3429000"/>
              <a:ext cx="6858000" cy="1587"/>
            </a:xfrm>
            <a:prstGeom prst="line">
              <a:avLst/>
            </a:prstGeom>
            <a:ln>
              <a:solidFill>
                <a:schemeClr val="bg2">
                  <a:lumMod val="50000"/>
                </a:schemeClr>
              </a:solidFill>
            </a:ln>
          </p:spPr>
          <p:style>
            <a:lnRef idx="3">
              <a:schemeClr val="accent5"/>
            </a:lnRef>
            <a:fillRef idx="0">
              <a:schemeClr val="accent5"/>
            </a:fillRef>
            <a:effectRef idx="2">
              <a:schemeClr val="accent5"/>
            </a:effectRef>
            <a:fontRef idx="minor">
              <a:schemeClr val="tx1"/>
            </a:fontRef>
          </p:style>
        </p:cxnSp>
        <p:cxnSp>
          <p:nvCxnSpPr>
            <p:cNvPr id="6" name="Connecteur droit 5"/>
            <p:cNvCxnSpPr/>
            <p:nvPr/>
          </p:nvCxnSpPr>
          <p:spPr>
            <a:xfrm>
              <a:off x="0" y="6357144"/>
              <a:ext cx="9144000" cy="1587"/>
            </a:xfrm>
            <a:prstGeom prst="line">
              <a:avLst/>
            </a:prstGeom>
            <a:ln/>
          </p:spPr>
          <p:style>
            <a:lnRef idx="3">
              <a:schemeClr val="accent5"/>
            </a:lnRef>
            <a:fillRef idx="0">
              <a:schemeClr val="accent5"/>
            </a:fillRef>
            <a:effectRef idx="2">
              <a:schemeClr val="accent5"/>
            </a:effectRef>
            <a:fontRef idx="minor">
              <a:schemeClr val="tx1"/>
            </a:fontRef>
          </p:style>
        </p:cxnSp>
        <p:sp>
          <p:nvSpPr>
            <p:cNvPr id="7" name="Rectangle à coins arrondis 6"/>
            <p:cNvSpPr/>
            <p:nvPr/>
          </p:nvSpPr>
          <p:spPr>
            <a:xfrm>
              <a:off x="142875" y="6001544"/>
              <a:ext cx="642938" cy="64293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grpSp>
        <p:nvGrpSpPr>
          <p:cNvPr id="8" name="Groupe 13"/>
          <p:cNvGrpSpPr>
            <a:grpSpLocks/>
          </p:cNvGrpSpPr>
          <p:nvPr/>
        </p:nvGrpSpPr>
        <p:grpSpPr bwMode="auto">
          <a:xfrm>
            <a:off x="1042988" y="981075"/>
            <a:ext cx="7000875" cy="4357688"/>
            <a:chOff x="1142976" y="1643050"/>
            <a:chExt cx="7000924" cy="4357718"/>
          </a:xfrm>
        </p:grpSpPr>
        <p:sp>
          <p:nvSpPr>
            <p:cNvPr id="11268" name="Rectangle 8"/>
            <p:cNvSpPr>
              <a:spLocks noChangeArrowheads="1"/>
            </p:cNvSpPr>
            <p:nvPr/>
          </p:nvSpPr>
          <p:spPr bwMode="auto">
            <a:xfrm>
              <a:off x="1142976" y="1643050"/>
              <a:ext cx="7000924" cy="11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a:solidFill>
                    <a:srgbClr val="FF0000"/>
                  </a:solidFill>
                  <a:latin typeface="Calibri" pitchFamily="34" charset="0"/>
                </a:rPr>
                <a:t>Les emplois liés à l’hébergement, aux déplacements touristiques et à l’accueil sur des sites de loisirs : </a:t>
              </a:r>
              <a:r>
                <a:rPr lang="fr-FR">
                  <a:latin typeface="Calibri" pitchFamily="34" charset="0"/>
                </a:rPr>
                <a:t>agent de vente et de réservation, gestionnaire d’équipement ou de site, responsable animation et/ou d’accueil.</a:t>
              </a:r>
            </a:p>
          </p:txBody>
        </p:sp>
        <p:pic>
          <p:nvPicPr>
            <p:cNvPr id="1126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73" y="3500438"/>
              <a:ext cx="2977379" cy="250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Espace réservé du pied de page 8"/>
          <p:cNvSpPr>
            <a:spLocks noGrp="1"/>
          </p:cNvSpPr>
          <p:nvPr>
            <p:ph type="ftr" sz="quarter" idx="11"/>
          </p:nvPr>
        </p:nvSpPr>
        <p:spPr/>
        <p:txBody>
          <a:bodyPr/>
          <a:lstStyle/>
          <a:p>
            <a:r>
              <a:rPr lang="fr-FR" smtClean="0"/>
              <a:t>Lycée Lesdiguières Grenoble</a:t>
            </a:r>
            <a:endParaRPr lang="fr-FR"/>
          </a:p>
        </p:txBody>
      </p:sp>
      <p:sp>
        <p:nvSpPr>
          <p:cNvPr id="10" name="Espace réservé de la date 9"/>
          <p:cNvSpPr>
            <a:spLocks noGrp="1"/>
          </p:cNvSpPr>
          <p:nvPr>
            <p:ph type="dt" sz="half" idx="10"/>
          </p:nvPr>
        </p:nvSpPr>
        <p:spPr/>
        <p:txBody>
          <a:bodyPr/>
          <a:lstStyle/>
          <a:p>
            <a:r>
              <a:rPr lang="fr-FR" smtClean="0"/>
              <a:t>25/04/2012</a:t>
            </a:r>
            <a:endParaRPr lang="fr-FR"/>
          </a:p>
        </p:txBody>
      </p:sp>
    </p:spTree>
    <p:extLst>
      <p:ext uri="{BB962C8B-B14F-4D97-AF65-F5344CB8AC3E}">
        <p14:creationId xmlns:p14="http://schemas.microsoft.com/office/powerpoint/2010/main" val="4080409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e 1"/>
          <p:cNvGrpSpPr>
            <a:grpSpLocks/>
          </p:cNvGrpSpPr>
          <p:nvPr/>
        </p:nvGrpSpPr>
        <p:grpSpPr bwMode="auto">
          <a:xfrm>
            <a:off x="0" y="1588"/>
            <a:ext cx="9144000" cy="6858000"/>
            <a:chOff x="0" y="794"/>
            <a:chExt cx="9144000" cy="6858000"/>
          </a:xfrm>
        </p:grpSpPr>
        <p:sp>
          <p:nvSpPr>
            <p:cNvPr id="3" name="Rectangle à coins arrondis 2"/>
            <p:cNvSpPr/>
            <p:nvPr/>
          </p:nvSpPr>
          <p:spPr>
            <a:xfrm>
              <a:off x="285750" y="5858669"/>
              <a:ext cx="642938" cy="642937"/>
            </a:xfrm>
            <a:prstGeom prst="roundRect">
              <a:avLst/>
            </a:prstGeom>
            <a:solidFill>
              <a:schemeClr val="accent6">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4" name="Connecteur droit 3"/>
            <p:cNvCxnSpPr/>
            <p:nvPr/>
          </p:nvCxnSpPr>
          <p:spPr>
            <a:xfrm rot="5400000">
              <a:off x="-2393949" y="4177506"/>
              <a:ext cx="5357812" cy="1587"/>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5" name="Connecteur droit 4"/>
            <p:cNvCxnSpPr/>
            <p:nvPr/>
          </p:nvCxnSpPr>
          <p:spPr>
            <a:xfrm rot="5400000">
              <a:off x="-2858293" y="3429000"/>
              <a:ext cx="6858000" cy="1587"/>
            </a:xfrm>
            <a:prstGeom prst="line">
              <a:avLst/>
            </a:prstGeom>
            <a:ln>
              <a:solidFill>
                <a:schemeClr val="bg2">
                  <a:lumMod val="50000"/>
                </a:schemeClr>
              </a:solidFill>
            </a:ln>
          </p:spPr>
          <p:style>
            <a:lnRef idx="3">
              <a:schemeClr val="accent5"/>
            </a:lnRef>
            <a:fillRef idx="0">
              <a:schemeClr val="accent5"/>
            </a:fillRef>
            <a:effectRef idx="2">
              <a:schemeClr val="accent5"/>
            </a:effectRef>
            <a:fontRef idx="minor">
              <a:schemeClr val="tx1"/>
            </a:fontRef>
          </p:style>
        </p:cxnSp>
        <p:cxnSp>
          <p:nvCxnSpPr>
            <p:cNvPr id="6" name="Connecteur droit 5"/>
            <p:cNvCxnSpPr/>
            <p:nvPr/>
          </p:nvCxnSpPr>
          <p:spPr>
            <a:xfrm>
              <a:off x="0" y="6357144"/>
              <a:ext cx="9144000" cy="1587"/>
            </a:xfrm>
            <a:prstGeom prst="line">
              <a:avLst/>
            </a:prstGeom>
            <a:ln/>
          </p:spPr>
          <p:style>
            <a:lnRef idx="3">
              <a:schemeClr val="accent5"/>
            </a:lnRef>
            <a:fillRef idx="0">
              <a:schemeClr val="accent5"/>
            </a:fillRef>
            <a:effectRef idx="2">
              <a:schemeClr val="accent5"/>
            </a:effectRef>
            <a:fontRef idx="minor">
              <a:schemeClr val="tx1"/>
            </a:fontRef>
          </p:style>
        </p:cxnSp>
        <p:sp>
          <p:nvSpPr>
            <p:cNvPr id="7" name="Rectangle à coins arrondis 6"/>
            <p:cNvSpPr/>
            <p:nvPr/>
          </p:nvSpPr>
          <p:spPr>
            <a:xfrm>
              <a:off x="142875" y="6001544"/>
              <a:ext cx="642938" cy="64293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grpSp>
        <p:nvGrpSpPr>
          <p:cNvPr id="12291" name="Groupe 11"/>
          <p:cNvGrpSpPr>
            <a:grpSpLocks/>
          </p:cNvGrpSpPr>
          <p:nvPr/>
        </p:nvGrpSpPr>
        <p:grpSpPr bwMode="auto">
          <a:xfrm>
            <a:off x="2124075" y="260350"/>
            <a:ext cx="5688013" cy="714375"/>
            <a:chOff x="857224" y="285728"/>
            <a:chExt cx="3869605" cy="714380"/>
          </a:xfrm>
        </p:grpSpPr>
        <p:sp>
          <p:nvSpPr>
            <p:cNvPr id="11" name="Rogner un rectangle à un seul coin 10"/>
            <p:cNvSpPr/>
            <p:nvPr/>
          </p:nvSpPr>
          <p:spPr>
            <a:xfrm>
              <a:off x="857224" y="285728"/>
              <a:ext cx="3715166" cy="714380"/>
            </a:xfrm>
            <a:prstGeom prst="snip1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fr-FR"/>
            </a:p>
          </p:txBody>
        </p:sp>
        <p:sp>
          <p:nvSpPr>
            <p:cNvPr id="12294" name="Rectangle 1"/>
            <p:cNvSpPr>
              <a:spLocks noChangeArrowheads="1"/>
            </p:cNvSpPr>
            <p:nvPr/>
          </p:nvSpPr>
          <p:spPr bwMode="auto">
            <a:xfrm>
              <a:off x="999783" y="369866"/>
              <a:ext cx="3727046" cy="45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fr-FR" sz="2400" b="1">
                  <a:latin typeface="Calibri" pitchFamily="34" charset="0"/>
                  <a:ea typeface="Calibri" pitchFamily="34" charset="0"/>
                  <a:cs typeface="Arial" charset="0"/>
                </a:rPr>
                <a:t>Les 4 grandes fonctions du BTS tourisme</a:t>
              </a:r>
            </a:p>
          </p:txBody>
        </p:sp>
      </p:grpSp>
      <p:graphicFrame>
        <p:nvGraphicFramePr>
          <p:cNvPr id="10" name="Diagramme 9"/>
          <p:cNvGraphicFramePr/>
          <p:nvPr/>
        </p:nvGraphicFramePr>
        <p:xfrm>
          <a:off x="1428728" y="1285860"/>
          <a:ext cx="6429420" cy="4071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Espace réservé du pied de page 7"/>
          <p:cNvSpPr>
            <a:spLocks noGrp="1"/>
          </p:cNvSpPr>
          <p:nvPr>
            <p:ph type="ftr" sz="quarter" idx="11"/>
          </p:nvPr>
        </p:nvSpPr>
        <p:spPr/>
        <p:txBody>
          <a:bodyPr/>
          <a:lstStyle/>
          <a:p>
            <a:r>
              <a:rPr lang="fr-FR" smtClean="0"/>
              <a:t>Lycée Lesdiguières Grenoble</a:t>
            </a:r>
            <a:endParaRPr lang="fr-FR"/>
          </a:p>
        </p:txBody>
      </p:sp>
      <p:sp>
        <p:nvSpPr>
          <p:cNvPr id="9" name="Espace réservé de la date 8"/>
          <p:cNvSpPr>
            <a:spLocks noGrp="1"/>
          </p:cNvSpPr>
          <p:nvPr>
            <p:ph type="dt" sz="half" idx="10"/>
          </p:nvPr>
        </p:nvSpPr>
        <p:spPr/>
        <p:txBody>
          <a:bodyPr/>
          <a:lstStyle/>
          <a:p>
            <a:r>
              <a:rPr lang="fr-FR" smtClean="0"/>
              <a:t>25/04/2012</a:t>
            </a:r>
            <a:endParaRPr lang="fr-FR"/>
          </a:p>
        </p:txBody>
      </p:sp>
    </p:spTree>
    <p:extLst>
      <p:ext uri="{BB962C8B-B14F-4D97-AF65-F5344CB8AC3E}">
        <p14:creationId xmlns:p14="http://schemas.microsoft.com/office/powerpoint/2010/main" val="510752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strVal val="#ppt_w*0.05"/>
                                          </p:val>
                                        </p:tav>
                                        <p:tav tm="100000">
                                          <p:val>
                                            <p:strVal val="#ppt_w"/>
                                          </p:val>
                                        </p:tav>
                                      </p:tavLst>
                                    </p:anim>
                                    <p:anim calcmode="lin" valueType="num">
                                      <p:cBhvr>
                                        <p:cTn id="8" dur="2000" fill="hold"/>
                                        <p:tgtEl>
                                          <p:spTgt spid="10"/>
                                        </p:tgtEl>
                                        <p:attrNameLst>
                                          <p:attrName>ppt_h</p:attrName>
                                        </p:attrNameLst>
                                      </p:cBhvr>
                                      <p:tavLst>
                                        <p:tav tm="0">
                                          <p:val>
                                            <p:strVal val="#ppt_h"/>
                                          </p:val>
                                        </p:tav>
                                        <p:tav tm="100000">
                                          <p:val>
                                            <p:strVal val="#ppt_h"/>
                                          </p:val>
                                        </p:tav>
                                      </p:tavLst>
                                    </p:anim>
                                    <p:anim calcmode="lin" valueType="num">
                                      <p:cBhvr>
                                        <p:cTn id="9" dur="2000" fill="hold"/>
                                        <p:tgtEl>
                                          <p:spTgt spid="10"/>
                                        </p:tgtEl>
                                        <p:attrNameLst>
                                          <p:attrName>ppt_x</p:attrName>
                                        </p:attrNameLst>
                                      </p:cBhvr>
                                      <p:tavLst>
                                        <p:tav tm="0">
                                          <p:val>
                                            <p:strVal val="#ppt_x-.2"/>
                                          </p:val>
                                        </p:tav>
                                        <p:tav tm="100000">
                                          <p:val>
                                            <p:strVal val="#ppt_x"/>
                                          </p:val>
                                        </p:tav>
                                      </p:tavLst>
                                    </p:anim>
                                    <p:anim calcmode="lin" valueType="num">
                                      <p:cBhvr>
                                        <p:cTn id="10" dur="2000" fill="hold"/>
                                        <p:tgtEl>
                                          <p:spTgt spid="10"/>
                                        </p:tgtEl>
                                        <p:attrNameLst>
                                          <p:attrName>ppt_y</p:attrName>
                                        </p:attrNameLst>
                                      </p:cBhvr>
                                      <p:tavLst>
                                        <p:tav tm="0">
                                          <p:val>
                                            <p:strVal val="#ppt_y"/>
                                          </p:val>
                                        </p:tav>
                                        <p:tav tm="100000">
                                          <p:val>
                                            <p:strVal val="#ppt_y"/>
                                          </p:val>
                                        </p:tav>
                                      </p:tavLst>
                                    </p:anim>
                                    <p:animEffect transition="in" filter="fade">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référentiel du diplôme</a:t>
            </a:r>
            <a:endParaRPr lang="fr-FR" dirty="0"/>
          </a:p>
        </p:txBody>
      </p:sp>
      <p:sp>
        <p:nvSpPr>
          <p:cNvPr id="3" name="Espace réservé du contenu 2"/>
          <p:cNvSpPr>
            <a:spLocks noGrp="1"/>
          </p:cNvSpPr>
          <p:nvPr>
            <p:ph idx="1"/>
          </p:nvPr>
        </p:nvSpPr>
        <p:spPr/>
        <p:txBody>
          <a:bodyPr/>
          <a:lstStyle/>
          <a:p>
            <a:pPr marL="0" indent="0">
              <a:buNone/>
            </a:pPr>
            <a:endParaRPr lang="fr-FR" dirty="0"/>
          </a:p>
        </p:txBody>
      </p:sp>
      <p:graphicFrame>
        <p:nvGraphicFramePr>
          <p:cNvPr id="4" name="Diagramme 3"/>
          <p:cNvGraphicFramePr/>
          <p:nvPr>
            <p:extLst>
              <p:ext uri="{D42A27DB-BD31-4B8C-83A1-F6EECF244321}">
                <p14:modId xmlns:p14="http://schemas.microsoft.com/office/powerpoint/2010/main" val="1987373096"/>
              </p:ext>
            </p:extLst>
          </p:nvPr>
        </p:nvGraphicFramePr>
        <p:xfrm>
          <a:off x="467544" y="1428736"/>
          <a:ext cx="7628688" cy="4592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pied de page 5"/>
          <p:cNvSpPr>
            <a:spLocks noGrp="1"/>
          </p:cNvSpPr>
          <p:nvPr>
            <p:ph type="ftr" sz="quarter" idx="11"/>
          </p:nvPr>
        </p:nvSpPr>
        <p:spPr/>
        <p:txBody>
          <a:bodyPr/>
          <a:lstStyle/>
          <a:p>
            <a:r>
              <a:rPr lang="fr-FR" smtClean="0"/>
              <a:t>Lycée Lesdiguières Grenoble</a:t>
            </a:r>
            <a:endParaRPr lang="fr-FR"/>
          </a:p>
        </p:txBody>
      </p:sp>
      <p:sp>
        <p:nvSpPr>
          <p:cNvPr id="7" name="Espace réservé de la date 6"/>
          <p:cNvSpPr>
            <a:spLocks noGrp="1"/>
          </p:cNvSpPr>
          <p:nvPr>
            <p:ph type="dt" sz="half" idx="10"/>
          </p:nvPr>
        </p:nvSpPr>
        <p:spPr/>
        <p:txBody>
          <a:bodyPr/>
          <a:lstStyle/>
          <a:p>
            <a:r>
              <a:rPr lang="fr-FR" smtClean="0"/>
              <a:t>25/04/2012</a:t>
            </a:r>
            <a:endParaRPr lang="fr-FR"/>
          </a:p>
        </p:txBody>
      </p:sp>
    </p:spTree>
    <p:extLst>
      <p:ext uri="{BB962C8B-B14F-4D97-AF65-F5344CB8AC3E}">
        <p14:creationId xmlns:p14="http://schemas.microsoft.com/office/powerpoint/2010/main" val="31345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e 1"/>
          <p:cNvGrpSpPr>
            <a:grpSpLocks/>
          </p:cNvGrpSpPr>
          <p:nvPr/>
        </p:nvGrpSpPr>
        <p:grpSpPr bwMode="auto">
          <a:xfrm>
            <a:off x="0" y="1588"/>
            <a:ext cx="9144000" cy="6858000"/>
            <a:chOff x="0" y="794"/>
            <a:chExt cx="9144000" cy="6858000"/>
          </a:xfrm>
        </p:grpSpPr>
        <p:sp>
          <p:nvSpPr>
            <p:cNvPr id="3" name="Rectangle à coins arrondis 2"/>
            <p:cNvSpPr/>
            <p:nvPr/>
          </p:nvSpPr>
          <p:spPr>
            <a:xfrm>
              <a:off x="285750" y="5858669"/>
              <a:ext cx="642938" cy="642937"/>
            </a:xfrm>
            <a:prstGeom prst="roundRect">
              <a:avLst/>
            </a:prstGeom>
            <a:solidFill>
              <a:schemeClr val="accent6">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4" name="Connecteur droit 3"/>
            <p:cNvCxnSpPr/>
            <p:nvPr/>
          </p:nvCxnSpPr>
          <p:spPr>
            <a:xfrm rot="5400000">
              <a:off x="-2393949" y="4177506"/>
              <a:ext cx="5357812" cy="1587"/>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5" name="Connecteur droit 4"/>
            <p:cNvCxnSpPr/>
            <p:nvPr/>
          </p:nvCxnSpPr>
          <p:spPr>
            <a:xfrm rot="5400000">
              <a:off x="-2858293" y="3429000"/>
              <a:ext cx="6858000" cy="1587"/>
            </a:xfrm>
            <a:prstGeom prst="line">
              <a:avLst/>
            </a:prstGeom>
            <a:ln>
              <a:solidFill>
                <a:schemeClr val="bg2">
                  <a:lumMod val="50000"/>
                </a:schemeClr>
              </a:solidFill>
            </a:ln>
          </p:spPr>
          <p:style>
            <a:lnRef idx="3">
              <a:schemeClr val="accent5"/>
            </a:lnRef>
            <a:fillRef idx="0">
              <a:schemeClr val="accent5"/>
            </a:fillRef>
            <a:effectRef idx="2">
              <a:schemeClr val="accent5"/>
            </a:effectRef>
            <a:fontRef idx="minor">
              <a:schemeClr val="tx1"/>
            </a:fontRef>
          </p:style>
        </p:cxnSp>
        <p:cxnSp>
          <p:nvCxnSpPr>
            <p:cNvPr id="6" name="Connecteur droit 5"/>
            <p:cNvCxnSpPr/>
            <p:nvPr/>
          </p:nvCxnSpPr>
          <p:spPr>
            <a:xfrm>
              <a:off x="0" y="6357144"/>
              <a:ext cx="9144000" cy="1587"/>
            </a:xfrm>
            <a:prstGeom prst="line">
              <a:avLst/>
            </a:prstGeom>
            <a:ln/>
          </p:spPr>
          <p:style>
            <a:lnRef idx="3">
              <a:schemeClr val="accent5"/>
            </a:lnRef>
            <a:fillRef idx="0">
              <a:schemeClr val="accent5"/>
            </a:fillRef>
            <a:effectRef idx="2">
              <a:schemeClr val="accent5"/>
            </a:effectRef>
            <a:fontRef idx="minor">
              <a:schemeClr val="tx1"/>
            </a:fontRef>
          </p:style>
        </p:cxnSp>
        <p:sp>
          <p:nvSpPr>
            <p:cNvPr id="7" name="Rectangle à coins arrondis 6"/>
            <p:cNvSpPr/>
            <p:nvPr/>
          </p:nvSpPr>
          <p:spPr>
            <a:xfrm>
              <a:off x="142875" y="6001544"/>
              <a:ext cx="642938" cy="64293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8" name="ZoneTexte 7"/>
          <p:cNvSpPr txBox="1"/>
          <p:nvPr/>
        </p:nvSpPr>
        <p:spPr>
          <a:xfrm>
            <a:off x="3643313" y="785813"/>
            <a:ext cx="3857625" cy="369887"/>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fr-FR" b="1" i="1" dirty="0">
                <a:solidFill>
                  <a:schemeClr val="tx1"/>
                </a:solidFill>
              </a:rPr>
              <a:t>RÉFÉRENTIEL DE  CERTIFICATION</a:t>
            </a:r>
            <a:endParaRPr lang="fr-FR" dirty="0">
              <a:solidFill>
                <a:schemeClr val="tx1"/>
              </a:solidFill>
            </a:endParaRPr>
          </a:p>
        </p:txBody>
      </p:sp>
      <p:grpSp>
        <p:nvGrpSpPr>
          <p:cNvPr id="20484" name="Groupe 9"/>
          <p:cNvGrpSpPr>
            <a:grpSpLocks/>
          </p:cNvGrpSpPr>
          <p:nvPr/>
        </p:nvGrpSpPr>
        <p:grpSpPr bwMode="auto">
          <a:xfrm>
            <a:off x="714375" y="214313"/>
            <a:ext cx="2173288" cy="1041400"/>
            <a:chOff x="1559782" y="14868"/>
            <a:chExt cx="2173836" cy="1042093"/>
          </a:xfrm>
        </p:grpSpPr>
        <p:sp>
          <p:nvSpPr>
            <p:cNvPr id="10" name="Rectangle à coins arrondis 9"/>
            <p:cNvSpPr/>
            <p:nvPr/>
          </p:nvSpPr>
          <p:spPr>
            <a:xfrm>
              <a:off x="1559782" y="14868"/>
              <a:ext cx="2173836" cy="1042093"/>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1" name="Rectangle 10"/>
            <p:cNvSpPr/>
            <p:nvPr/>
          </p:nvSpPr>
          <p:spPr>
            <a:xfrm>
              <a:off x="1610595" y="65702"/>
              <a:ext cx="2072210" cy="940425"/>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spcCol="1270" anchor="ctr"/>
            <a:lstStyle/>
            <a:p>
              <a:pPr algn="ctr" defTabSz="444500">
                <a:lnSpc>
                  <a:spcPct val="90000"/>
                </a:lnSpc>
                <a:spcAft>
                  <a:spcPct val="35000"/>
                </a:spcAft>
                <a:defRPr/>
              </a:pPr>
              <a:r>
                <a:rPr lang="fr-FR" sz="1000" b="1" dirty="0">
                  <a:solidFill>
                    <a:schemeClr val="bg1"/>
                  </a:solidFill>
                </a:rPr>
                <a:t>FONCTION </a:t>
              </a:r>
              <a:r>
                <a:rPr lang="fr-FR" sz="1400" b="1" dirty="0">
                  <a:solidFill>
                    <a:schemeClr val="bg1"/>
                  </a:solidFill>
                </a:rPr>
                <a:t>1</a:t>
              </a:r>
              <a:r>
                <a:rPr lang="fr-FR" sz="1000" b="1" dirty="0">
                  <a:solidFill>
                    <a:schemeClr val="bg1"/>
                  </a:solidFill>
                </a:rPr>
                <a:t> :  ACCUEIL, VENTE ET SUIVI DE CLIENTÈLE EN LANGUE FRANÇAISE ET EN LANGUES ÉTRANGÈRES </a:t>
              </a:r>
              <a:endParaRPr lang="fr-FR" sz="1000" dirty="0">
                <a:solidFill>
                  <a:schemeClr val="bg1"/>
                </a:solidFill>
              </a:endParaRPr>
            </a:p>
          </p:txBody>
        </p:sp>
      </p:grpSp>
      <p:graphicFrame>
        <p:nvGraphicFramePr>
          <p:cNvPr id="13" name="Diagramme 12"/>
          <p:cNvGraphicFramePr/>
          <p:nvPr>
            <p:extLst>
              <p:ext uri="{D42A27DB-BD31-4B8C-83A1-F6EECF244321}">
                <p14:modId xmlns:p14="http://schemas.microsoft.com/office/powerpoint/2010/main" val="3044083008"/>
              </p:ext>
            </p:extLst>
          </p:nvPr>
        </p:nvGraphicFramePr>
        <p:xfrm>
          <a:off x="1907704" y="1309216"/>
          <a:ext cx="6096000" cy="3919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Connecteur droit 8"/>
          <p:cNvCxnSpPr/>
          <p:nvPr/>
        </p:nvCxnSpPr>
        <p:spPr>
          <a:xfrm>
            <a:off x="928688" y="5229200"/>
            <a:ext cx="7747768" cy="0"/>
          </a:xfrm>
          <a:prstGeom prst="line">
            <a:avLst/>
          </a:prstGeom>
          <a:ln w="31750">
            <a:prstDash val="dash"/>
          </a:ln>
        </p:spPr>
        <p:style>
          <a:lnRef idx="1">
            <a:schemeClr val="accent1"/>
          </a:lnRef>
          <a:fillRef idx="0">
            <a:schemeClr val="accent1"/>
          </a:fillRef>
          <a:effectRef idx="0">
            <a:schemeClr val="accent1"/>
          </a:effectRef>
          <a:fontRef idx="minor">
            <a:schemeClr val="tx1"/>
          </a:fontRef>
        </p:style>
      </p:cxnSp>
      <p:grpSp>
        <p:nvGrpSpPr>
          <p:cNvPr id="15" name="Diagram group"/>
          <p:cNvGrpSpPr/>
          <p:nvPr/>
        </p:nvGrpSpPr>
        <p:grpSpPr>
          <a:xfrm>
            <a:off x="3491880" y="5313367"/>
            <a:ext cx="4876800" cy="894080"/>
            <a:chOff x="0" y="0"/>
            <a:chExt cx="4876800" cy="894080"/>
          </a:xfrm>
          <a:solidFill>
            <a:schemeClr val="accent2">
              <a:lumMod val="60000"/>
              <a:lumOff val="40000"/>
            </a:schemeClr>
          </a:solidFill>
          <a:scene3d>
            <a:camera prst="perspectiveRelaxedModerately" zoom="92000"/>
            <a:lightRig rig="balanced" dir="t">
              <a:rot lat="0" lon="0" rev="12700000"/>
            </a:lightRig>
          </a:scene3d>
        </p:grpSpPr>
        <p:grpSp>
          <p:nvGrpSpPr>
            <p:cNvPr id="16" name="Groupe 15"/>
            <p:cNvGrpSpPr/>
            <p:nvPr/>
          </p:nvGrpSpPr>
          <p:grpSpPr>
            <a:xfrm>
              <a:off x="0" y="0"/>
              <a:ext cx="4876800" cy="894080"/>
              <a:chOff x="0" y="0"/>
              <a:chExt cx="4876800" cy="894080"/>
            </a:xfrm>
            <a:grpFill/>
          </p:grpSpPr>
          <p:sp>
            <p:nvSpPr>
              <p:cNvPr id="17" name="Rectangle à coins arrondis 16"/>
              <p:cNvSpPr/>
              <p:nvPr/>
            </p:nvSpPr>
            <p:spPr>
              <a:xfrm>
                <a:off x="0" y="0"/>
                <a:ext cx="4876800" cy="894080"/>
              </a:xfrm>
              <a:prstGeom prst="roundRect">
                <a:avLst>
                  <a:gd name="adj" fmla="val 10000"/>
                </a:avLst>
              </a:prstGeom>
              <a:grpFill/>
              <a:ln>
                <a:solidFill>
                  <a:schemeClr val="accent2">
                    <a:lumMod val="40000"/>
                    <a:lumOff val="60000"/>
                  </a:schemeClr>
                </a:solidFill>
              </a:ln>
              <a:sp3d prstMaterial="plastic">
                <a:bevelT w="50800" h="50800"/>
                <a:bevelB w="50800" h="508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8" name="Rectangle 17"/>
              <p:cNvSpPr/>
              <p:nvPr/>
            </p:nvSpPr>
            <p:spPr>
              <a:xfrm>
                <a:off x="26187" y="26187"/>
                <a:ext cx="3836467" cy="841706"/>
              </a:xfrm>
              <a:prstGeom prst="rect">
                <a:avLst/>
              </a:prstGeom>
              <a:grpFill/>
              <a:ln>
                <a:solidFill>
                  <a:schemeClr val="accent2">
                    <a:lumMod val="40000"/>
                    <a:lumOff val="60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fr-FR" sz="2300" b="1" dirty="0" smtClean="0">
                    <a:solidFill>
                      <a:schemeClr val="tx1"/>
                    </a:solidFill>
                  </a:rPr>
                  <a:t>Savoirs associés</a:t>
                </a:r>
                <a:endParaRPr lang="fr-FR" sz="2300" kern="1200" dirty="0">
                  <a:solidFill>
                    <a:schemeClr val="tx1"/>
                  </a:solidFill>
                </a:endParaRPr>
              </a:p>
            </p:txBody>
          </p:sp>
        </p:grpSp>
      </p:grpSp>
      <p:sp>
        <p:nvSpPr>
          <p:cNvPr id="12" name="Espace réservé du pied de page 11"/>
          <p:cNvSpPr>
            <a:spLocks noGrp="1"/>
          </p:cNvSpPr>
          <p:nvPr>
            <p:ph type="ftr" sz="quarter" idx="11"/>
          </p:nvPr>
        </p:nvSpPr>
        <p:spPr/>
        <p:txBody>
          <a:bodyPr/>
          <a:lstStyle/>
          <a:p>
            <a:r>
              <a:rPr lang="fr-FR" smtClean="0"/>
              <a:t>Lycée Lesdiguières Grenoble</a:t>
            </a:r>
            <a:endParaRPr lang="fr-FR"/>
          </a:p>
        </p:txBody>
      </p:sp>
      <p:sp>
        <p:nvSpPr>
          <p:cNvPr id="14" name="Espace réservé de la date 13"/>
          <p:cNvSpPr>
            <a:spLocks noGrp="1"/>
          </p:cNvSpPr>
          <p:nvPr>
            <p:ph type="dt" sz="half" idx="10"/>
          </p:nvPr>
        </p:nvSpPr>
        <p:spPr/>
        <p:txBody>
          <a:bodyPr/>
          <a:lstStyle/>
          <a:p>
            <a:r>
              <a:rPr lang="fr-FR" smtClean="0"/>
              <a:t>25/04/2012</a:t>
            </a:r>
            <a:endParaRPr lang="fr-FR"/>
          </a:p>
        </p:txBody>
      </p:sp>
    </p:spTree>
    <p:extLst>
      <p:ext uri="{BB962C8B-B14F-4D97-AF65-F5344CB8AC3E}">
        <p14:creationId xmlns:p14="http://schemas.microsoft.com/office/powerpoint/2010/main" val="2039224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animEffect transition="in" filter="fade">
                                      <p:cBhvr>
                                        <p:cTn id="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me 15"/>
          <p:cNvGraphicFramePr/>
          <p:nvPr/>
        </p:nvGraphicFramePr>
        <p:xfrm>
          <a:off x="285720" y="714356"/>
          <a:ext cx="8643966" cy="600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ZoneTexte 16"/>
          <p:cNvSpPr txBox="1"/>
          <p:nvPr/>
        </p:nvSpPr>
        <p:spPr>
          <a:xfrm>
            <a:off x="714375" y="130175"/>
            <a:ext cx="2857500" cy="3698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fr-FR" dirty="0"/>
              <a:t>Principe d’écriture</a:t>
            </a:r>
          </a:p>
        </p:txBody>
      </p:sp>
    </p:spTree>
    <p:extLst>
      <p:ext uri="{BB962C8B-B14F-4D97-AF65-F5344CB8AC3E}">
        <p14:creationId xmlns:p14="http://schemas.microsoft.com/office/powerpoint/2010/main" val="8757383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Right)">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2335727476"/>
              </p:ext>
            </p:extLst>
          </p:nvPr>
        </p:nvGraphicFramePr>
        <p:xfrm>
          <a:off x="827584" y="548680"/>
          <a:ext cx="7848872"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ccolade ouvrante 2"/>
          <p:cNvSpPr/>
          <p:nvPr/>
        </p:nvSpPr>
        <p:spPr>
          <a:xfrm>
            <a:off x="1259632" y="548680"/>
            <a:ext cx="144016" cy="331236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ZoneTexte 9"/>
          <p:cNvSpPr txBox="1"/>
          <p:nvPr/>
        </p:nvSpPr>
        <p:spPr>
          <a:xfrm>
            <a:off x="1447280" y="53975"/>
            <a:ext cx="7025977"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fr-FR" dirty="0" smtClean="0"/>
              <a:t>Architecture des enseignements </a:t>
            </a:r>
            <a:r>
              <a:rPr lang="fr-FR" smtClean="0"/>
              <a:t>de première </a:t>
            </a:r>
            <a:r>
              <a:rPr lang="fr-FR" dirty="0" smtClean="0"/>
              <a:t>année</a:t>
            </a:r>
            <a:endParaRPr lang="fr-FR" dirty="0"/>
          </a:p>
        </p:txBody>
      </p:sp>
      <p:sp>
        <p:nvSpPr>
          <p:cNvPr id="4" name="ZoneTexte 3"/>
          <p:cNvSpPr txBox="1"/>
          <p:nvPr/>
        </p:nvSpPr>
        <p:spPr>
          <a:xfrm>
            <a:off x="2771800" y="6093296"/>
            <a:ext cx="4968552" cy="646331"/>
          </a:xfrm>
          <a:prstGeom prst="rect">
            <a:avLst/>
          </a:prstGeom>
          <a:noFill/>
          <a:ln>
            <a:solidFill>
              <a:schemeClr val="tx1"/>
            </a:solidFill>
          </a:ln>
        </p:spPr>
        <p:txBody>
          <a:bodyPr wrap="square" rtlCol="0">
            <a:spAutoFit/>
          </a:bodyPr>
          <a:lstStyle/>
          <a:p>
            <a:r>
              <a:rPr lang="fr-FR" dirty="0" smtClean="0"/>
              <a:t>Permet une première spécialisation fonctionnelle et/ou sectorielle</a:t>
            </a:r>
            <a:endParaRPr lang="fr-FR" dirty="0"/>
          </a:p>
        </p:txBody>
      </p:sp>
      <p:sp>
        <p:nvSpPr>
          <p:cNvPr id="5" name="Flèche à angle droit 4"/>
          <p:cNvSpPr/>
          <p:nvPr/>
        </p:nvSpPr>
        <p:spPr>
          <a:xfrm>
            <a:off x="7740352" y="5856947"/>
            <a:ext cx="360040" cy="47269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pied de page 6"/>
          <p:cNvSpPr>
            <a:spLocks noGrp="1"/>
          </p:cNvSpPr>
          <p:nvPr>
            <p:ph type="ftr" sz="quarter" idx="11"/>
          </p:nvPr>
        </p:nvSpPr>
        <p:spPr/>
        <p:txBody>
          <a:bodyPr/>
          <a:lstStyle/>
          <a:p>
            <a:r>
              <a:rPr lang="fr-FR" smtClean="0"/>
              <a:t>Lycée Lesdiguières Grenoble</a:t>
            </a:r>
            <a:endParaRPr lang="fr-FR"/>
          </a:p>
        </p:txBody>
      </p:sp>
      <p:sp>
        <p:nvSpPr>
          <p:cNvPr id="8" name="Espace réservé de la date 7"/>
          <p:cNvSpPr>
            <a:spLocks noGrp="1"/>
          </p:cNvSpPr>
          <p:nvPr>
            <p:ph type="dt" sz="half" idx="10"/>
          </p:nvPr>
        </p:nvSpPr>
        <p:spPr/>
        <p:txBody>
          <a:bodyPr/>
          <a:lstStyle/>
          <a:p>
            <a:r>
              <a:rPr lang="fr-FR" smtClean="0"/>
              <a:t>25/04/2012</a:t>
            </a:r>
            <a:endParaRPr lang="fr-FR"/>
          </a:p>
        </p:txBody>
      </p:sp>
    </p:spTree>
    <p:extLst>
      <p:ext uri="{BB962C8B-B14F-4D97-AF65-F5344CB8AC3E}">
        <p14:creationId xmlns:p14="http://schemas.microsoft.com/office/powerpoint/2010/main" val="37168782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1571654036"/>
              </p:ext>
            </p:extLst>
          </p:nvPr>
        </p:nvGraphicFramePr>
        <p:xfrm>
          <a:off x="1524000" y="548680"/>
          <a:ext cx="7152456"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ccolade ouvrante 2"/>
          <p:cNvSpPr/>
          <p:nvPr/>
        </p:nvSpPr>
        <p:spPr>
          <a:xfrm>
            <a:off x="1259632" y="548680"/>
            <a:ext cx="144016" cy="331236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Accolade ouvrante 6"/>
          <p:cNvSpPr/>
          <p:nvPr/>
        </p:nvSpPr>
        <p:spPr>
          <a:xfrm>
            <a:off x="1350988" y="4149080"/>
            <a:ext cx="72008" cy="187220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ZoneTexte 7"/>
          <p:cNvSpPr txBox="1"/>
          <p:nvPr/>
        </p:nvSpPr>
        <p:spPr>
          <a:xfrm>
            <a:off x="107504" y="1790919"/>
            <a:ext cx="1080120" cy="646331"/>
          </a:xfrm>
          <a:prstGeom prst="rect">
            <a:avLst/>
          </a:prstGeom>
          <a:noFill/>
        </p:spPr>
        <p:txBody>
          <a:bodyPr wrap="square" rtlCol="0">
            <a:spAutoFit/>
          </a:bodyPr>
          <a:lstStyle/>
          <a:p>
            <a:pPr algn="ctr"/>
            <a:r>
              <a:rPr lang="fr-FR" b="1" dirty="0" smtClean="0"/>
              <a:t>Tronc</a:t>
            </a:r>
          </a:p>
          <a:p>
            <a:pPr algn="ctr"/>
            <a:r>
              <a:rPr lang="fr-FR" b="1" dirty="0" smtClean="0"/>
              <a:t>commun</a:t>
            </a:r>
            <a:endParaRPr lang="fr-FR" b="1" dirty="0"/>
          </a:p>
        </p:txBody>
      </p:sp>
      <p:sp>
        <p:nvSpPr>
          <p:cNvPr id="9" name="ZoneTexte 8"/>
          <p:cNvSpPr txBox="1"/>
          <p:nvPr/>
        </p:nvSpPr>
        <p:spPr>
          <a:xfrm>
            <a:off x="0" y="4762018"/>
            <a:ext cx="1280704" cy="646331"/>
          </a:xfrm>
          <a:prstGeom prst="rect">
            <a:avLst/>
          </a:prstGeom>
          <a:noFill/>
        </p:spPr>
        <p:txBody>
          <a:bodyPr wrap="square" rtlCol="0">
            <a:spAutoFit/>
          </a:bodyPr>
          <a:lstStyle/>
          <a:p>
            <a:pPr algn="ctr"/>
            <a:r>
              <a:rPr lang="fr-FR" b="1" dirty="0" smtClean="0"/>
              <a:t>Dominante à choisir</a:t>
            </a:r>
          </a:p>
        </p:txBody>
      </p:sp>
      <p:sp>
        <p:nvSpPr>
          <p:cNvPr id="10" name="ZoneTexte 9"/>
          <p:cNvSpPr txBox="1"/>
          <p:nvPr/>
        </p:nvSpPr>
        <p:spPr>
          <a:xfrm>
            <a:off x="1447280" y="53975"/>
            <a:ext cx="7025977"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fr-FR" dirty="0" smtClean="0"/>
              <a:t>Architecture des enseignements de seconde année</a:t>
            </a:r>
            <a:endParaRPr lang="fr-FR" dirty="0"/>
          </a:p>
        </p:txBody>
      </p:sp>
      <p:sp>
        <p:nvSpPr>
          <p:cNvPr id="5" name="Espace réservé du pied de page 4"/>
          <p:cNvSpPr>
            <a:spLocks noGrp="1"/>
          </p:cNvSpPr>
          <p:nvPr>
            <p:ph type="ftr" sz="quarter" idx="11"/>
          </p:nvPr>
        </p:nvSpPr>
        <p:spPr/>
        <p:txBody>
          <a:bodyPr/>
          <a:lstStyle/>
          <a:p>
            <a:r>
              <a:rPr lang="fr-FR" smtClean="0"/>
              <a:t>Lycée Lesdiguières Grenoble</a:t>
            </a:r>
            <a:endParaRPr lang="fr-FR"/>
          </a:p>
        </p:txBody>
      </p:sp>
      <p:sp>
        <p:nvSpPr>
          <p:cNvPr id="6" name="Espace réservé de la date 5"/>
          <p:cNvSpPr>
            <a:spLocks noGrp="1"/>
          </p:cNvSpPr>
          <p:nvPr>
            <p:ph type="dt" sz="half" idx="10"/>
          </p:nvPr>
        </p:nvSpPr>
        <p:spPr/>
        <p:txBody>
          <a:bodyPr/>
          <a:lstStyle/>
          <a:p>
            <a:r>
              <a:rPr lang="fr-FR" smtClean="0"/>
              <a:t>25/04/2012</a:t>
            </a:r>
            <a:endParaRPr lang="fr-FR"/>
          </a:p>
        </p:txBody>
      </p:sp>
      <p:sp>
        <p:nvSpPr>
          <p:cNvPr id="11" name="Flèche à angle droit 10"/>
          <p:cNvSpPr/>
          <p:nvPr/>
        </p:nvSpPr>
        <p:spPr>
          <a:xfrm>
            <a:off x="6660232" y="5408349"/>
            <a:ext cx="1008112" cy="39691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droite 12"/>
          <p:cNvSpPr/>
          <p:nvPr/>
        </p:nvSpPr>
        <p:spPr>
          <a:xfrm>
            <a:off x="4716016" y="5085184"/>
            <a:ext cx="244827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bas 13"/>
          <p:cNvSpPr/>
          <p:nvPr/>
        </p:nvSpPr>
        <p:spPr>
          <a:xfrm>
            <a:off x="7524328" y="3861048"/>
            <a:ext cx="144016"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7164288" y="4662789"/>
            <a:ext cx="1907704" cy="8447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7276380" y="4762018"/>
            <a:ext cx="1763688" cy="646331"/>
          </a:xfrm>
          <a:prstGeom prst="rect">
            <a:avLst/>
          </a:prstGeom>
          <a:noFill/>
        </p:spPr>
        <p:txBody>
          <a:bodyPr wrap="square" rtlCol="0">
            <a:spAutoFit/>
          </a:bodyPr>
          <a:lstStyle/>
          <a:p>
            <a:r>
              <a:rPr lang="fr-FR" b="1" dirty="0" smtClean="0"/>
              <a:t>Poursuite de la spécialisation</a:t>
            </a:r>
            <a:endParaRPr lang="fr-FR" b="1" dirty="0"/>
          </a:p>
        </p:txBody>
      </p:sp>
    </p:spTree>
    <p:extLst>
      <p:ext uri="{BB962C8B-B14F-4D97-AF65-F5344CB8AC3E}">
        <p14:creationId xmlns:p14="http://schemas.microsoft.com/office/powerpoint/2010/main" val="3786901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e 1"/>
          <p:cNvGrpSpPr>
            <a:grpSpLocks/>
          </p:cNvGrpSpPr>
          <p:nvPr/>
        </p:nvGrpSpPr>
        <p:grpSpPr bwMode="auto">
          <a:xfrm>
            <a:off x="0" y="1588"/>
            <a:ext cx="9144000" cy="6858000"/>
            <a:chOff x="0" y="794"/>
            <a:chExt cx="9144000" cy="6858000"/>
          </a:xfrm>
        </p:grpSpPr>
        <p:sp>
          <p:nvSpPr>
            <p:cNvPr id="3" name="Rectangle à coins arrondis 2"/>
            <p:cNvSpPr/>
            <p:nvPr/>
          </p:nvSpPr>
          <p:spPr>
            <a:xfrm>
              <a:off x="285750" y="5858669"/>
              <a:ext cx="642938" cy="642937"/>
            </a:xfrm>
            <a:prstGeom prst="roundRect">
              <a:avLst/>
            </a:prstGeom>
            <a:solidFill>
              <a:schemeClr val="accent6">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4" name="Connecteur droit 3"/>
            <p:cNvCxnSpPr/>
            <p:nvPr/>
          </p:nvCxnSpPr>
          <p:spPr>
            <a:xfrm rot="5400000">
              <a:off x="-2393949" y="4177506"/>
              <a:ext cx="5357812" cy="1587"/>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5" name="Connecteur droit 4"/>
            <p:cNvCxnSpPr/>
            <p:nvPr/>
          </p:nvCxnSpPr>
          <p:spPr>
            <a:xfrm rot="5400000">
              <a:off x="-2858293" y="3429000"/>
              <a:ext cx="6858000" cy="1587"/>
            </a:xfrm>
            <a:prstGeom prst="line">
              <a:avLst/>
            </a:prstGeom>
            <a:ln>
              <a:solidFill>
                <a:schemeClr val="bg2">
                  <a:lumMod val="50000"/>
                </a:schemeClr>
              </a:solidFill>
            </a:ln>
          </p:spPr>
          <p:style>
            <a:lnRef idx="3">
              <a:schemeClr val="accent5"/>
            </a:lnRef>
            <a:fillRef idx="0">
              <a:schemeClr val="accent5"/>
            </a:fillRef>
            <a:effectRef idx="2">
              <a:schemeClr val="accent5"/>
            </a:effectRef>
            <a:fontRef idx="minor">
              <a:schemeClr val="tx1"/>
            </a:fontRef>
          </p:style>
        </p:cxnSp>
        <p:cxnSp>
          <p:nvCxnSpPr>
            <p:cNvPr id="6" name="Connecteur droit 5"/>
            <p:cNvCxnSpPr/>
            <p:nvPr/>
          </p:nvCxnSpPr>
          <p:spPr>
            <a:xfrm>
              <a:off x="0" y="6357144"/>
              <a:ext cx="9144000" cy="1587"/>
            </a:xfrm>
            <a:prstGeom prst="line">
              <a:avLst/>
            </a:prstGeom>
            <a:ln/>
          </p:spPr>
          <p:style>
            <a:lnRef idx="3">
              <a:schemeClr val="accent5"/>
            </a:lnRef>
            <a:fillRef idx="0">
              <a:schemeClr val="accent5"/>
            </a:fillRef>
            <a:effectRef idx="2">
              <a:schemeClr val="accent5"/>
            </a:effectRef>
            <a:fontRef idx="minor">
              <a:schemeClr val="tx1"/>
            </a:fontRef>
          </p:style>
        </p:cxnSp>
        <p:sp>
          <p:nvSpPr>
            <p:cNvPr id="7" name="Rectangle à coins arrondis 6"/>
            <p:cNvSpPr/>
            <p:nvPr/>
          </p:nvSpPr>
          <p:spPr>
            <a:xfrm>
              <a:off x="142875" y="6001544"/>
              <a:ext cx="642938" cy="64293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grpSp>
        <p:nvGrpSpPr>
          <p:cNvPr id="23555" name="Groupe 16"/>
          <p:cNvGrpSpPr>
            <a:grpSpLocks/>
          </p:cNvGrpSpPr>
          <p:nvPr/>
        </p:nvGrpSpPr>
        <p:grpSpPr bwMode="auto">
          <a:xfrm>
            <a:off x="1643063" y="214313"/>
            <a:ext cx="6143625" cy="788987"/>
            <a:chOff x="1643042" y="214290"/>
            <a:chExt cx="6143668" cy="789207"/>
          </a:xfrm>
        </p:grpSpPr>
        <p:sp>
          <p:nvSpPr>
            <p:cNvPr id="12" name="Arrondir un rectangle avec un coin du même côté 11"/>
            <p:cNvSpPr/>
            <p:nvPr/>
          </p:nvSpPr>
          <p:spPr>
            <a:xfrm>
              <a:off x="1643042" y="214290"/>
              <a:ext cx="6072229" cy="714574"/>
            </a:xfrm>
            <a:prstGeom prst="round2SameRect">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fr-FR"/>
            </a:p>
          </p:txBody>
        </p:sp>
        <p:sp>
          <p:nvSpPr>
            <p:cNvPr id="23596" name="ZoneTexte 12"/>
            <p:cNvSpPr txBox="1">
              <a:spLocks noChangeArrowheads="1"/>
            </p:cNvSpPr>
            <p:nvPr/>
          </p:nvSpPr>
          <p:spPr bwMode="auto">
            <a:xfrm>
              <a:off x="1928794" y="357166"/>
              <a:ext cx="58579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solidFill>
                    <a:schemeClr val="bg1"/>
                  </a:solidFill>
                  <a:latin typeface="Calibri" pitchFamily="34" charset="0"/>
                </a:rPr>
                <a:t>HORAIRE EN FORMATION INITIALE SOUS STATUT SCOLAIRE</a:t>
              </a:r>
            </a:p>
            <a:p>
              <a:pPr eaLnBrk="1" hangingPunct="1"/>
              <a:endParaRPr lang="fr-FR">
                <a:latin typeface="Calibri" pitchFamily="34" charset="0"/>
              </a:endParaRPr>
            </a:p>
          </p:txBody>
        </p:sp>
      </p:grpSp>
      <p:graphicFrame>
        <p:nvGraphicFramePr>
          <p:cNvPr id="30774" name="Group 54"/>
          <p:cNvGraphicFramePr>
            <a:graphicFrameLocks noGrp="1"/>
          </p:cNvGraphicFramePr>
          <p:nvPr/>
        </p:nvGraphicFramePr>
        <p:xfrm>
          <a:off x="1143000" y="1357313"/>
          <a:ext cx="7143750" cy="2194560"/>
        </p:xfrm>
        <a:graphic>
          <a:graphicData uri="http://schemas.openxmlformats.org/drawingml/2006/table">
            <a:tbl>
              <a:tblPr/>
              <a:tblGrid>
                <a:gridCol w="2717800"/>
                <a:gridCol w="1565275"/>
                <a:gridCol w="1617663"/>
                <a:gridCol w="1243012"/>
              </a:tblGrid>
              <a:tr h="5484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charset="0"/>
                          <a:cs typeface="Times New Roman" pitchFamily="18" charset="0"/>
                        </a:rPr>
                        <a:t>Enseignements</a:t>
                      </a:r>
                      <a:endParaRPr kumimoji="0" lang="fr-FR" sz="1200" b="0" i="0" u="none" strike="noStrike" cap="none" normalizeH="0" baseline="0" smtClean="0">
                        <a:ln>
                          <a:noFill/>
                        </a:ln>
                        <a:solidFill>
                          <a:schemeClr val="tx1"/>
                        </a:solidFill>
                        <a:effectLst/>
                        <a:latin typeface="Arial" charset="0"/>
                        <a:cs typeface="Times New Roman" pitchFamily="18" charset="0"/>
                      </a:endParaRPr>
                    </a:p>
                  </a:txBody>
                  <a:tcPr marL="26939" marR="269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charset="0"/>
                          <a:cs typeface="Times New Roman" pitchFamily="18" charset="0"/>
                        </a:rPr>
                        <a:t>Horaire hebdomadaire élève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charset="0"/>
                          <a:cs typeface="Times New Roman" pitchFamily="18" charset="0"/>
                        </a:rPr>
                        <a:t>1</a:t>
                      </a:r>
                      <a:r>
                        <a:rPr kumimoji="0" lang="fr-FR" sz="1200" b="1" i="0" u="none" strike="noStrike" cap="none" normalizeH="0" baseline="30000" smtClean="0">
                          <a:ln>
                            <a:noFill/>
                          </a:ln>
                          <a:solidFill>
                            <a:schemeClr val="tx1"/>
                          </a:solidFill>
                          <a:effectLst/>
                          <a:latin typeface="Arial" charset="0"/>
                          <a:cs typeface="Times New Roman" pitchFamily="18" charset="0"/>
                        </a:rPr>
                        <a:t>ère</a:t>
                      </a:r>
                      <a:r>
                        <a:rPr kumimoji="0" lang="fr-FR" sz="1200" b="1" i="0" u="none" strike="noStrike" cap="none" normalizeH="0" baseline="0" smtClean="0">
                          <a:ln>
                            <a:noFill/>
                          </a:ln>
                          <a:solidFill>
                            <a:schemeClr val="tx1"/>
                          </a:solidFill>
                          <a:effectLst/>
                          <a:latin typeface="Arial" charset="0"/>
                          <a:cs typeface="Times New Roman" pitchFamily="18" charset="0"/>
                        </a:rPr>
                        <a:t> année</a:t>
                      </a:r>
                    </a:p>
                  </a:txBody>
                  <a:tcPr marL="26939" marR="269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charset="0"/>
                          <a:cs typeface="Times New Roman" pitchFamily="18" charset="0"/>
                        </a:rPr>
                        <a:t>Horaire hebdomadaire élève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charset="0"/>
                          <a:cs typeface="Times New Roman" pitchFamily="18" charset="0"/>
                        </a:rPr>
                        <a:t>2</a:t>
                      </a:r>
                      <a:r>
                        <a:rPr kumimoji="0" lang="fr-FR" sz="1200" b="1" i="0" u="none" strike="noStrike" cap="none" normalizeH="0" baseline="30000" smtClean="0">
                          <a:ln>
                            <a:noFill/>
                          </a:ln>
                          <a:solidFill>
                            <a:schemeClr val="tx1"/>
                          </a:solidFill>
                          <a:effectLst/>
                          <a:latin typeface="Arial" charset="0"/>
                          <a:cs typeface="Times New Roman" pitchFamily="18" charset="0"/>
                        </a:rPr>
                        <a:t>nde</a:t>
                      </a:r>
                      <a:r>
                        <a:rPr kumimoji="0" lang="fr-FR" sz="1200" b="1" i="0" u="none" strike="noStrike" cap="none" normalizeH="0" baseline="0" smtClean="0">
                          <a:ln>
                            <a:noFill/>
                          </a:ln>
                          <a:solidFill>
                            <a:schemeClr val="tx1"/>
                          </a:solidFill>
                          <a:effectLst/>
                          <a:latin typeface="Arial" charset="0"/>
                          <a:cs typeface="Times New Roman" pitchFamily="18" charset="0"/>
                        </a:rPr>
                        <a:t> année</a:t>
                      </a:r>
                    </a:p>
                  </a:txBody>
                  <a:tcPr marL="26939" marR="269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charset="0"/>
                          <a:cs typeface="Times New Roman" pitchFamily="18" charset="0"/>
                        </a:rPr>
                        <a:t>Horaire global élève sur deux</a:t>
                      </a:r>
                      <a:r>
                        <a:rPr kumimoji="0" lang="fr-FR" sz="1200" b="0" i="0" u="none" strike="noStrike" cap="none" normalizeH="0" baseline="0" smtClean="0">
                          <a:ln>
                            <a:noFill/>
                          </a:ln>
                          <a:solidFill>
                            <a:schemeClr val="tx1"/>
                          </a:solidFill>
                          <a:effectLst/>
                          <a:latin typeface="Arial" charset="0"/>
                          <a:cs typeface="Times New Roman" pitchFamily="18" charset="0"/>
                        </a:rPr>
                        <a:t> </a:t>
                      </a:r>
                      <a:r>
                        <a:rPr kumimoji="0" lang="fr-FR" sz="1200" b="1" i="0" u="none" strike="noStrike" cap="none" normalizeH="0" baseline="0" smtClean="0">
                          <a:ln>
                            <a:noFill/>
                          </a:ln>
                          <a:solidFill>
                            <a:schemeClr val="tx1"/>
                          </a:solidFill>
                          <a:effectLst/>
                          <a:latin typeface="Arial" charset="0"/>
                          <a:cs typeface="Times New Roman" pitchFamily="18" charset="0"/>
                        </a:rPr>
                        <a:t>ans </a:t>
                      </a:r>
                    </a:p>
                  </a:txBody>
                  <a:tcPr marL="26939" marR="269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6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charset="0"/>
                          <a:cs typeface="Times New Roman" pitchFamily="18" charset="0"/>
                        </a:rPr>
                        <a:t>Enseignements obligatoires</a:t>
                      </a:r>
                      <a:endParaRPr kumimoji="0" lang="fr-FR" sz="1200" b="1" i="1" u="none" strike="noStrike" cap="none" normalizeH="0" baseline="0" smtClean="0">
                        <a:ln>
                          <a:noFill/>
                        </a:ln>
                        <a:solidFill>
                          <a:schemeClr val="tx1"/>
                        </a:solidFill>
                        <a:effectLst/>
                        <a:latin typeface="Arial" charset="0"/>
                        <a:cs typeface="Times New Roman" pitchFamily="18" charset="0"/>
                      </a:endParaRPr>
                    </a:p>
                  </a:txBody>
                  <a:tcPr marL="26939" marR="269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Total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(div+1/2 div)</a:t>
                      </a:r>
                    </a:p>
                  </a:txBody>
                  <a:tcPr marL="26939" marR="269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Total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(div+1/2 div)</a:t>
                      </a:r>
                    </a:p>
                  </a:txBody>
                  <a:tcPr marL="26939" marR="269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cs typeface="Times New Roman" pitchFamily="18" charset="0"/>
                      </a:endParaRPr>
                    </a:p>
                  </a:txBody>
                  <a:tcPr marL="26939" marR="269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6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1" i="1"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charset="0"/>
                          <a:cs typeface="Times New Roman" pitchFamily="18" charset="0"/>
                        </a:rPr>
                        <a:t>Culture générale et expression</a:t>
                      </a:r>
                      <a:endParaRPr kumimoji="0" lang="fr-FR" sz="1200" b="0" i="0" u="none" strike="noStrike" cap="none" normalizeH="0" baseline="0" smtClean="0">
                        <a:ln>
                          <a:noFill/>
                        </a:ln>
                        <a:solidFill>
                          <a:schemeClr val="tx1"/>
                        </a:solidFill>
                        <a:effectLst/>
                        <a:latin typeface="Arial" charset="0"/>
                        <a:cs typeface="Times New Roman" pitchFamily="18" charset="0"/>
                      </a:endParaRPr>
                    </a:p>
                  </a:txBody>
                  <a:tcPr marL="26939" marR="269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2 (2 + 0)</a:t>
                      </a:r>
                    </a:p>
                  </a:txBody>
                  <a:tcPr marL="26939" marR="269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2 (2 + 0)</a:t>
                      </a:r>
                    </a:p>
                  </a:txBody>
                  <a:tcPr marL="26939" marR="269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120</a:t>
                      </a:r>
                    </a:p>
                  </a:txBody>
                  <a:tcPr marL="26939" marR="269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9141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1"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charset="0"/>
                          <a:cs typeface="Times New Roman" pitchFamily="18" charset="0"/>
                        </a:rPr>
                        <a:t>Communication en langue vivante étrangère</a:t>
                      </a:r>
                      <a:endParaRPr kumimoji="0" lang="fr-FR" sz="12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 </a:t>
                      </a:r>
                      <a:r>
                        <a:rPr kumimoji="0" lang="fr-FR" sz="1200" b="1" i="0" u="none" strike="noStrike" cap="none" normalizeH="0" baseline="0" smtClean="0">
                          <a:ln>
                            <a:noFill/>
                          </a:ln>
                          <a:solidFill>
                            <a:schemeClr val="tx1"/>
                          </a:solidFill>
                          <a:effectLst/>
                          <a:latin typeface="Arial" charset="0"/>
                          <a:cs typeface="Times New Roman" pitchFamily="18" charset="0"/>
                        </a:rPr>
                        <a:t>langue A : anglais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charset="0"/>
                          <a:cs typeface="Times New Roman" pitchFamily="18" charset="0"/>
                        </a:rPr>
                        <a:t>- langue  B (1) </a:t>
                      </a:r>
                    </a:p>
                  </a:txBody>
                  <a:tcPr marL="26939" marR="269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3 (2 + 1)</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3 (2 + 1)</a:t>
                      </a:r>
                    </a:p>
                  </a:txBody>
                  <a:tcPr marL="26939" marR="269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3 (2 + 1)</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3 (2 + 1)</a:t>
                      </a:r>
                    </a:p>
                  </a:txBody>
                  <a:tcPr marL="26939" marR="269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180</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180</a:t>
                      </a:r>
                    </a:p>
                  </a:txBody>
                  <a:tcPr marL="26939" marR="269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bl>
          </a:graphicData>
        </a:graphic>
      </p:graphicFrame>
      <p:graphicFrame>
        <p:nvGraphicFramePr>
          <p:cNvPr id="30784" name="Group 64"/>
          <p:cNvGraphicFramePr>
            <a:graphicFrameLocks noGrp="1"/>
          </p:cNvGraphicFramePr>
          <p:nvPr/>
        </p:nvGraphicFramePr>
        <p:xfrm>
          <a:off x="1143000" y="3286125"/>
          <a:ext cx="7143750" cy="3391140"/>
        </p:xfrm>
        <a:graphic>
          <a:graphicData uri="http://schemas.openxmlformats.org/drawingml/2006/table">
            <a:tbl>
              <a:tblPr/>
              <a:tblGrid>
                <a:gridCol w="2717800"/>
                <a:gridCol w="1565275"/>
                <a:gridCol w="1617663"/>
                <a:gridCol w="1243012"/>
              </a:tblGrid>
              <a:tr h="127992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1"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1" i="0" u="none" strike="noStrike" cap="none" normalizeH="0" baseline="0" smtClean="0">
                        <a:ln>
                          <a:noFill/>
                        </a:ln>
                        <a:solidFill>
                          <a:srgbClr val="604A7B"/>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charset="0"/>
                          <a:cs typeface="Times New Roman" pitchFamily="18" charset="0"/>
                        </a:rPr>
                        <a:t>Gestion de la relation client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1"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charset="0"/>
                          <a:cs typeface="Times New Roman" pitchFamily="18" charset="0"/>
                        </a:rPr>
                        <a:t>Élaboration de l’offre touristique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1"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charset="0"/>
                          <a:cs typeface="Times New Roman" pitchFamily="18" charset="0"/>
                        </a:rPr>
                        <a:t>- tourisme et territoire</a:t>
                      </a:r>
                    </a:p>
                  </a:txBody>
                  <a:tcPr marL="26939" marR="269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4 (2 +2)</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cs typeface="Times New Roman" pitchFamily="18" charset="0"/>
                      </a:endParaRPr>
                    </a:p>
                  </a:txBody>
                  <a:tcPr marL="26939" marR="269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4 (2 +2)</a:t>
                      </a:r>
                    </a:p>
                  </a:txBody>
                  <a:tcPr marL="26939" marR="269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240</a:t>
                      </a:r>
                    </a:p>
                  </a:txBody>
                  <a:tcPr marL="26939" marR="269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1109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1"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fr-FR" sz="1200" b="1" i="0" u="none" strike="noStrike" cap="none" normalizeH="0" baseline="0" smtClean="0">
                          <a:ln>
                            <a:noFill/>
                          </a:ln>
                          <a:solidFill>
                            <a:schemeClr val="tx1"/>
                          </a:solidFill>
                          <a:effectLst/>
                          <a:latin typeface="Arial" charset="0"/>
                          <a:cs typeface="Times New Roman" pitchFamily="18" charset="0"/>
                        </a:rPr>
                        <a:t>cadre organisationnel et juridique des activités touristiques</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fr-FR" sz="1200" b="1"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charset="0"/>
                          <a:cs typeface="Times New Roman" pitchFamily="18" charset="0"/>
                        </a:rPr>
                        <a:t>- mercatique et conception de prestation touristique</a:t>
                      </a:r>
                    </a:p>
                  </a:txBody>
                  <a:tcPr marL="26939" marR="269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4 (3 + 1)</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2 (2 + 0)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5 (4 + 1)</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cs typeface="Times New Roman" pitchFamily="18" charset="0"/>
                      </a:endParaRPr>
                    </a:p>
                  </a:txBody>
                  <a:tcPr marL="26939" marR="269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4 (3 + 1)</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2 (2 + 0)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5 (4 + 1)</a:t>
                      </a:r>
                    </a:p>
                  </a:txBody>
                  <a:tcPr marL="26939" marR="269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240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120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300</a:t>
                      </a:r>
                    </a:p>
                  </a:txBody>
                  <a:tcPr marL="26939" marR="269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36245130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0774"/>
                                        </p:tgtEl>
                                        <p:attrNameLst>
                                          <p:attrName>style.visibility</p:attrName>
                                        </p:attrNameLst>
                                      </p:cBhvr>
                                      <p:to>
                                        <p:strVal val="visible"/>
                                      </p:to>
                                    </p:set>
                                    <p:animEffect transition="in" filter="strips(downRight)">
                                      <p:cBhvr>
                                        <p:cTn id="7" dur="2000"/>
                                        <p:tgtEl>
                                          <p:spTgt spid="307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30784"/>
                                        </p:tgtEl>
                                        <p:attrNameLst>
                                          <p:attrName>style.visibility</p:attrName>
                                        </p:attrNameLst>
                                      </p:cBhvr>
                                      <p:to>
                                        <p:strVal val="visible"/>
                                      </p:to>
                                    </p:set>
                                    <p:animEffect transition="in" filter="strips(downRight)">
                                      <p:cBhvr>
                                        <p:cTn id="12" dur="2000"/>
                                        <p:tgtEl>
                                          <p:spTgt spid="30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e 1"/>
          <p:cNvGrpSpPr>
            <a:grpSpLocks/>
          </p:cNvGrpSpPr>
          <p:nvPr/>
        </p:nvGrpSpPr>
        <p:grpSpPr bwMode="auto">
          <a:xfrm>
            <a:off x="0" y="1588"/>
            <a:ext cx="9144000" cy="6858000"/>
            <a:chOff x="0" y="794"/>
            <a:chExt cx="9144000" cy="6858000"/>
          </a:xfrm>
        </p:grpSpPr>
        <p:sp>
          <p:nvSpPr>
            <p:cNvPr id="3" name="Rectangle à coins arrondis 2"/>
            <p:cNvSpPr/>
            <p:nvPr/>
          </p:nvSpPr>
          <p:spPr>
            <a:xfrm>
              <a:off x="285750" y="5858669"/>
              <a:ext cx="642938" cy="642937"/>
            </a:xfrm>
            <a:prstGeom prst="roundRect">
              <a:avLst/>
            </a:prstGeom>
            <a:solidFill>
              <a:schemeClr val="accent6">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4" name="Connecteur droit 3"/>
            <p:cNvCxnSpPr/>
            <p:nvPr/>
          </p:nvCxnSpPr>
          <p:spPr>
            <a:xfrm rot="5400000">
              <a:off x="-2393949" y="4177506"/>
              <a:ext cx="5357812" cy="1587"/>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5" name="Connecteur droit 4"/>
            <p:cNvCxnSpPr/>
            <p:nvPr/>
          </p:nvCxnSpPr>
          <p:spPr>
            <a:xfrm rot="5400000">
              <a:off x="-2858293" y="3429000"/>
              <a:ext cx="6858000" cy="1587"/>
            </a:xfrm>
            <a:prstGeom prst="line">
              <a:avLst/>
            </a:prstGeom>
            <a:ln>
              <a:solidFill>
                <a:schemeClr val="bg2">
                  <a:lumMod val="50000"/>
                </a:schemeClr>
              </a:solidFill>
            </a:ln>
          </p:spPr>
          <p:style>
            <a:lnRef idx="3">
              <a:schemeClr val="accent5"/>
            </a:lnRef>
            <a:fillRef idx="0">
              <a:schemeClr val="accent5"/>
            </a:fillRef>
            <a:effectRef idx="2">
              <a:schemeClr val="accent5"/>
            </a:effectRef>
            <a:fontRef idx="minor">
              <a:schemeClr val="tx1"/>
            </a:fontRef>
          </p:style>
        </p:cxnSp>
        <p:cxnSp>
          <p:nvCxnSpPr>
            <p:cNvPr id="6" name="Connecteur droit 5"/>
            <p:cNvCxnSpPr/>
            <p:nvPr/>
          </p:nvCxnSpPr>
          <p:spPr>
            <a:xfrm>
              <a:off x="0" y="6357144"/>
              <a:ext cx="9144000" cy="1587"/>
            </a:xfrm>
            <a:prstGeom prst="line">
              <a:avLst/>
            </a:prstGeom>
            <a:ln/>
          </p:spPr>
          <p:style>
            <a:lnRef idx="3">
              <a:schemeClr val="accent5"/>
            </a:lnRef>
            <a:fillRef idx="0">
              <a:schemeClr val="accent5"/>
            </a:fillRef>
            <a:effectRef idx="2">
              <a:schemeClr val="accent5"/>
            </a:effectRef>
            <a:fontRef idx="minor">
              <a:schemeClr val="tx1"/>
            </a:fontRef>
          </p:style>
        </p:cxnSp>
        <p:sp>
          <p:nvSpPr>
            <p:cNvPr id="7" name="Rectangle à coins arrondis 6"/>
            <p:cNvSpPr/>
            <p:nvPr/>
          </p:nvSpPr>
          <p:spPr>
            <a:xfrm>
              <a:off x="142875" y="6001544"/>
              <a:ext cx="642938" cy="64293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12" name="Ellipse 11"/>
          <p:cNvSpPr/>
          <p:nvPr/>
        </p:nvSpPr>
        <p:spPr>
          <a:xfrm>
            <a:off x="689768" y="4158455"/>
            <a:ext cx="214313" cy="28575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 name="Rectangle 1"/>
          <p:cNvSpPr/>
          <p:nvPr/>
        </p:nvSpPr>
        <p:spPr>
          <a:xfrm>
            <a:off x="1533290" y="1500187"/>
            <a:ext cx="6367226" cy="1323439"/>
          </a:xfrm>
          <a:prstGeom prst="rect">
            <a:avLst/>
          </a:prstGeom>
        </p:spPr>
        <p:txBody>
          <a:bodyPr wrap="square">
            <a:spAutoFit/>
          </a:bodyPr>
          <a:lstStyle/>
          <a:p>
            <a:pPr algn="ctr"/>
            <a:r>
              <a:rPr lang="fr-FR" sz="4000" dirty="0" smtClean="0"/>
              <a:t>Qu’est-ce qu’un référentiel de BTS ?</a:t>
            </a:r>
            <a:endParaRPr lang="fr-FR" sz="4000" dirty="0"/>
          </a:p>
        </p:txBody>
      </p:sp>
      <p:sp>
        <p:nvSpPr>
          <p:cNvPr id="8" name="Rectangle 7"/>
          <p:cNvSpPr/>
          <p:nvPr/>
        </p:nvSpPr>
        <p:spPr>
          <a:xfrm>
            <a:off x="887661" y="3911887"/>
            <a:ext cx="7890643" cy="1323439"/>
          </a:xfrm>
          <a:prstGeom prst="rect">
            <a:avLst/>
          </a:prstGeom>
        </p:spPr>
        <p:txBody>
          <a:bodyPr wrap="square">
            <a:spAutoFit/>
          </a:bodyPr>
          <a:lstStyle/>
          <a:p>
            <a:pPr algn="ctr"/>
            <a:r>
              <a:rPr lang="fr-FR" sz="4000" dirty="0" smtClean="0"/>
              <a:t>Un ensemble de documents formant un tout</a:t>
            </a:r>
            <a:endParaRPr lang="fr-FR" sz="4000" dirty="0"/>
          </a:p>
        </p:txBody>
      </p:sp>
      <p:sp>
        <p:nvSpPr>
          <p:cNvPr id="10" name="Espace réservé du pied de page 9"/>
          <p:cNvSpPr>
            <a:spLocks noGrp="1"/>
          </p:cNvSpPr>
          <p:nvPr>
            <p:ph type="ftr" sz="quarter" idx="11"/>
          </p:nvPr>
        </p:nvSpPr>
        <p:spPr/>
        <p:txBody>
          <a:bodyPr/>
          <a:lstStyle/>
          <a:p>
            <a:r>
              <a:rPr lang="fr-FR" dirty="0" smtClean="0"/>
              <a:t>Lycée Lesdiguières Grenoble</a:t>
            </a:r>
            <a:endParaRPr lang="fr-FR" dirty="0"/>
          </a:p>
        </p:txBody>
      </p:sp>
      <p:sp>
        <p:nvSpPr>
          <p:cNvPr id="13" name="Espace réservé de la date 12"/>
          <p:cNvSpPr>
            <a:spLocks noGrp="1"/>
          </p:cNvSpPr>
          <p:nvPr>
            <p:ph type="dt" sz="half" idx="10"/>
          </p:nvPr>
        </p:nvSpPr>
        <p:spPr/>
        <p:txBody>
          <a:bodyPr/>
          <a:lstStyle/>
          <a:p>
            <a:r>
              <a:rPr lang="fr-FR" smtClean="0"/>
              <a:t>25/04/2012</a:t>
            </a:r>
            <a:endParaRPr lang="fr-FR"/>
          </a:p>
        </p:txBody>
      </p:sp>
    </p:spTree>
    <p:extLst>
      <p:ext uri="{BB962C8B-B14F-4D97-AF65-F5344CB8AC3E}">
        <p14:creationId xmlns:p14="http://schemas.microsoft.com/office/powerpoint/2010/main" val="2775383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e 1"/>
          <p:cNvGrpSpPr>
            <a:grpSpLocks/>
          </p:cNvGrpSpPr>
          <p:nvPr/>
        </p:nvGrpSpPr>
        <p:grpSpPr bwMode="auto">
          <a:xfrm>
            <a:off x="0" y="1588"/>
            <a:ext cx="9144000" cy="6858000"/>
            <a:chOff x="0" y="794"/>
            <a:chExt cx="9144000" cy="6858000"/>
          </a:xfrm>
        </p:grpSpPr>
        <p:sp>
          <p:nvSpPr>
            <p:cNvPr id="3" name="Rectangle à coins arrondis 2"/>
            <p:cNvSpPr/>
            <p:nvPr/>
          </p:nvSpPr>
          <p:spPr>
            <a:xfrm>
              <a:off x="285750" y="5858669"/>
              <a:ext cx="642938" cy="642937"/>
            </a:xfrm>
            <a:prstGeom prst="roundRect">
              <a:avLst/>
            </a:prstGeom>
            <a:solidFill>
              <a:schemeClr val="accent6">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4" name="Connecteur droit 3"/>
            <p:cNvCxnSpPr/>
            <p:nvPr/>
          </p:nvCxnSpPr>
          <p:spPr>
            <a:xfrm rot="5400000">
              <a:off x="-2393949" y="4177506"/>
              <a:ext cx="5357812" cy="1587"/>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5" name="Connecteur droit 4"/>
            <p:cNvCxnSpPr/>
            <p:nvPr/>
          </p:nvCxnSpPr>
          <p:spPr>
            <a:xfrm rot="5400000">
              <a:off x="-2858293" y="3429000"/>
              <a:ext cx="6858000" cy="1587"/>
            </a:xfrm>
            <a:prstGeom prst="line">
              <a:avLst/>
            </a:prstGeom>
            <a:ln>
              <a:solidFill>
                <a:schemeClr val="bg2">
                  <a:lumMod val="50000"/>
                </a:schemeClr>
              </a:solidFill>
            </a:ln>
          </p:spPr>
          <p:style>
            <a:lnRef idx="3">
              <a:schemeClr val="accent5"/>
            </a:lnRef>
            <a:fillRef idx="0">
              <a:schemeClr val="accent5"/>
            </a:fillRef>
            <a:effectRef idx="2">
              <a:schemeClr val="accent5"/>
            </a:effectRef>
            <a:fontRef idx="minor">
              <a:schemeClr val="tx1"/>
            </a:fontRef>
          </p:style>
        </p:cxnSp>
        <p:cxnSp>
          <p:nvCxnSpPr>
            <p:cNvPr id="6" name="Connecteur droit 5"/>
            <p:cNvCxnSpPr/>
            <p:nvPr/>
          </p:nvCxnSpPr>
          <p:spPr>
            <a:xfrm>
              <a:off x="0" y="6357144"/>
              <a:ext cx="9144000" cy="1587"/>
            </a:xfrm>
            <a:prstGeom prst="line">
              <a:avLst/>
            </a:prstGeom>
            <a:ln/>
          </p:spPr>
          <p:style>
            <a:lnRef idx="3">
              <a:schemeClr val="accent5"/>
            </a:lnRef>
            <a:fillRef idx="0">
              <a:schemeClr val="accent5"/>
            </a:fillRef>
            <a:effectRef idx="2">
              <a:schemeClr val="accent5"/>
            </a:effectRef>
            <a:fontRef idx="minor">
              <a:schemeClr val="tx1"/>
            </a:fontRef>
          </p:style>
        </p:cxnSp>
        <p:sp>
          <p:nvSpPr>
            <p:cNvPr id="7" name="Rectangle à coins arrondis 6"/>
            <p:cNvSpPr/>
            <p:nvPr/>
          </p:nvSpPr>
          <p:spPr>
            <a:xfrm>
              <a:off x="142875" y="6001544"/>
              <a:ext cx="642938" cy="64293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graphicFrame>
        <p:nvGraphicFramePr>
          <p:cNvPr id="31807" name="Group 63"/>
          <p:cNvGraphicFramePr>
            <a:graphicFrameLocks noGrp="1"/>
          </p:cNvGraphicFramePr>
          <p:nvPr/>
        </p:nvGraphicFramePr>
        <p:xfrm>
          <a:off x="1214438" y="1125538"/>
          <a:ext cx="7072312" cy="2303462"/>
        </p:xfrm>
        <a:graphic>
          <a:graphicData uri="http://schemas.openxmlformats.org/drawingml/2006/table">
            <a:tbl>
              <a:tblPr/>
              <a:tblGrid>
                <a:gridCol w="2690812"/>
                <a:gridCol w="1549400"/>
                <a:gridCol w="1600200"/>
                <a:gridCol w="1231900"/>
              </a:tblGrid>
              <a:tr h="14176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charset="0"/>
                          <a:cs typeface="Times New Roman" pitchFamily="18" charset="0"/>
                        </a:rPr>
                        <a:t>Gestion de l’information touristique</a:t>
                      </a:r>
                      <a:endParaRPr kumimoji="0" lang="fr-FR" sz="1200" b="1" i="1"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charset="0"/>
                          <a:cs typeface="Times New Roman" pitchFamily="18" charset="0"/>
                        </a:rPr>
                        <a:t>- tronc commun première année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charset="0"/>
                          <a:cs typeface="Times New Roman" pitchFamily="18" charset="0"/>
                        </a:rPr>
                        <a:t>- dominante «  information et multimédias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charset="0"/>
                          <a:cs typeface="Times New Roman" pitchFamily="18" charset="0"/>
                        </a:rPr>
                        <a:t>- dominante « information et tourismatique » </a:t>
                      </a:r>
                    </a:p>
                  </a:txBody>
                  <a:tcPr marL="26939" marR="269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4 (1 + 3)</a:t>
                      </a:r>
                    </a:p>
                  </a:txBody>
                  <a:tcPr marL="26939" marR="269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3 (0 + 3)</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3 (0 + 3)</a:t>
                      </a:r>
                    </a:p>
                  </a:txBody>
                  <a:tcPr marL="26939" marR="269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210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210</a:t>
                      </a:r>
                    </a:p>
                  </a:txBody>
                  <a:tcPr marL="26939" marR="269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885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charset="0"/>
                          <a:cs typeface="Times New Roman" pitchFamily="18" charset="0"/>
                        </a:rPr>
                        <a:t>Parcours de professionnalisation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charset="0"/>
                          <a:cs typeface="Times New Roman" pitchFamily="18" charset="0"/>
                        </a:rPr>
                        <a:t>- étude personnalisée encadrée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charset="0"/>
                          <a:cs typeface="Times New Roman" pitchFamily="18" charset="0"/>
                        </a:rPr>
                        <a:t>- atelier de professionnalisation (2)</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charset="0"/>
                          <a:cs typeface="Times New Roman" pitchFamily="18" charset="0"/>
                        </a:rPr>
                        <a:t>- stage </a:t>
                      </a:r>
                    </a:p>
                  </a:txBody>
                  <a:tcPr marL="26939" marR="269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1 (0 + 1)</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3 (1 + 2)</a:t>
                      </a:r>
                    </a:p>
                  </a:txBody>
                  <a:tcPr marL="26939" marR="269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1 (0 + 1)</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4 (2 + 2)</a:t>
                      </a:r>
                    </a:p>
                  </a:txBody>
                  <a:tcPr marL="26939" marR="269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60</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210</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12 semaines</a:t>
                      </a:r>
                    </a:p>
                  </a:txBody>
                  <a:tcPr marL="26939" marR="269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bl>
          </a:graphicData>
        </a:graphic>
      </p:graphicFrame>
      <p:graphicFrame>
        <p:nvGraphicFramePr>
          <p:cNvPr id="10" name="Tableau 9"/>
          <p:cNvGraphicFramePr>
            <a:graphicFrameLocks noGrp="1"/>
          </p:cNvGraphicFramePr>
          <p:nvPr/>
        </p:nvGraphicFramePr>
        <p:xfrm>
          <a:off x="1214438" y="357188"/>
          <a:ext cx="7072312" cy="800100"/>
        </p:xfrm>
        <a:graphic>
          <a:graphicData uri="http://schemas.openxmlformats.org/drawingml/2006/table">
            <a:tbl>
              <a:tblPr/>
              <a:tblGrid>
                <a:gridCol w="2691022"/>
                <a:gridCol w="1549356"/>
                <a:gridCol w="1600658"/>
                <a:gridCol w="1231276"/>
              </a:tblGrid>
              <a:tr h="304800">
                <a:tc>
                  <a:txBody>
                    <a:bodyPr/>
                    <a:lstStyle/>
                    <a:p>
                      <a:pPr algn="ctr">
                        <a:spcAft>
                          <a:spcPts val="0"/>
                        </a:spcAft>
                      </a:pPr>
                      <a:endParaRPr lang="fr-FR" sz="1200" dirty="0">
                        <a:latin typeface="Arial"/>
                        <a:ea typeface="Times New Roman"/>
                        <a:cs typeface="Times New Roman"/>
                      </a:endParaRPr>
                    </a:p>
                    <a:p>
                      <a:pPr algn="ctr">
                        <a:spcAft>
                          <a:spcPts val="0"/>
                        </a:spcAft>
                      </a:pPr>
                      <a:r>
                        <a:rPr lang="fr-FR" sz="1200" b="1" dirty="0">
                          <a:latin typeface="Arial"/>
                          <a:ea typeface="Times New Roman"/>
                          <a:cs typeface="Times New Roman"/>
                        </a:rPr>
                        <a:t>Enseignements</a:t>
                      </a:r>
                      <a:endParaRPr lang="fr-FR" sz="1100" dirty="0">
                        <a:latin typeface="Times New Roman"/>
                        <a:ea typeface="Times New Roman"/>
                        <a:cs typeface="Times New Roman"/>
                      </a:endParaRPr>
                    </a:p>
                  </a:txBody>
                  <a:tcPr marL="26939" marR="26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fr-FR" sz="1050" dirty="0">
                          <a:latin typeface="Arial"/>
                          <a:ea typeface="Times New Roman"/>
                          <a:cs typeface="Times New Roman"/>
                        </a:rPr>
                        <a:t>Horaire hebdomadaire élève</a:t>
                      </a:r>
                      <a:endParaRPr lang="fr-FR" sz="1000" dirty="0">
                        <a:latin typeface="Times New Roman"/>
                        <a:ea typeface="Times New Roman"/>
                        <a:cs typeface="Times New Roman"/>
                      </a:endParaRPr>
                    </a:p>
                    <a:p>
                      <a:pPr algn="ctr">
                        <a:spcAft>
                          <a:spcPts val="0"/>
                        </a:spcAft>
                      </a:pPr>
                      <a:r>
                        <a:rPr lang="fr-FR" sz="1050" dirty="0">
                          <a:latin typeface="Arial"/>
                          <a:ea typeface="Times New Roman"/>
                          <a:cs typeface="Times New Roman"/>
                        </a:rPr>
                        <a:t>1</a:t>
                      </a:r>
                      <a:r>
                        <a:rPr lang="fr-FR" sz="1050" baseline="30000" dirty="0">
                          <a:latin typeface="Arial"/>
                          <a:ea typeface="Times New Roman"/>
                          <a:cs typeface="Times New Roman"/>
                        </a:rPr>
                        <a:t>ère</a:t>
                      </a:r>
                      <a:r>
                        <a:rPr lang="fr-FR" sz="1050" dirty="0">
                          <a:latin typeface="Arial"/>
                          <a:ea typeface="Times New Roman"/>
                          <a:cs typeface="Times New Roman"/>
                        </a:rPr>
                        <a:t> année</a:t>
                      </a:r>
                      <a:endParaRPr lang="fr-FR" sz="1000" dirty="0">
                        <a:latin typeface="Times New Roman"/>
                        <a:ea typeface="Times New Roman"/>
                        <a:cs typeface="Times New Roman"/>
                      </a:endParaRPr>
                    </a:p>
                  </a:txBody>
                  <a:tcPr marL="26939" marR="26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50" dirty="0">
                          <a:latin typeface="Arial"/>
                          <a:ea typeface="Times New Roman"/>
                          <a:cs typeface="Times New Roman"/>
                        </a:rPr>
                        <a:t>Horaire hebdomadaire élève</a:t>
                      </a:r>
                      <a:endParaRPr lang="fr-FR" sz="1000" dirty="0">
                        <a:latin typeface="Times New Roman"/>
                        <a:ea typeface="Times New Roman"/>
                        <a:cs typeface="Times New Roman"/>
                      </a:endParaRPr>
                    </a:p>
                    <a:p>
                      <a:pPr algn="ctr">
                        <a:spcAft>
                          <a:spcPts val="0"/>
                        </a:spcAft>
                      </a:pPr>
                      <a:r>
                        <a:rPr lang="fr-FR" sz="1050" dirty="0">
                          <a:latin typeface="Arial"/>
                          <a:ea typeface="Times New Roman"/>
                          <a:cs typeface="Times New Roman"/>
                        </a:rPr>
                        <a:t>2</a:t>
                      </a:r>
                      <a:r>
                        <a:rPr lang="fr-FR" sz="1050" baseline="30000" dirty="0">
                          <a:latin typeface="Arial"/>
                          <a:ea typeface="Times New Roman"/>
                          <a:cs typeface="Times New Roman"/>
                        </a:rPr>
                        <a:t>nde</a:t>
                      </a:r>
                      <a:r>
                        <a:rPr lang="fr-FR" sz="1050" dirty="0">
                          <a:latin typeface="Arial"/>
                          <a:ea typeface="Times New Roman"/>
                          <a:cs typeface="Times New Roman"/>
                        </a:rPr>
                        <a:t> année</a:t>
                      </a:r>
                      <a:endParaRPr lang="fr-FR" sz="1000" dirty="0">
                        <a:latin typeface="Times New Roman"/>
                        <a:ea typeface="Times New Roman"/>
                        <a:cs typeface="Times New Roman"/>
                      </a:endParaRPr>
                    </a:p>
                  </a:txBody>
                  <a:tcPr marL="26939" marR="26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50">
                          <a:latin typeface="Arial"/>
                          <a:ea typeface="Times New Roman"/>
                          <a:cs typeface="Times New Roman"/>
                        </a:rPr>
                        <a:t>Horaire global élève sur deux ans </a:t>
                      </a:r>
                      <a:endParaRPr lang="fr-FR" sz="1000">
                        <a:latin typeface="Times New Roman"/>
                        <a:ea typeface="Times New Roman"/>
                        <a:cs typeface="Times New Roman"/>
                      </a:endParaRPr>
                    </a:p>
                  </a:txBody>
                  <a:tcPr marL="26939" marR="26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00">
                <a:tc>
                  <a:txBody>
                    <a:bodyPr/>
                    <a:lstStyle/>
                    <a:p>
                      <a:pPr algn="ctr">
                        <a:spcAft>
                          <a:spcPts val="0"/>
                        </a:spcAft>
                      </a:pPr>
                      <a:r>
                        <a:rPr lang="fr-FR" sz="1200" b="1" i="0" kern="0" dirty="0">
                          <a:latin typeface="Arial"/>
                          <a:ea typeface="Times New Roman"/>
                          <a:cs typeface="Times New Roman"/>
                        </a:rPr>
                        <a:t>Enseignements obligatoires</a:t>
                      </a:r>
                      <a:endParaRPr lang="fr-FR" sz="1200" b="1" i="1" kern="0" dirty="0">
                        <a:latin typeface="Calibri"/>
                        <a:ea typeface="Times New Roman"/>
                        <a:cs typeface="Times New Roman"/>
                      </a:endParaRPr>
                    </a:p>
                  </a:txBody>
                  <a:tcPr marL="26939" marR="26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50" dirty="0">
                          <a:latin typeface="Arial"/>
                          <a:ea typeface="Times New Roman"/>
                          <a:cs typeface="Times New Roman"/>
                        </a:rPr>
                        <a:t>Total </a:t>
                      </a:r>
                      <a:endParaRPr lang="fr-FR" sz="1000" dirty="0">
                        <a:latin typeface="Times New Roman"/>
                        <a:ea typeface="Times New Roman"/>
                        <a:cs typeface="Times New Roman"/>
                      </a:endParaRPr>
                    </a:p>
                    <a:p>
                      <a:pPr algn="ctr">
                        <a:spcAft>
                          <a:spcPts val="0"/>
                        </a:spcAft>
                      </a:pPr>
                      <a:r>
                        <a:rPr lang="fr-FR" sz="1050" dirty="0">
                          <a:latin typeface="Arial"/>
                          <a:ea typeface="Times New Roman"/>
                          <a:cs typeface="Times New Roman"/>
                        </a:rPr>
                        <a:t>(</a:t>
                      </a:r>
                      <a:r>
                        <a:rPr lang="fr-FR" sz="1050" dirty="0" err="1">
                          <a:latin typeface="Arial"/>
                          <a:ea typeface="Times New Roman"/>
                          <a:cs typeface="Times New Roman"/>
                        </a:rPr>
                        <a:t>div</a:t>
                      </a:r>
                      <a:r>
                        <a:rPr lang="fr-FR" sz="1050" dirty="0">
                          <a:latin typeface="Arial"/>
                          <a:ea typeface="Times New Roman"/>
                          <a:cs typeface="Times New Roman"/>
                        </a:rPr>
                        <a:t>+1/2 </a:t>
                      </a:r>
                      <a:r>
                        <a:rPr lang="fr-FR" sz="1050" dirty="0" err="1">
                          <a:latin typeface="Arial"/>
                          <a:ea typeface="Times New Roman"/>
                          <a:cs typeface="Times New Roman"/>
                        </a:rPr>
                        <a:t>div</a:t>
                      </a:r>
                      <a:r>
                        <a:rPr lang="fr-FR" sz="1050" dirty="0">
                          <a:latin typeface="Arial"/>
                          <a:ea typeface="Times New Roman"/>
                          <a:cs typeface="Times New Roman"/>
                        </a:rPr>
                        <a:t>)</a:t>
                      </a:r>
                      <a:endParaRPr lang="fr-FR" sz="1000" dirty="0">
                        <a:latin typeface="Times New Roman"/>
                        <a:ea typeface="Times New Roman"/>
                        <a:cs typeface="Times New Roman"/>
                      </a:endParaRPr>
                    </a:p>
                  </a:txBody>
                  <a:tcPr marL="26939" marR="26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50" dirty="0">
                          <a:latin typeface="Arial"/>
                          <a:ea typeface="Times New Roman"/>
                          <a:cs typeface="Times New Roman"/>
                        </a:rPr>
                        <a:t>Total </a:t>
                      </a:r>
                      <a:endParaRPr lang="fr-FR" sz="1000" dirty="0">
                        <a:latin typeface="Times New Roman"/>
                        <a:ea typeface="Times New Roman"/>
                        <a:cs typeface="Times New Roman"/>
                      </a:endParaRPr>
                    </a:p>
                    <a:p>
                      <a:pPr algn="ctr">
                        <a:spcAft>
                          <a:spcPts val="0"/>
                        </a:spcAft>
                      </a:pPr>
                      <a:r>
                        <a:rPr lang="fr-FR" sz="1050" dirty="0">
                          <a:latin typeface="Arial"/>
                          <a:ea typeface="Times New Roman"/>
                          <a:cs typeface="Times New Roman"/>
                        </a:rPr>
                        <a:t>(</a:t>
                      </a:r>
                      <a:r>
                        <a:rPr lang="fr-FR" sz="1050" dirty="0" err="1">
                          <a:latin typeface="Arial"/>
                          <a:ea typeface="Times New Roman"/>
                          <a:cs typeface="Times New Roman"/>
                        </a:rPr>
                        <a:t>div</a:t>
                      </a:r>
                      <a:r>
                        <a:rPr lang="fr-FR" sz="1050" dirty="0">
                          <a:latin typeface="Arial"/>
                          <a:ea typeface="Times New Roman"/>
                          <a:cs typeface="Times New Roman"/>
                        </a:rPr>
                        <a:t>+1/2 </a:t>
                      </a:r>
                      <a:r>
                        <a:rPr lang="fr-FR" sz="1050" dirty="0" err="1">
                          <a:latin typeface="Arial"/>
                          <a:ea typeface="Times New Roman"/>
                          <a:cs typeface="Times New Roman"/>
                        </a:rPr>
                        <a:t>div</a:t>
                      </a:r>
                      <a:r>
                        <a:rPr lang="fr-FR" sz="1050" dirty="0">
                          <a:latin typeface="Arial"/>
                          <a:ea typeface="Times New Roman"/>
                          <a:cs typeface="Times New Roman"/>
                        </a:rPr>
                        <a:t>)</a:t>
                      </a:r>
                      <a:endParaRPr lang="fr-FR" sz="1000" dirty="0">
                        <a:latin typeface="Times New Roman"/>
                        <a:ea typeface="Times New Roman"/>
                        <a:cs typeface="Times New Roman"/>
                      </a:endParaRPr>
                    </a:p>
                  </a:txBody>
                  <a:tcPr marL="26939" marR="26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050" dirty="0">
                        <a:latin typeface="Arial"/>
                        <a:ea typeface="Times New Roman"/>
                        <a:cs typeface="Times New Roman"/>
                      </a:endParaRPr>
                    </a:p>
                  </a:txBody>
                  <a:tcPr marL="26939" marR="26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ZoneTexte 10"/>
          <p:cNvSpPr txBox="1">
            <a:spLocks noChangeArrowheads="1"/>
          </p:cNvSpPr>
          <p:nvPr/>
        </p:nvSpPr>
        <p:spPr bwMode="auto">
          <a:xfrm>
            <a:off x="1214438" y="4941888"/>
            <a:ext cx="721518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t>(</a:t>
            </a:r>
            <a:r>
              <a:rPr lang="fr-FR" sz="1200"/>
              <a:t>1) Les langues vivantes concernées sont, au choix du candidat, une des langues suivantes : allemand, arabe, chinois, espagnol, hébreu, italien, japonais, portugais, russe.</a:t>
            </a:r>
          </a:p>
          <a:p>
            <a:pPr eaLnBrk="1" hangingPunct="1"/>
            <a:r>
              <a:rPr lang="fr-FR" sz="1200"/>
              <a:t> (2) 2 h élèves hebdomadaires d'ateliers de professionnalisation sont en co-enseignement (soit 4 h professeurs). </a:t>
            </a:r>
          </a:p>
          <a:p>
            <a:pPr eaLnBrk="1" hangingPunct="1"/>
            <a:r>
              <a:rPr lang="fr-FR" sz="1200"/>
              <a:t> (3) La langue vivante étrangère facultative est obligatoirement différente de l’anglais et de la langue B.</a:t>
            </a:r>
          </a:p>
          <a:p>
            <a:pPr eaLnBrk="1" hangingPunct="1"/>
            <a:endParaRPr lang="fr-FR"/>
          </a:p>
        </p:txBody>
      </p:sp>
      <p:graphicFrame>
        <p:nvGraphicFramePr>
          <p:cNvPr id="31806" name="Group 62"/>
          <p:cNvGraphicFramePr>
            <a:graphicFrameLocks noGrp="1"/>
          </p:cNvGraphicFramePr>
          <p:nvPr/>
        </p:nvGraphicFramePr>
        <p:xfrm>
          <a:off x="1214438" y="3429000"/>
          <a:ext cx="7072312" cy="1368426"/>
        </p:xfrm>
        <a:graphic>
          <a:graphicData uri="http://schemas.openxmlformats.org/drawingml/2006/table">
            <a:tbl>
              <a:tblPr/>
              <a:tblGrid>
                <a:gridCol w="2690812"/>
                <a:gridCol w="1549400"/>
                <a:gridCol w="1600200"/>
                <a:gridCol w="1231900"/>
              </a:tblGrid>
              <a:tr h="222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charset="0"/>
                          <a:cs typeface="Times New Roman" pitchFamily="18" charset="0"/>
                        </a:rPr>
                        <a:t>TOTAL</a:t>
                      </a:r>
                      <a:endParaRPr kumimoji="0" lang="fr-FR" sz="1200" b="0" i="0" u="none" strike="noStrike" cap="none" normalizeH="0" baseline="0" smtClean="0">
                        <a:ln>
                          <a:noFill/>
                        </a:ln>
                        <a:solidFill>
                          <a:schemeClr val="tx1"/>
                        </a:solidFill>
                        <a:effectLst/>
                        <a:latin typeface="Arial" charset="0"/>
                        <a:cs typeface="Times New Roman" pitchFamily="18" charset="0"/>
                      </a:endParaRPr>
                    </a:p>
                  </a:txBody>
                  <a:tcPr marL="26939" marR="269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charset="0"/>
                          <a:cs typeface="Times New Roman" pitchFamily="18" charset="0"/>
                        </a:rPr>
                        <a:t>31 (19 + 12)</a:t>
                      </a:r>
                      <a:endParaRPr kumimoji="0" lang="fr-FR" sz="1200" b="0" i="0" u="none" strike="noStrike" cap="none" normalizeH="0" baseline="0" smtClean="0">
                        <a:ln>
                          <a:noFill/>
                        </a:ln>
                        <a:solidFill>
                          <a:schemeClr val="tx1"/>
                        </a:solidFill>
                        <a:effectLst/>
                        <a:latin typeface="Arial" charset="0"/>
                        <a:cs typeface="Times New Roman" pitchFamily="18" charset="0"/>
                      </a:endParaRPr>
                    </a:p>
                  </a:txBody>
                  <a:tcPr marL="26939" marR="269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charset="0"/>
                          <a:cs typeface="Times New Roman" pitchFamily="18" charset="0"/>
                        </a:rPr>
                        <a:t>31 (19 + 12)</a:t>
                      </a:r>
                      <a:endParaRPr kumimoji="0" lang="fr-FR" sz="1200" b="0" i="0" u="none" strike="noStrike" cap="none" normalizeH="0" baseline="0" smtClean="0">
                        <a:ln>
                          <a:noFill/>
                        </a:ln>
                        <a:solidFill>
                          <a:schemeClr val="tx1"/>
                        </a:solidFill>
                        <a:effectLst/>
                        <a:latin typeface="Arial" charset="0"/>
                        <a:cs typeface="Times New Roman" pitchFamily="18" charset="0"/>
                      </a:endParaRPr>
                    </a:p>
                  </a:txBody>
                  <a:tcPr marL="26939" marR="269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Arial" charset="0"/>
                        <a:cs typeface="Times New Roman" pitchFamily="18" charset="0"/>
                      </a:endParaRPr>
                    </a:p>
                  </a:txBody>
                  <a:tcPr marL="26939" marR="269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573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charset="0"/>
                          <a:cs typeface="Times New Roman" pitchFamily="18" charset="0"/>
                        </a:rPr>
                        <a:t>Accès des étudiants aux ressources informatiques et documentaires de l’établissement</a:t>
                      </a:r>
                    </a:p>
                  </a:txBody>
                  <a:tcPr marL="26939" marR="269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4</a:t>
                      </a:r>
                    </a:p>
                  </a:txBody>
                  <a:tcPr marL="26939" marR="269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4</a:t>
                      </a:r>
                    </a:p>
                  </a:txBody>
                  <a:tcPr marL="26939" marR="269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Arial" charset="0"/>
                        <a:cs typeface="Times New Roman" pitchFamily="18" charset="0"/>
                      </a:endParaRPr>
                    </a:p>
                  </a:txBody>
                  <a:tcPr marL="26939" marR="269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573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charset="0"/>
                          <a:cs typeface="Times New Roman" pitchFamily="18" charset="0"/>
                        </a:rPr>
                        <a:t>Enseignements facultatifs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charset="0"/>
                          <a:cs typeface="Times New Roman" pitchFamily="18" charset="0"/>
                        </a:rPr>
                        <a:t>Langue vivante étrangère (3)</a:t>
                      </a:r>
                    </a:p>
                  </a:txBody>
                  <a:tcPr marL="26939" marR="269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2</a:t>
                      </a:r>
                    </a:p>
                  </a:txBody>
                  <a:tcPr marL="26939" marR="269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2</a:t>
                      </a:r>
                    </a:p>
                  </a:txBody>
                  <a:tcPr marL="26939" marR="269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Arial" charset="0"/>
                        <a:cs typeface="Times New Roman" pitchFamily="18" charset="0"/>
                      </a:endParaRPr>
                    </a:p>
                  </a:txBody>
                  <a:tcPr marL="26939" marR="269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081811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1807"/>
                                        </p:tgtEl>
                                        <p:attrNameLst>
                                          <p:attrName>style.visibility</p:attrName>
                                        </p:attrNameLst>
                                      </p:cBhvr>
                                      <p:to>
                                        <p:strVal val="visible"/>
                                      </p:to>
                                    </p:set>
                                    <p:animEffect transition="in" filter="strips(downRight)">
                                      <p:cBhvr>
                                        <p:cTn id="7" dur="2000"/>
                                        <p:tgtEl>
                                          <p:spTgt spid="318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31806"/>
                                        </p:tgtEl>
                                        <p:attrNameLst>
                                          <p:attrName>style.visibility</p:attrName>
                                        </p:attrNameLst>
                                      </p:cBhvr>
                                      <p:to>
                                        <p:strVal val="visible"/>
                                      </p:to>
                                    </p:set>
                                    <p:animEffect transition="in" filter="strips(downRight)">
                                      <p:cBhvr>
                                        <p:cTn id="12" dur="2000"/>
                                        <p:tgtEl>
                                          <p:spTgt spid="318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Right)">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e 1"/>
          <p:cNvGrpSpPr>
            <a:grpSpLocks/>
          </p:cNvGrpSpPr>
          <p:nvPr/>
        </p:nvGrpSpPr>
        <p:grpSpPr bwMode="auto">
          <a:xfrm>
            <a:off x="0" y="1588"/>
            <a:ext cx="9144000" cy="6858000"/>
            <a:chOff x="0" y="794"/>
            <a:chExt cx="9144000" cy="6858000"/>
          </a:xfrm>
        </p:grpSpPr>
        <p:sp>
          <p:nvSpPr>
            <p:cNvPr id="3" name="Rectangle à coins arrondis 2"/>
            <p:cNvSpPr/>
            <p:nvPr/>
          </p:nvSpPr>
          <p:spPr>
            <a:xfrm>
              <a:off x="285750" y="5858669"/>
              <a:ext cx="642938" cy="642937"/>
            </a:xfrm>
            <a:prstGeom prst="roundRect">
              <a:avLst/>
            </a:prstGeom>
            <a:solidFill>
              <a:schemeClr val="accent6">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4" name="Connecteur droit 3"/>
            <p:cNvCxnSpPr/>
            <p:nvPr/>
          </p:nvCxnSpPr>
          <p:spPr>
            <a:xfrm rot="5400000">
              <a:off x="-2393949" y="4177506"/>
              <a:ext cx="5357812" cy="1587"/>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5" name="Connecteur droit 4"/>
            <p:cNvCxnSpPr/>
            <p:nvPr/>
          </p:nvCxnSpPr>
          <p:spPr>
            <a:xfrm rot="5400000">
              <a:off x="-2858293" y="3429000"/>
              <a:ext cx="6858000" cy="1587"/>
            </a:xfrm>
            <a:prstGeom prst="line">
              <a:avLst/>
            </a:prstGeom>
            <a:ln>
              <a:solidFill>
                <a:schemeClr val="bg2">
                  <a:lumMod val="50000"/>
                </a:schemeClr>
              </a:solidFill>
            </a:ln>
          </p:spPr>
          <p:style>
            <a:lnRef idx="3">
              <a:schemeClr val="accent5"/>
            </a:lnRef>
            <a:fillRef idx="0">
              <a:schemeClr val="accent5"/>
            </a:fillRef>
            <a:effectRef idx="2">
              <a:schemeClr val="accent5"/>
            </a:effectRef>
            <a:fontRef idx="minor">
              <a:schemeClr val="tx1"/>
            </a:fontRef>
          </p:style>
        </p:cxnSp>
        <p:cxnSp>
          <p:nvCxnSpPr>
            <p:cNvPr id="6" name="Connecteur droit 5"/>
            <p:cNvCxnSpPr/>
            <p:nvPr/>
          </p:nvCxnSpPr>
          <p:spPr>
            <a:xfrm>
              <a:off x="0" y="6357144"/>
              <a:ext cx="9144000" cy="1587"/>
            </a:xfrm>
            <a:prstGeom prst="line">
              <a:avLst/>
            </a:prstGeom>
            <a:ln/>
          </p:spPr>
          <p:style>
            <a:lnRef idx="3">
              <a:schemeClr val="accent5"/>
            </a:lnRef>
            <a:fillRef idx="0">
              <a:schemeClr val="accent5"/>
            </a:fillRef>
            <a:effectRef idx="2">
              <a:schemeClr val="accent5"/>
            </a:effectRef>
            <a:fontRef idx="minor">
              <a:schemeClr val="tx1"/>
            </a:fontRef>
          </p:style>
        </p:cxnSp>
        <p:sp>
          <p:nvSpPr>
            <p:cNvPr id="7" name="Rectangle à coins arrondis 6"/>
            <p:cNvSpPr/>
            <p:nvPr/>
          </p:nvSpPr>
          <p:spPr>
            <a:xfrm>
              <a:off x="142875" y="6001544"/>
              <a:ext cx="642938" cy="64293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13" name="Titre 1"/>
          <p:cNvSpPr txBox="1">
            <a:spLocks/>
          </p:cNvSpPr>
          <p:nvPr/>
        </p:nvSpPr>
        <p:spPr>
          <a:xfrm>
            <a:off x="616334" y="272902"/>
            <a:ext cx="8229600" cy="68369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mtClean="0"/>
              <a:t>D’un point de vue juridique</a:t>
            </a:r>
            <a:endParaRPr lang="fr-FR" dirty="0"/>
          </a:p>
        </p:txBody>
      </p:sp>
      <p:sp>
        <p:nvSpPr>
          <p:cNvPr id="14" name="Espace réservé du contenu 2"/>
          <p:cNvSpPr txBox="1">
            <a:spLocks/>
          </p:cNvSpPr>
          <p:nvPr/>
        </p:nvSpPr>
        <p:spPr>
          <a:xfrm>
            <a:off x="1043608" y="1167605"/>
            <a:ext cx="8229600" cy="4525963"/>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mtClean="0"/>
              <a:t>C’est un arrêté signé par le ministre de l’enseignement supérieur</a:t>
            </a:r>
          </a:p>
          <a:p>
            <a:r>
              <a:rPr lang="fr-FR" smtClean="0"/>
              <a:t>Il regroupe plusieurs annexes qui toutes ont leur utilité :</a:t>
            </a:r>
          </a:p>
          <a:p>
            <a:pPr marL="1028700" lvl="1" indent="-571500">
              <a:buFont typeface="+mj-lt"/>
              <a:buAutoNum type="romanUcPeriod"/>
            </a:pPr>
            <a:r>
              <a:rPr lang="fr-FR" smtClean="0"/>
              <a:t>Référentiel du diplôme</a:t>
            </a:r>
          </a:p>
          <a:p>
            <a:pPr marL="1028700" lvl="1" indent="-571500">
              <a:buFont typeface="+mj-lt"/>
              <a:buAutoNum type="romanUcPeriod"/>
            </a:pPr>
            <a:r>
              <a:rPr lang="fr-FR" smtClean="0"/>
              <a:t>Modalités d’acquisition de la professionnalité</a:t>
            </a:r>
          </a:p>
          <a:p>
            <a:pPr marL="1028700" lvl="1" indent="-571500">
              <a:buFont typeface="+mj-lt"/>
              <a:buAutoNum type="romanUcPeriod"/>
            </a:pPr>
            <a:r>
              <a:rPr lang="fr-FR" smtClean="0"/>
              <a:t>Grille horaire</a:t>
            </a:r>
          </a:p>
          <a:p>
            <a:pPr marL="1028700" lvl="1" indent="-571500">
              <a:buFont typeface="+mj-lt"/>
              <a:buAutoNum type="romanUcPeriod"/>
            </a:pPr>
            <a:r>
              <a:rPr lang="fr-FR" smtClean="0"/>
              <a:t>Règlement d’examen</a:t>
            </a:r>
          </a:p>
          <a:p>
            <a:pPr marL="1028700" lvl="1" indent="-571500">
              <a:buFont typeface="+mj-lt"/>
              <a:buAutoNum type="romanUcPeriod"/>
            </a:pPr>
            <a:r>
              <a:rPr lang="fr-FR" smtClean="0"/>
              <a:t>Définition des épreuves</a:t>
            </a:r>
          </a:p>
          <a:p>
            <a:pPr marL="1028700" lvl="1" indent="-571500">
              <a:buFont typeface="+mj-lt"/>
              <a:buAutoNum type="romanUcPeriod"/>
            </a:pPr>
            <a:r>
              <a:rPr lang="fr-FR" smtClean="0"/>
              <a:t>Tableau de correspondances</a:t>
            </a:r>
            <a:endParaRPr lang="fr-FR" dirty="0"/>
          </a:p>
        </p:txBody>
      </p:sp>
      <p:sp>
        <p:nvSpPr>
          <p:cNvPr id="8" name="Espace réservé du pied de page 7"/>
          <p:cNvSpPr>
            <a:spLocks noGrp="1"/>
          </p:cNvSpPr>
          <p:nvPr>
            <p:ph type="ftr" sz="quarter" idx="11"/>
          </p:nvPr>
        </p:nvSpPr>
        <p:spPr/>
        <p:txBody>
          <a:bodyPr/>
          <a:lstStyle/>
          <a:p>
            <a:r>
              <a:rPr lang="fr-FR" smtClean="0"/>
              <a:t>Lycée Lesdiguières Grenoble</a:t>
            </a:r>
            <a:endParaRPr lang="fr-FR"/>
          </a:p>
        </p:txBody>
      </p:sp>
      <p:sp>
        <p:nvSpPr>
          <p:cNvPr id="9" name="Espace réservé de la date 8"/>
          <p:cNvSpPr>
            <a:spLocks noGrp="1"/>
          </p:cNvSpPr>
          <p:nvPr>
            <p:ph type="dt" sz="half" idx="10"/>
          </p:nvPr>
        </p:nvSpPr>
        <p:spPr/>
        <p:txBody>
          <a:bodyPr/>
          <a:lstStyle/>
          <a:p>
            <a:r>
              <a:rPr lang="fr-FR" smtClean="0"/>
              <a:t>25/04/2012</a:t>
            </a:r>
            <a:endParaRPr lang="fr-FR"/>
          </a:p>
        </p:txBody>
      </p:sp>
    </p:spTree>
    <p:extLst>
      <p:ext uri="{BB962C8B-B14F-4D97-AF65-F5344CB8AC3E}">
        <p14:creationId xmlns:p14="http://schemas.microsoft.com/office/powerpoint/2010/main" val="3725909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référentiel du diplôme</a:t>
            </a:r>
            <a:endParaRPr lang="fr-FR" dirty="0"/>
          </a:p>
        </p:txBody>
      </p:sp>
      <p:sp>
        <p:nvSpPr>
          <p:cNvPr id="3" name="Espace réservé du contenu 2"/>
          <p:cNvSpPr>
            <a:spLocks noGrp="1"/>
          </p:cNvSpPr>
          <p:nvPr>
            <p:ph idx="1"/>
          </p:nvPr>
        </p:nvSpPr>
        <p:spPr/>
        <p:txBody>
          <a:bodyPr/>
          <a:lstStyle/>
          <a:p>
            <a:pPr marL="0" indent="0">
              <a:buNone/>
            </a:pPr>
            <a:endParaRPr lang="fr-FR" dirty="0"/>
          </a:p>
        </p:txBody>
      </p:sp>
      <p:graphicFrame>
        <p:nvGraphicFramePr>
          <p:cNvPr id="4" name="Diagramme 3"/>
          <p:cNvGraphicFramePr/>
          <p:nvPr>
            <p:extLst>
              <p:ext uri="{D42A27DB-BD31-4B8C-83A1-F6EECF244321}">
                <p14:modId xmlns:p14="http://schemas.microsoft.com/office/powerpoint/2010/main" val="1325975226"/>
              </p:ext>
            </p:extLst>
          </p:nvPr>
        </p:nvGraphicFramePr>
        <p:xfrm>
          <a:off x="467544" y="1428736"/>
          <a:ext cx="7628688" cy="4592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pied de page 5"/>
          <p:cNvSpPr>
            <a:spLocks noGrp="1"/>
          </p:cNvSpPr>
          <p:nvPr>
            <p:ph type="ftr" sz="quarter" idx="11"/>
          </p:nvPr>
        </p:nvSpPr>
        <p:spPr/>
        <p:txBody>
          <a:bodyPr/>
          <a:lstStyle/>
          <a:p>
            <a:r>
              <a:rPr lang="fr-FR" smtClean="0"/>
              <a:t>Lycée Lesdiguières Grenoble</a:t>
            </a:r>
            <a:endParaRPr lang="fr-FR"/>
          </a:p>
        </p:txBody>
      </p:sp>
      <p:sp>
        <p:nvSpPr>
          <p:cNvPr id="7" name="Espace réservé de la date 6"/>
          <p:cNvSpPr>
            <a:spLocks noGrp="1"/>
          </p:cNvSpPr>
          <p:nvPr>
            <p:ph type="dt" sz="half" idx="10"/>
          </p:nvPr>
        </p:nvSpPr>
        <p:spPr/>
        <p:txBody>
          <a:bodyPr/>
          <a:lstStyle/>
          <a:p>
            <a:r>
              <a:rPr lang="fr-FR" smtClean="0"/>
              <a:t>25/04/2012</a:t>
            </a:r>
            <a:endParaRPr lang="fr-FR"/>
          </a:p>
        </p:txBody>
      </p:sp>
    </p:spTree>
    <p:extLst>
      <p:ext uri="{BB962C8B-B14F-4D97-AF65-F5344CB8AC3E}">
        <p14:creationId xmlns:p14="http://schemas.microsoft.com/office/powerpoint/2010/main" val="4207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référentiel du diplôme</a:t>
            </a:r>
            <a:endParaRPr lang="fr-FR" dirty="0"/>
          </a:p>
        </p:txBody>
      </p:sp>
      <p:sp>
        <p:nvSpPr>
          <p:cNvPr id="3" name="Espace réservé du contenu 2"/>
          <p:cNvSpPr>
            <a:spLocks noGrp="1"/>
          </p:cNvSpPr>
          <p:nvPr>
            <p:ph idx="1"/>
          </p:nvPr>
        </p:nvSpPr>
        <p:spPr/>
        <p:txBody>
          <a:bodyPr/>
          <a:lstStyle/>
          <a:p>
            <a:pPr marL="0" indent="0">
              <a:buNone/>
            </a:pPr>
            <a:endParaRPr lang="fr-FR" dirty="0"/>
          </a:p>
        </p:txBody>
      </p:sp>
      <p:graphicFrame>
        <p:nvGraphicFramePr>
          <p:cNvPr id="4" name="Diagramme 3"/>
          <p:cNvGraphicFramePr/>
          <p:nvPr>
            <p:extLst>
              <p:ext uri="{D42A27DB-BD31-4B8C-83A1-F6EECF244321}">
                <p14:modId xmlns:p14="http://schemas.microsoft.com/office/powerpoint/2010/main" val="1629235863"/>
              </p:ext>
            </p:extLst>
          </p:nvPr>
        </p:nvGraphicFramePr>
        <p:xfrm>
          <a:off x="467544" y="1428736"/>
          <a:ext cx="7628688" cy="4592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pied de page 5"/>
          <p:cNvSpPr>
            <a:spLocks noGrp="1"/>
          </p:cNvSpPr>
          <p:nvPr>
            <p:ph type="ftr" sz="quarter" idx="11"/>
          </p:nvPr>
        </p:nvSpPr>
        <p:spPr/>
        <p:txBody>
          <a:bodyPr/>
          <a:lstStyle/>
          <a:p>
            <a:r>
              <a:rPr lang="fr-FR" smtClean="0"/>
              <a:t>Lycée Lesdiguières Grenoble</a:t>
            </a:r>
            <a:endParaRPr lang="fr-FR"/>
          </a:p>
        </p:txBody>
      </p:sp>
      <p:sp>
        <p:nvSpPr>
          <p:cNvPr id="7" name="Espace réservé de la date 6"/>
          <p:cNvSpPr>
            <a:spLocks noGrp="1"/>
          </p:cNvSpPr>
          <p:nvPr>
            <p:ph type="dt" sz="half" idx="10"/>
          </p:nvPr>
        </p:nvSpPr>
        <p:spPr/>
        <p:txBody>
          <a:bodyPr/>
          <a:lstStyle/>
          <a:p>
            <a:r>
              <a:rPr lang="fr-FR" smtClean="0"/>
              <a:t>25/04/2012</a:t>
            </a:r>
            <a:endParaRPr lang="fr-FR"/>
          </a:p>
        </p:txBody>
      </p:sp>
    </p:spTree>
    <p:extLst>
      <p:ext uri="{BB962C8B-B14F-4D97-AF65-F5344CB8AC3E}">
        <p14:creationId xmlns:p14="http://schemas.microsoft.com/office/powerpoint/2010/main" val="340321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e 1"/>
          <p:cNvGrpSpPr>
            <a:grpSpLocks/>
          </p:cNvGrpSpPr>
          <p:nvPr/>
        </p:nvGrpSpPr>
        <p:grpSpPr bwMode="auto">
          <a:xfrm>
            <a:off x="0" y="1588"/>
            <a:ext cx="9144000" cy="6858000"/>
            <a:chOff x="0" y="794"/>
            <a:chExt cx="9144000" cy="6858000"/>
          </a:xfrm>
        </p:grpSpPr>
        <p:sp>
          <p:nvSpPr>
            <p:cNvPr id="3" name="Rectangle à coins arrondis 2"/>
            <p:cNvSpPr/>
            <p:nvPr/>
          </p:nvSpPr>
          <p:spPr>
            <a:xfrm>
              <a:off x="285750" y="5858669"/>
              <a:ext cx="642938" cy="642937"/>
            </a:xfrm>
            <a:prstGeom prst="roundRect">
              <a:avLst/>
            </a:prstGeom>
            <a:solidFill>
              <a:schemeClr val="accent6">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4" name="Connecteur droit 3"/>
            <p:cNvCxnSpPr/>
            <p:nvPr/>
          </p:nvCxnSpPr>
          <p:spPr>
            <a:xfrm rot="5400000">
              <a:off x="-2393949" y="4177506"/>
              <a:ext cx="5357812" cy="1587"/>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5" name="Connecteur droit 4"/>
            <p:cNvCxnSpPr/>
            <p:nvPr/>
          </p:nvCxnSpPr>
          <p:spPr>
            <a:xfrm rot="5400000">
              <a:off x="-2858293" y="3429000"/>
              <a:ext cx="6858000" cy="1587"/>
            </a:xfrm>
            <a:prstGeom prst="line">
              <a:avLst/>
            </a:prstGeom>
            <a:ln>
              <a:solidFill>
                <a:schemeClr val="bg2">
                  <a:lumMod val="50000"/>
                </a:schemeClr>
              </a:solidFill>
            </a:ln>
          </p:spPr>
          <p:style>
            <a:lnRef idx="3">
              <a:schemeClr val="accent5"/>
            </a:lnRef>
            <a:fillRef idx="0">
              <a:schemeClr val="accent5"/>
            </a:fillRef>
            <a:effectRef idx="2">
              <a:schemeClr val="accent5"/>
            </a:effectRef>
            <a:fontRef idx="minor">
              <a:schemeClr val="tx1"/>
            </a:fontRef>
          </p:style>
        </p:cxnSp>
        <p:cxnSp>
          <p:nvCxnSpPr>
            <p:cNvPr id="6" name="Connecteur droit 5"/>
            <p:cNvCxnSpPr/>
            <p:nvPr/>
          </p:nvCxnSpPr>
          <p:spPr>
            <a:xfrm>
              <a:off x="0" y="6357144"/>
              <a:ext cx="9144000" cy="1587"/>
            </a:xfrm>
            <a:prstGeom prst="line">
              <a:avLst/>
            </a:prstGeom>
            <a:ln/>
          </p:spPr>
          <p:style>
            <a:lnRef idx="3">
              <a:schemeClr val="accent5"/>
            </a:lnRef>
            <a:fillRef idx="0">
              <a:schemeClr val="accent5"/>
            </a:fillRef>
            <a:effectRef idx="2">
              <a:schemeClr val="accent5"/>
            </a:effectRef>
            <a:fontRef idx="minor">
              <a:schemeClr val="tx1"/>
            </a:fontRef>
          </p:style>
        </p:cxnSp>
        <p:sp>
          <p:nvSpPr>
            <p:cNvPr id="7" name="Rectangle à coins arrondis 6"/>
            <p:cNvSpPr/>
            <p:nvPr/>
          </p:nvSpPr>
          <p:spPr>
            <a:xfrm>
              <a:off x="142875" y="6001544"/>
              <a:ext cx="642938" cy="64293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grpSp>
        <p:nvGrpSpPr>
          <p:cNvPr id="5123" name="Groupe 14"/>
          <p:cNvGrpSpPr>
            <a:grpSpLocks/>
          </p:cNvGrpSpPr>
          <p:nvPr/>
        </p:nvGrpSpPr>
        <p:grpSpPr bwMode="auto">
          <a:xfrm>
            <a:off x="2786063" y="214313"/>
            <a:ext cx="2500312" cy="428625"/>
            <a:chOff x="928662" y="214290"/>
            <a:chExt cx="2500330" cy="428628"/>
          </a:xfrm>
        </p:grpSpPr>
        <p:sp>
          <p:nvSpPr>
            <p:cNvPr id="14" name="Rogner un rectangle à un seul coin 13"/>
            <p:cNvSpPr/>
            <p:nvPr/>
          </p:nvSpPr>
          <p:spPr>
            <a:xfrm>
              <a:off x="928662" y="214290"/>
              <a:ext cx="2500330" cy="428628"/>
            </a:xfrm>
            <a:prstGeom prst="snip1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fr-FR"/>
            </a:p>
          </p:txBody>
        </p:sp>
        <p:sp>
          <p:nvSpPr>
            <p:cNvPr id="5129" name="ZoneTexte 7"/>
            <p:cNvSpPr txBox="1">
              <a:spLocks noChangeArrowheads="1"/>
            </p:cNvSpPr>
            <p:nvPr/>
          </p:nvSpPr>
          <p:spPr bwMode="auto">
            <a:xfrm>
              <a:off x="1000100" y="214290"/>
              <a:ext cx="22145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a:latin typeface="Calibri" pitchFamily="34" charset="0"/>
                </a:rPr>
                <a:t>CHAMP D’ACTIVITÉ</a:t>
              </a:r>
            </a:p>
          </p:txBody>
        </p:sp>
      </p:grpSp>
      <p:sp>
        <p:nvSpPr>
          <p:cNvPr id="9" name="ZoneTexte 8"/>
          <p:cNvSpPr txBox="1"/>
          <p:nvPr/>
        </p:nvSpPr>
        <p:spPr>
          <a:xfrm>
            <a:off x="928688" y="754063"/>
            <a:ext cx="7603752" cy="1754326"/>
          </a:xfrm>
          <a:prstGeom prst="rect">
            <a:avLst/>
          </a:prstGeom>
          <a:noFill/>
        </p:spPr>
        <p:txBody>
          <a:bodyPr wrap="square">
            <a:spAutoFit/>
          </a:bodyPr>
          <a:lstStyle/>
          <a:p>
            <a:pPr fontAlgn="auto">
              <a:spcBef>
                <a:spcPts val="0"/>
              </a:spcBef>
              <a:spcAft>
                <a:spcPts val="0"/>
              </a:spcAft>
              <a:defRPr/>
            </a:pPr>
            <a:r>
              <a:rPr lang="fr-FR" b="1" dirty="0">
                <a:solidFill>
                  <a:schemeClr val="accent6">
                    <a:lumMod val="75000"/>
                  </a:schemeClr>
                </a:solidFill>
                <a:latin typeface="+mn-lt"/>
              </a:rPr>
              <a:t>Les métiers visés </a:t>
            </a:r>
            <a:r>
              <a:rPr lang="fr-FR" dirty="0">
                <a:latin typeface="+mn-lt"/>
              </a:rPr>
              <a:t>sont </a:t>
            </a:r>
            <a:r>
              <a:rPr lang="fr-FR" dirty="0" smtClean="0">
                <a:latin typeface="+mn-lt"/>
              </a:rPr>
              <a:t>diversifiés </a:t>
            </a:r>
            <a:r>
              <a:rPr lang="fr-FR" dirty="0">
                <a:latin typeface="+mn-lt"/>
              </a:rPr>
              <a:t>et aux statuts hétérogènes. </a:t>
            </a:r>
          </a:p>
          <a:p>
            <a:pPr fontAlgn="auto">
              <a:spcBef>
                <a:spcPts val="0"/>
              </a:spcBef>
              <a:spcAft>
                <a:spcPts val="0"/>
              </a:spcAft>
              <a:defRPr/>
            </a:pPr>
            <a:r>
              <a:rPr lang="fr-FR" dirty="0">
                <a:latin typeface="+mn-lt"/>
              </a:rPr>
              <a:t>Ceux qui les exercent sont généralement des </a:t>
            </a:r>
            <a:r>
              <a:rPr lang="fr-FR" dirty="0">
                <a:solidFill>
                  <a:srgbClr val="FF0000"/>
                </a:solidFill>
                <a:latin typeface="+mn-lt"/>
              </a:rPr>
              <a:t>salariés</a:t>
            </a:r>
            <a:r>
              <a:rPr lang="fr-FR" dirty="0">
                <a:latin typeface="+mn-lt"/>
              </a:rPr>
              <a:t> mais peuvent aussi être des </a:t>
            </a:r>
            <a:r>
              <a:rPr lang="fr-FR" dirty="0" smtClean="0">
                <a:solidFill>
                  <a:srgbClr val="FF0000"/>
                </a:solidFill>
                <a:latin typeface="+mn-lt"/>
              </a:rPr>
              <a:t>indépendants</a:t>
            </a:r>
            <a:r>
              <a:rPr lang="fr-FR" dirty="0"/>
              <a:t> </a:t>
            </a:r>
            <a:r>
              <a:rPr lang="fr-FR" dirty="0" smtClean="0"/>
              <a:t>voire des </a:t>
            </a:r>
            <a:r>
              <a:rPr lang="fr-FR" dirty="0" smtClean="0">
                <a:solidFill>
                  <a:srgbClr val="FF0000"/>
                </a:solidFill>
                <a:latin typeface="+mn-lt"/>
              </a:rPr>
              <a:t>travailleurs </a:t>
            </a:r>
            <a:r>
              <a:rPr lang="fr-FR" dirty="0">
                <a:solidFill>
                  <a:srgbClr val="FF0000"/>
                </a:solidFill>
                <a:latin typeface="+mn-lt"/>
              </a:rPr>
              <a:t>en “ multi-activité ”</a:t>
            </a:r>
            <a:r>
              <a:rPr lang="fr-FR" dirty="0">
                <a:latin typeface="+mn-lt"/>
              </a:rPr>
              <a:t> c’est-à-dire en relation avec plusieurs employeurs. Ils exercent, en fonction de leur expérience et des opportunités, à différents niveaux de responsabilité.</a:t>
            </a:r>
          </a:p>
          <a:p>
            <a:pPr fontAlgn="auto">
              <a:spcBef>
                <a:spcPts val="0"/>
              </a:spcBef>
              <a:spcAft>
                <a:spcPts val="0"/>
              </a:spcAft>
              <a:defRPr/>
            </a:pPr>
            <a:endParaRPr lang="fr-FR" dirty="0">
              <a:latin typeface="+mn-lt"/>
            </a:endParaRPr>
          </a:p>
        </p:txBody>
      </p:sp>
      <p:sp>
        <p:nvSpPr>
          <p:cNvPr id="10" name="ZoneTexte 9"/>
          <p:cNvSpPr txBox="1">
            <a:spLocks noChangeArrowheads="1"/>
          </p:cNvSpPr>
          <p:nvPr/>
        </p:nvSpPr>
        <p:spPr bwMode="auto">
          <a:xfrm>
            <a:off x="928688" y="2643188"/>
            <a:ext cx="7000875"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a:solidFill>
                  <a:srgbClr val="E46C0A"/>
                </a:solidFill>
                <a:latin typeface="Calibri" pitchFamily="34" charset="0"/>
              </a:rPr>
              <a:t>Le titulaire du BTS Tourisme est un professionnel </a:t>
            </a:r>
            <a:r>
              <a:rPr lang="fr-FR">
                <a:latin typeface="Calibri" pitchFamily="34" charset="0"/>
              </a:rPr>
              <a:t>pouvant :</a:t>
            </a:r>
          </a:p>
          <a:p>
            <a:pPr eaLnBrk="1" hangingPunct="1">
              <a:buClr>
                <a:srgbClr val="FF0000"/>
              </a:buClr>
              <a:buFont typeface="Wingdings" pitchFamily="2" charset="2"/>
              <a:buChar char="§"/>
            </a:pPr>
            <a:r>
              <a:rPr lang="fr-FR">
                <a:latin typeface="Calibri" pitchFamily="34" charset="0"/>
              </a:rPr>
              <a:t> </a:t>
            </a:r>
            <a:r>
              <a:rPr lang="fr-FR">
                <a:solidFill>
                  <a:srgbClr val="FF0000"/>
                </a:solidFill>
                <a:latin typeface="Calibri" pitchFamily="34" charset="0"/>
              </a:rPr>
              <a:t>informer et conseiller </a:t>
            </a:r>
            <a:r>
              <a:rPr lang="fr-FR">
                <a:latin typeface="Calibri" pitchFamily="34" charset="0"/>
              </a:rPr>
              <a:t>les clients français et étrangers sur des prestations relevant du domaine du tourisme ;</a:t>
            </a:r>
          </a:p>
          <a:p>
            <a:pPr eaLnBrk="1" hangingPunct="1">
              <a:buFont typeface="Wingdings" pitchFamily="2" charset="2"/>
              <a:buChar char="§"/>
            </a:pPr>
            <a:r>
              <a:rPr lang="fr-FR">
                <a:solidFill>
                  <a:srgbClr val="FF0000"/>
                </a:solidFill>
                <a:latin typeface="Calibri" pitchFamily="34" charset="0"/>
              </a:rPr>
              <a:t> finaliser la vente </a:t>
            </a:r>
            <a:r>
              <a:rPr lang="fr-FR">
                <a:latin typeface="Calibri" pitchFamily="34" charset="0"/>
              </a:rPr>
              <a:t>de ces prestations touristiques et </a:t>
            </a:r>
            <a:r>
              <a:rPr lang="fr-FR">
                <a:solidFill>
                  <a:srgbClr val="FF0000"/>
                </a:solidFill>
                <a:latin typeface="Calibri" pitchFamily="34" charset="0"/>
              </a:rPr>
              <a:t>assurer le suivi </a:t>
            </a:r>
            <a:r>
              <a:rPr lang="fr-FR">
                <a:latin typeface="Calibri" pitchFamily="34" charset="0"/>
              </a:rPr>
              <a:t>commercial ;</a:t>
            </a:r>
          </a:p>
          <a:p>
            <a:pPr eaLnBrk="1" hangingPunct="1">
              <a:buClr>
                <a:srgbClr val="FF0000"/>
              </a:buClr>
              <a:buFont typeface="Wingdings" pitchFamily="2" charset="2"/>
              <a:buChar char="§"/>
            </a:pPr>
            <a:r>
              <a:rPr lang="fr-FR">
                <a:latin typeface="Calibri" pitchFamily="34" charset="0"/>
              </a:rPr>
              <a:t> </a:t>
            </a:r>
            <a:r>
              <a:rPr lang="fr-FR">
                <a:solidFill>
                  <a:srgbClr val="FF0000"/>
                </a:solidFill>
                <a:latin typeface="Calibri" pitchFamily="34" charset="0"/>
              </a:rPr>
              <a:t>créer et promouvoir </a:t>
            </a:r>
            <a:r>
              <a:rPr lang="fr-FR">
                <a:latin typeface="Calibri" pitchFamily="34" charset="0"/>
              </a:rPr>
              <a:t>des produits touristiques ;</a:t>
            </a:r>
          </a:p>
          <a:p>
            <a:pPr eaLnBrk="1" hangingPunct="1">
              <a:buClr>
                <a:srgbClr val="FF0000"/>
              </a:buClr>
              <a:buFont typeface="Wingdings" pitchFamily="2" charset="2"/>
              <a:buChar char="§"/>
            </a:pPr>
            <a:r>
              <a:rPr lang="fr-FR">
                <a:latin typeface="Calibri" pitchFamily="34" charset="0"/>
              </a:rPr>
              <a:t> </a:t>
            </a:r>
            <a:r>
              <a:rPr lang="fr-FR">
                <a:solidFill>
                  <a:srgbClr val="FF0000"/>
                </a:solidFill>
                <a:latin typeface="Calibri" pitchFamily="34" charset="0"/>
              </a:rPr>
              <a:t>accueillir et accompagner </a:t>
            </a:r>
            <a:r>
              <a:rPr lang="fr-FR">
                <a:latin typeface="Calibri" pitchFamily="34" charset="0"/>
              </a:rPr>
              <a:t>des touristes ;</a:t>
            </a:r>
          </a:p>
          <a:p>
            <a:pPr eaLnBrk="1" hangingPunct="1">
              <a:buClr>
                <a:srgbClr val="FF0000"/>
              </a:buClr>
              <a:buFont typeface="Wingdings" pitchFamily="2" charset="2"/>
              <a:buChar char="§"/>
            </a:pPr>
            <a:r>
              <a:rPr lang="fr-FR">
                <a:latin typeface="Calibri" pitchFamily="34" charset="0"/>
              </a:rPr>
              <a:t> </a:t>
            </a:r>
            <a:r>
              <a:rPr lang="fr-FR">
                <a:solidFill>
                  <a:srgbClr val="FF0000"/>
                </a:solidFill>
                <a:latin typeface="Calibri" pitchFamily="34" charset="0"/>
              </a:rPr>
              <a:t>collecter, traiter et diffuser </a:t>
            </a:r>
            <a:r>
              <a:rPr lang="fr-FR">
                <a:latin typeface="Calibri" pitchFamily="34" charset="0"/>
              </a:rPr>
              <a:t>l’information en lien avec le secteur du tourisme.  </a:t>
            </a:r>
          </a:p>
        </p:txBody>
      </p:sp>
      <p:sp>
        <p:nvSpPr>
          <p:cNvPr id="11" name="Ellipse 10"/>
          <p:cNvSpPr/>
          <p:nvPr/>
        </p:nvSpPr>
        <p:spPr>
          <a:xfrm>
            <a:off x="714375" y="857250"/>
            <a:ext cx="214313" cy="28575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2" name="Ellipse 11"/>
          <p:cNvSpPr/>
          <p:nvPr/>
        </p:nvSpPr>
        <p:spPr>
          <a:xfrm>
            <a:off x="714375" y="2714625"/>
            <a:ext cx="214313" cy="28575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 name="Espace réservé du pied de page 7"/>
          <p:cNvSpPr>
            <a:spLocks noGrp="1"/>
          </p:cNvSpPr>
          <p:nvPr>
            <p:ph type="ftr" sz="quarter" idx="11"/>
          </p:nvPr>
        </p:nvSpPr>
        <p:spPr/>
        <p:txBody>
          <a:bodyPr/>
          <a:lstStyle/>
          <a:p>
            <a:r>
              <a:rPr lang="fr-FR" smtClean="0"/>
              <a:t>Lycée Lesdiguières Grenoble</a:t>
            </a:r>
            <a:endParaRPr lang="fr-FR"/>
          </a:p>
        </p:txBody>
      </p:sp>
      <p:sp>
        <p:nvSpPr>
          <p:cNvPr id="13" name="Espace réservé de la date 12"/>
          <p:cNvSpPr>
            <a:spLocks noGrp="1"/>
          </p:cNvSpPr>
          <p:nvPr>
            <p:ph type="dt" sz="half" idx="10"/>
          </p:nvPr>
        </p:nvSpPr>
        <p:spPr/>
        <p:txBody>
          <a:bodyPr/>
          <a:lstStyle/>
          <a:p>
            <a:r>
              <a:rPr lang="fr-FR" smtClean="0"/>
              <a:t>25/04/2012</a:t>
            </a:r>
            <a:endParaRPr lang="fr-FR"/>
          </a:p>
        </p:txBody>
      </p:sp>
    </p:spTree>
    <p:extLst>
      <p:ext uri="{BB962C8B-B14F-4D97-AF65-F5344CB8AC3E}">
        <p14:creationId xmlns:p14="http://schemas.microsoft.com/office/powerpoint/2010/main" val="64203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trips(downRight)">
                                      <p:cBhvr>
                                        <p:cTn id="10" dur="20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strips(downLeft)">
                                      <p:cBhvr>
                                        <p:cTn id="15" dur="2000"/>
                                        <p:tgtEl>
                                          <p:spTgt spid="12"/>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trips(downRight)">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e 1"/>
          <p:cNvGrpSpPr>
            <a:grpSpLocks/>
          </p:cNvGrpSpPr>
          <p:nvPr/>
        </p:nvGrpSpPr>
        <p:grpSpPr bwMode="auto">
          <a:xfrm>
            <a:off x="0" y="1588"/>
            <a:ext cx="9144000" cy="6858000"/>
            <a:chOff x="0" y="794"/>
            <a:chExt cx="9144000" cy="6858000"/>
          </a:xfrm>
        </p:grpSpPr>
        <p:sp>
          <p:nvSpPr>
            <p:cNvPr id="3" name="Rectangle à coins arrondis 2"/>
            <p:cNvSpPr/>
            <p:nvPr/>
          </p:nvSpPr>
          <p:spPr>
            <a:xfrm>
              <a:off x="285750" y="5858669"/>
              <a:ext cx="642938" cy="642937"/>
            </a:xfrm>
            <a:prstGeom prst="roundRect">
              <a:avLst/>
            </a:prstGeom>
            <a:solidFill>
              <a:schemeClr val="accent6">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4" name="Connecteur droit 3"/>
            <p:cNvCxnSpPr/>
            <p:nvPr/>
          </p:nvCxnSpPr>
          <p:spPr>
            <a:xfrm rot="5400000">
              <a:off x="-2393949" y="4177506"/>
              <a:ext cx="5357812" cy="1587"/>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5" name="Connecteur droit 4"/>
            <p:cNvCxnSpPr/>
            <p:nvPr/>
          </p:nvCxnSpPr>
          <p:spPr>
            <a:xfrm rot="5400000">
              <a:off x="-2858293" y="3429000"/>
              <a:ext cx="6858000" cy="1587"/>
            </a:xfrm>
            <a:prstGeom prst="line">
              <a:avLst/>
            </a:prstGeom>
            <a:ln>
              <a:solidFill>
                <a:schemeClr val="bg2">
                  <a:lumMod val="50000"/>
                </a:schemeClr>
              </a:solidFill>
            </a:ln>
          </p:spPr>
          <p:style>
            <a:lnRef idx="3">
              <a:schemeClr val="accent5"/>
            </a:lnRef>
            <a:fillRef idx="0">
              <a:schemeClr val="accent5"/>
            </a:fillRef>
            <a:effectRef idx="2">
              <a:schemeClr val="accent5"/>
            </a:effectRef>
            <a:fontRef idx="minor">
              <a:schemeClr val="tx1"/>
            </a:fontRef>
          </p:style>
        </p:cxnSp>
        <p:cxnSp>
          <p:nvCxnSpPr>
            <p:cNvPr id="6" name="Connecteur droit 5"/>
            <p:cNvCxnSpPr/>
            <p:nvPr/>
          </p:nvCxnSpPr>
          <p:spPr>
            <a:xfrm>
              <a:off x="0" y="6357144"/>
              <a:ext cx="9144000" cy="1587"/>
            </a:xfrm>
            <a:prstGeom prst="line">
              <a:avLst/>
            </a:prstGeom>
            <a:ln/>
          </p:spPr>
          <p:style>
            <a:lnRef idx="3">
              <a:schemeClr val="accent5"/>
            </a:lnRef>
            <a:fillRef idx="0">
              <a:schemeClr val="accent5"/>
            </a:fillRef>
            <a:effectRef idx="2">
              <a:schemeClr val="accent5"/>
            </a:effectRef>
            <a:fontRef idx="minor">
              <a:schemeClr val="tx1"/>
            </a:fontRef>
          </p:style>
        </p:cxnSp>
        <p:sp>
          <p:nvSpPr>
            <p:cNvPr id="7" name="Rectangle à coins arrondis 6"/>
            <p:cNvSpPr/>
            <p:nvPr/>
          </p:nvSpPr>
          <p:spPr>
            <a:xfrm>
              <a:off x="142875" y="6001544"/>
              <a:ext cx="642938" cy="64293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grpSp>
        <p:nvGrpSpPr>
          <p:cNvPr id="6147" name="Groupe 11"/>
          <p:cNvGrpSpPr>
            <a:grpSpLocks/>
          </p:cNvGrpSpPr>
          <p:nvPr/>
        </p:nvGrpSpPr>
        <p:grpSpPr bwMode="auto">
          <a:xfrm>
            <a:off x="2357438" y="214313"/>
            <a:ext cx="3571875" cy="571500"/>
            <a:chOff x="1142976" y="214290"/>
            <a:chExt cx="3571900" cy="571504"/>
          </a:xfrm>
        </p:grpSpPr>
        <p:sp>
          <p:nvSpPr>
            <p:cNvPr id="11" name="Rogner un rectangle à un seul coin 10"/>
            <p:cNvSpPr/>
            <p:nvPr/>
          </p:nvSpPr>
          <p:spPr>
            <a:xfrm>
              <a:off x="1142976" y="214290"/>
              <a:ext cx="3571900" cy="571504"/>
            </a:xfrm>
            <a:prstGeom prst="snip1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fr-FR"/>
            </a:p>
          </p:txBody>
        </p:sp>
        <p:sp>
          <p:nvSpPr>
            <p:cNvPr id="6154" name="ZoneTexte 8"/>
            <p:cNvSpPr txBox="1">
              <a:spLocks noChangeArrowheads="1"/>
            </p:cNvSpPr>
            <p:nvPr/>
          </p:nvSpPr>
          <p:spPr bwMode="auto">
            <a:xfrm>
              <a:off x="1285852" y="285728"/>
              <a:ext cx="3214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dirty="0">
                  <a:latin typeface="Calibri" pitchFamily="34" charset="0"/>
                </a:rPr>
                <a:t>Les organisations concernées…</a:t>
              </a:r>
            </a:p>
          </p:txBody>
        </p:sp>
      </p:grpSp>
      <p:sp>
        <p:nvSpPr>
          <p:cNvPr id="6148" name="ZoneTexte 14"/>
          <p:cNvSpPr txBox="1">
            <a:spLocks noChangeArrowheads="1"/>
          </p:cNvSpPr>
          <p:nvPr/>
        </p:nvSpPr>
        <p:spPr bwMode="auto">
          <a:xfrm>
            <a:off x="2643188" y="1071563"/>
            <a:ext cx="59293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atin typeface="Calibri" pitchFamily="34" charset="0"/>
              </a:rPr>
              <a:t>Les employeurs potentiels peuvent être classés en quatre groupes :</a:t>
            </a:r>
          </a:p>
          <a:p>
            <a:pPr eaLnBrk="1" hangingPunct="1"/>
            <a:endParaRPr lang="fr-FR">
              <a:latin typeface="Calibri" pitchFamily="34" charset="0"/>
            </a:endParaRPr>
          </a:p>
        </p:txBody>
      </p:sp>
      <p:grpSp>
        <p:nvGrpSpPr>
          <p:cNvPr id="10" name="Groupe 17"/>
          <p:cNvGrpSpPr>
            <a:grpSpLocks/>
          </p:cNvGrpSpPr>
          <p:nvPr/>
        </p:nvGrpSpPr>
        <p:grpSpPr bwMode="auto">
          <a:xfrm>
            <a:off x="857250" y="1071563"/>
            <a:ext cx="7666038" cy="4854575"/>
            <a:chOff x="857224" y="1071546"/>
            <a:chExt cx="7665831" cy="4855329"/>
          </a:xfrm>
        </p:grpSpPr>
        <p:sp>
          <p:nvSpPr>
            <p:cNvPr id="6150" name="ZoneTexte 7"/>
            <p:cNvSpPr txBox="1">
              <a:spLocks noChangeArrowheads="1"/>
            </p:cNvSpPr>
            <p:nvPr/>
          </p:nvSpPr>
          <p:spPr bwMode="auto">
            <a:xfrm>
              <a:off x="2428807" y="1714583"/>
              <a:ext cx="3928957" cy="421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atin typeface="Calibri" pitchFamily="34" charset="0"/>
              </a:endParaRPr>
            </a:p>
            <a:p>
              <a:pPr eaLnBrk="1" hangingPunct="1">
                <a:buClr>
                  <a:srgbClr val="E46C0A"/>
                </a:buClr>
                <a:buFont typeface="Wingdings" pitchFamily="2" charset="2"/>
                <a:buChar char="q"/>
              </a:pPr>
              <a:r>
                <a:rPr lang="fr-FR">
                  <a:latin typeface="Calibri" pitchFamily="34" charset="0"/>
                </a:rPr>
                <a:t> </a:t>
              </a:r>
              <a:r>
                <a:rPr lang="fr-FR">
                  <a:solidFill>
                    <a:srgbClr val="E46C0A"/>
                  </a:solidFill>
                  <a:latin typeface="Calibri" pitchFamily="34" charset="0"/>
                </a:rPr>
                <a:t>1 .</a:t>
              </a:r>
              <a:r>
                <a:rPr lang="fr-FR">
                  <a:latin typeface="Calibri" pitchFamily="34" charset="0"/>
                </a:rPr>
                <a:t> </a:t>
              </a:r>
              <a:r>
                <a:rPr lang="fr-FR">
                  <a:solidFill>
                    <a:srgbClr val="F79646"/>
                  </a:solidFill>
                  <a:latin typeface="Calibri" pitchFamily="34" charset="0"/>
                </a:rPr>
                <a:t>les </a:t>
              </a:r>
              <a:r>
                <a:rPr lang="fr-FR" b="1">
                  <a:solidFill>
                    <a:srgbClr val="F79646"/>
                  </a:solidFill>
                  <a:latin typeface="Calibri" pitchFamily="34" charset="0"/>
                </a:rPr>
                <a:t>entreprises de tourisme</a:t>
              </a:r>
              <a:r>
                <a:rPr lang="fr-FR">
                  <a:latin typeface="Calibri" pitchFamily="34" charset="0"/>
                </a:rPr>
                <a:t> telles que les agences de voyages (réceptives et distributrices), les tours opérateurs, les plateaux d’affaires, les centrales de réservation, les structures de tourisme associatif, les bureaux d’escale de croisiéristes ; on peut ajouter dans cette catégorie, pour une partie significative de leurs activités, les parcs d’attraction et sites de loisirs, les loueurs de véhicules de tourisme ou de loisirs, les entreprises spécialisées dans la vente de coffrets cadeaux (tourisme ou loisirs). </a:t>
              </a:r>
            </a:p>
          </p:txBody>
        </p:sp>
        <p:pic>
          <p:nvPicPr>
            <p:cNvPr id="61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40" y="4143380"/>
              <a:ext cx="1807915" cy="156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24" y="1071546"/>
              <a:ext cx="1338260" cy="217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Espace réservé du pied de page 7"/>
          <p:cNvSpPr>
            <a:spLocks noGrp="1"/>
          </p:cNvSpPr>
          <p:nvPr>
            <p:ph type="ftr" sz="quarter" idx="11"/>
          </p:nvPr>
        </p:nvSpPr>
        <p:spPr/>
        <p:txBody>
          <a:bodyPr/>
          <a:lstStyle/>
          <a:p>
            <a:r>
              <a:rPr lang="fr-FR" smtClean="0"/>
              <a:t>Lycée Lesdiguières Grenoble</a:t>
            </a:r>
            <a:endParaRPr lang="fr-FR"/>
          </a:p>
        </p:txBody>
      </p:sp>
      <p:sp>
        <p:nvSpPr>
          <p:cNvPr id="9" name="Espace réservé de la date 8"/>
          <p:cNvSpPr>
            <a:spLocks noGrp="1"/>
          </p:cNvSpPr>
          <p:nvPr>
            <p:ph type="dt" sz="half" idx="10"/>
          </p:nvPr>
        </p:nvSpPr>
        <p:spPr/>
        <p:txBody>
          <a:bodyPr/>
          <a:lstStyle/>
          <a:p>
            <a:r>
              <a:rPr lang="fr-FR" smtClean="0"/>
              <a:t>25/04/2012</a:t>
            </a:r>
            <a:endParaRPr lang="fr-FR"/>
          </a:p>
        </p:txBody>
      </p:sp>
    </p:spTree>
    <p:extLst>
      <p:ext uri="{BB962C8B-B14F-4D97-AF65-F5344CB8AC3E}">
        <p14:creationId xmlns:p14="http://schemas.microsoft.com/office/powerpoint/2010/main" val="1024027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a:spLocks noChangeArrowheads="1"/>
          </p:cNvSpPr>
          <p:nvPr/>
        </p:nvSpPr>
        <p:spPr bwMode="auto">
          <a:xfrm>
            <a:off x="1143000" y="1214438"/>
            <a:ext cx="7500938"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Char char="q"/>
            </a:pPr>
            <a:r>
              <a:rPr lang="fr-FR">
                <a:solidFill>
                  <a:srgbClr val="F79646"/>
                </a:solidFill>
                <a:latin typeface="Calibri" pitchFamily="34" charset="0"/>
              </a:rPr>
              <a:t> 2.  Les</a:t>
            </a:r>
            <a:r>
              <a:rPr lang="fr-FR" b="1">
                <a:solidFill>
                  <a:srgbClr val="F79646"/>
                </a:solidFill>
                <a:latin typeface="Calibri" pitchFamily="34" charset="0"/>
              </a:rPr>
              <a:t> organismes de tourisme territoriaux liés à des institutions locales, régionales, voire nationales ou internationales</a:t>
            </a:r>
            <a:r>
              <a:rPr lang="fr-FR" b="1">
                <a:latin typeface="Calibri" pitchFamily="34" charset="0"/>
              </a:rPr>
              <a:t> </a:t>
            </a:r>
            <a:r>
              <a:rPr lang="fr-FR">
                <a:latin typeface="Calibri" pitchFamily="34" charset="0"/>
              </a:rPr>
              <a:t>telles que les offices de tourisme, les comités départementaux et régionaux du tourisme, les parcs naturels, les sociétés d’économie mixte dans le secteur du tourisme, les associations de développement patrimonial ou touristique (écomusées, routes touristiques,…) ;</a:t>
            </a:r>
          </a:p>
          <a:p>
            <a:pPr eaLnBrk="1" hangingPunct="1"/>
            <a:endParaRPr lang="fr-FR">
              <a:latin typeface="Calibri" pitchFamily="34" charset="0"/>
            </a:endParaRPr>
          </a:p>
        </p:txBody>
      </p:sp>
      <p:grpSp>
        <p:nvGrpSpPr>
          <p:cNvPr id="7171" name="Groupe 2"/>
          <p:cNvGrpSpPr>
            <a:grpSpLocks/>
          </p:cNvGrpSpPr>
          <p:nvPr/>
        </p:nvGrpSpPr>
        <p:grpSpPr bwMode="auto">
          <a:xfrm>
            <a:off x="2357438" y="214313"/>
            <a:ext cx="3571875" cy="571500"/>
            <a:chOff x="1142976" y="214290"/>
            <a:chExt cx="3571900" cy="571504"/>
          </a:xfrm>
        </p:grpSpPr>
        <p:sp>
          <p:nvSpPr>
            <p:cNvPr id="4" name="Rogner un rectangle à un seul coin 3"/>
            <p:cNvSpPr/>
            <p:nvPr/>
          </p:nvSpPr>
          <p:spPr>
            <a:xfrm>
              <a:off x="1142976" y="214290"/>
              <a:ext cx="3571900" cy="571504"/>
            </a:xfrm>
            <a:prstGeom prst="snip1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fr-FR"/>
            </a:p>
          </p:txBody>
        </p:sp>
        <p:sp>
          <p:nvSpPr>
            <p:cNvPr id="7180" name="ZoneTexte 4"/>
            <p:cNvSpPr txBox="1">
              <a:spLocks noChangeArrowheads="1"/>
            </p:cNvSpPr>
            <p:nvPr/>
          </p:nvSpPr>
          <p:spPr bwMode="auto">
            <a:xfrm>
              <a:off x="1285852" y="285728"/>
              <a:ext cx="3214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a:latin typeface="Calibri" pitchFamily="34" charset="0"/>
                </a:rPr>
                <a:t>…Les organisations concernées.</a:t>
              </a:r>
            </a:p>
          </p:txBody>
        </p:sp>
      </p:grpSp>
      <p:grpSp>
        <p:nvGrpSpPr>
          <p:cNvPr id="7172" name="Groupe 5"/>
          <p:cNvGrpSpPr>
            <a:grpSpLocks/>
          </p:cNvGrpSpPr>
          <p:nvPr/>
        </p:nvGrpSpPr>
        <p:grpSpPr bwMode="auto">
          <a:xfrm>
            <a:off x="0" y="1588"/>
            <a:ext cx="9144000" cy="6858000"/>
            <a:chOff x="0" y="794"/>
            <a:chExt cx="9144000" cy="6858000"/>
          </a:xfrm>
        </p:grpSpPr>
        <p:sp>
          <p:nvSpPr>
            <p:cNvPr id="7" name="Rectangle à coins arrondis 6"/>
            <p:cNvSpPr/>
            <p:nvPr/>
          </p:nvSpPr>
          <p:spPr>
            <a:xfrm>
              <a:off x="285750" y="5858669"/>
              <a:ext cx="642938" cy="642937"/>
            </a:xfrm>
            <a:prstGeom prst="roundRect">
              <a:avLst/>
            </a:prstGeom>
            <a:solidFill>
              <a:schemeClr val="accent6">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8" name="Connecteur droit 7"/>
            <p:cNvCxnSpPr/>
            <p:nvPr/>
          </p:nvCxnSpPr>
          <p:spPr>
            <a:xfrm rot="5400000">
              <a:off x="-2393949" y="4177506"/>
              <a:ext cx="5357812" cy="1587"/>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9" name="Connecteur droit 8"/>
            <p:cNvCxnSpPr/>
            <p:nvPr/>
          </p:nvCxnSpPr>
          <p:spPr>
            <a:xfrm rot="5400000">
              <a:off x="-2858293" y="3429000"/>
              <a:ext cx="6858000" cy="1587"/>
            </a:xfrm>
            <a:prstGeom prst="line">
              <a:avLst/>
            </a:prstGeom>
            <a:ln>
              <a:solidFill>
                <a:schemeClr val="bg2">
                  <a:lumMod val="50000"/>
                </a:schemeClr>
              </a:solidFill>
            </a:ln>
          </p:spPr>
          <p:style>
            <a:lnRef idx="3">
              <a:schemeClr val="accent5"/>
            </a:lnRef>
            <a:fillRef idx="0">
              <a:schemeClr val="accent5"/>
            </a:fillRef>
            <a:effectRef idx="2">
              <a:schemeClr val="accent5"/>
            </a:effectRef>
            <a:fontRef idx="minor">
              <a:schemeClr val="tx1"/>
            </a:fontRef>
          </p:style>
        </p:cxnSp>
        <p:cxnSp>
          <p:nvCxnSpPr>
            <p:cNvPr id="10" name="Connecteur droit 9"/>
            <p:cNvCxnSpPr/>
            <p:nvPr/>
          </p:nvCxnSpPr>
          <p:spPr>
            <a:xfrm>
              <a:off x="0" y="6357144"/>
              <a:ext cx="9144000" cy="1587"/>
            </a:xfrm>
            <a:prstGeom prst="line">
              <a:avLst/>
            </a:prstGeom>
            <a:ln/>
          </p:spPr>
          <p:style>
            <a:lnRef idx="3">
              <a:schemeClr val="accent5"/>
            </a:lnRef>
            <a:fillRef idx="0">
              <a:schemeClr val="accent5"/>
            </a:fillRef>
            <a:effectRef idx="2">
              <a:schemeClr val="accent5"/>
            </a:effectRef>
            <a:fontRef idx="minor">
              <a:schemeClr val="tx1"/>
            </a:fontRef>
          </p:style>
        </p:cxnSp>
        <p:sp>
          <p:nvSpPr>
            <p:cNvPr id="11" name="Rectangle à coins arrondis 10"/>
            <p:cNvSpPr/>
            <p:nvPr/>
          </p:nvSpPr>
          <p:spPr>
            <a:xfrm>
              <a:off x="142875" y="6001544"/>
              <a:ext cx="642938" cy="64293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3071813"/>
            <a:ext cx="56007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pied de page 4"/>
          <p:cNvSpPr>
            <a:spLocks noGrp="1"/>
          </p:cNvSpPr>
          <p:nvPr>
            <p:ph type="ftr" sz="quarter" idx="11"/>
          </p:nvPr>
        </p:nvSpPr>
        <p:spPr/>
        <p:txBody>
          <a:bodyPr/>
          <a:lstStyle/>
          <a:p>
            <a:r>
              <a:rPr lang="fr-FR" smtClean="0"/>
              <a:t>Lycée Lesdiguières Grenoble</a:t>
            </a:r>
            <a:endParaRPr lang="fr-FR"/>
          </a:p>
        </p:txBody>
      </p:sp>
      <p:sp>
        <p:nvSpPr>
          <p:cNvPr id="6" name="Espace réservé de la date 5"/>
          <p:cNvSpPr>
            <a:spLocks noGrp="1"/>
          </p:cNvSpPr>
          <p:nvPr>
            <p:ph type="dt" sz="half" idx="10"/>
          </p:nvPr>
        </p:nvSpPr>
        <p:spPr/>
        <p:txBody>
          <a:bodyPr/>
          <a:lstStyle/>
          <a:p>
            <a:r>
              <a:rPr lang="fr-FR" smtClean="0"/>
              <a:t>25/04/2012</a:t>
            </a:r>
            <a:endParaRPr lang="fr-FR"/>
          </a:p>
        </p:txBody>
      </p:sp>
    </p:spTree>
    <p:extLst>
      <p:ext uri="{BB962C8B-B14F-4D97-AF65-F5344CB8AC3E}">
        <p14:creationId xmlns:p14="http://schemas.microsoft.com/office/powerpoint/2010/main" val="569641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strips(downLeft)">
                                      <p:cBhvr>
                                        <p:cTn id="7" dur="2000"/>
                                        <p:tgtEl>
                                          <p:spTgt spid="6147"/>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downRight)">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e 1"/>
          <p:cNvGrpSpPr>
            <a:grpSpLocks/>
          </p:cNvGrpSpPr>
          <p:nvPr/>
        </p:nvGrpSpPr>
        <p:grpSpPr bwMode="auto">
          <a:xfrm>
            <a:off x="0" y="1588"/>
            <a:ext cx="9144000" cy="6858000"/>
            <a:chOff x="0" y="794"/>
            <a:chExt cx="9144000" cy="6858000"/>
          </a:xfrm>
        </p:grpSpPr>
        <p:sp>
          <p:nvSpPr>
            <p:cNvPr id="3" name="Rectangle à coins arrondis 2"/>
            <p:cNvSpPr/>
            <p:nvPr/>
          </p:nvSpPr>
          <p:spPr>
            <a:xfrm>
              <a:off x="285750" y="5858669"/>
              <a:ext cx="642938" cy="642937"/>
            </a:xfrm>
            <a:prstGeom prst="roundRect">
              <a:avLst/>
            </a:prstGeom>
            <a:solidFill>
              <a:schemeClr val="accent6">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4" name="Connecteur droit 3"/>
            <p:cNvCxnSpPr/>
            <p:nvPr/>
          </p:nvCxnSpPr>
          <p:spPr>
            <a:xfrm rot="5400000">
              <a:off x="-2393949" y="4177506"/>
              <a:ext cx="5357812" cy="1587"/>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5" name="Connecteur droit 4"/>
            <p:cNvCxnSpPr/>
            <p:nvPr/>
          </p:nvCxnSpPr>
          <p:spPr>
            <a:xfrm rot="5400000">
              <a:off x="-2858293" y="3429000"/>
              <a:ext cx="6858000" cy="1587"/>
            </a:xfrm>
            <a:prstGeom prst="line">
              <a:avLst/>
            </a:prstGeom>
            <a:ln>
              <a:solidFill>
                <a:schemeClr val="bg2">
                  <a:lumMod val="50000"/>
                </a:schemeClr>
              </a:solidFill>
            </a:ln>
          </p:spPr>
          <p:style>
            <a:lnRef idx="3">
              <a:schemeClr val="accent5"/>
            </a:lnRef>
            <a:fillRef idx="0">
              <a:schemeClr val="accent5"/>
            </a:fillRef>
            <a:effectRef idx="2">
              <a:schemeClr val="accent5"/>
            </a:effectRef>
            <a:fontRef idx="minor">
              <a:schemeClr val="tx1"/>
            </a:fontRef>
          </p:style>
        </p:cxnSp>
        <p:cxnSp>
          <p:nvCxnSpPr>
            <p:cNvPr id="6" name="Connecteur droit 5"/>
            <p:cNvCxnSpPr/>
            <p:nvPr/>
          </p:nvCxnSpPr>
          <p:spPr>
            <a:xfrm>
              <a:off x="0" y="6357144"/>
              <a:ext cx="9144000" cy="1587"/>
            </a:xfrm>
            <a:prstGeom prst="line">
              <a:avLst/>
            </a:prstGeom>
            <a:ln/>
          </p:spPr>
          <p:style>
            <a:lnRef idx="3">
              <a:schemeClr val="accent5"/>
            </a:lnRef>
            <a:fillRef idx="0">
              <a:schemeClr val="accent5"/>
            </a:fillRef>
            <a:effectRef idx="2">
              <a:schemeClr val="accent5"/>
            </a:effectRef>
            <a:fontRef idx="minor">
              <a:schemeClr val="tx1"/>
            </a:fontRef>
          </p:style>
        </p:cxnSp>
        <p:sp>
          <p:nvSpPr>
            <p:cNvPr id="7" name="Rectangle à coins arrondis 6"/>
            <p:cNvSpPr/>
            <p:nvPr/>
          </p:nvSpPr>
          <p:spPr>
            <a:xfrm>
              <a:off x="142875" y="6001544"/>
              <a:ext cx="642938" cy="64293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grpSp>
        <p:nvGrpSpPr>
          <p:cNvPr id="8195" name="Groupe 10"/>
          <p:cNvGrpSpPr>
            <a:grpSpLocks/>
          </p:cNvGrpSpPr>
          <p:nvPr/>
        </p:nvGrpSpPr>
        <p:grpSpPr bwMode="auto">
          <a:xfrm>
            <a:off x="2357438" y="428625"/>
            <a:ext cx="3571875" cy="571500"/>
            <a:chOff x="1142976" y="214290"/>
            <a:chExt cx="3571900" cy="571504"/>
          </a:xfrm>
        </p:grpSpPr>
        <p:sp>
          <p:nvSpPr>
            <p:cNvPr id="12" name="Rogner un rectangle à un seul coin 11"/>
            <p:cNvSpPr/>
            <p:nvPr/>
          </p:nvSpPr>
          <p:spPr>
            <a:xfrm>
              <a:off x="1142976" y="214290"/>
              <a:ext cx="3571900" cy="571504"/>
            </a:xfrm>
            <a:prstGeom prst="snip1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fr-FR"/>
            </a:p>
          </p:txBody>
        </p:sp>
        <p:sp>
          <p:nvSpPr>
            <p:cNvPr id="8200" name="ZoneTexte 12"/>
            <p:cNvSpPr txBox="1">
              <a:spLocks noChangeArrowheads="1"/>
            </p:cNvSpPr>
            <p:nvPr/>
          </p:nvSpPr>
          <p:spPr bwMode="auto">
            <a:xfrm>
              <a:off x="1285852" y="285728"/>
              <a:ext cx="3214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a:latin typeface="Calibri" pitchFamily="34" charset="0"/>
                </a:rPr>
                <a:t>….Les organisations concernées</a:t>
              </a:r>
            </a:p>
          </p:txBody>
        </p:sp>
      </p:grpSp>
      <p:grpSp>
        <p:nvGrpSpPr>
          <p:cNvPr id="10" name="Groupe 14"/>
          <p:cNvGrpSpPr>
            <a:grpSpLocks/>
          </p:cNvGrpSpPr>
          <p:nvPr/>
        </p:nvGrpSpPr>
        <p:grpSpPr bwMode="auto">
          <a:xfrm>
            <a:off x="1143000" y="1714500"/>
            <a:ext cx="7143750" cy="4368800"/>
            <a:chOff x="1142976" y="1714488"/>
            <a:chExt cx="7143800" cy="4368152"/>
          </a:xfrm>
        </p:grpSpPr>
        <p:sp>
          <p:nvSpPr>
            <p:cNvPr id="8197" name="Rectangle 7"/>
            <p:cNvSpPr>
              <a:spLocks noChangeArrowheads="1"/>
            </p:cNvSpPr>
            <p:nvPr/>
          </p:nvSpPr>
          <p:spPr bwMode="auto">
            <a:xfrm>
              <a:off x="1142976" y="1714488"/>
              <a:ext cx="7143800" cy="146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q"/>
              </a:pPr>
              <a:r>
                <a:rPr lang="fr-FR">
                  <a:latin typeface="Calibri" pitchFamily="34" charset="0"/>
                </a:rPr>
                <a:t> </a:t>
              </a:r>
              <a:r>
                <a:rPr lang="fr-FR">
                  <a:solidFill>
                    <a:srgbClr val="E46C0A"/>
                  </a:solidFill>
                  <a:latin typeface="Calibri" pitchFamily="34" charset="0"/>
                </a:rPr>
                <a:t>3.</a:t>
              </a:r>
              <a:r>
                <a:rPr lang="fr-FR">
                  <a:latin typeface="Calibri" pitchFamily="34" charset="0"/>
                </a:rPr>
                <a:t> </a:t>
              </a:r>
              <a:r>
                <a:rPr lang="fr-FR">
                  <a:solidFill>
                    <a:srgbClr val="E46C0A"/>
                  </a:solidFill>
                  <a:latin typeface="Calibri" pitchFamily="34" charset="0"/>
                </a:rPr>
                <a:t>Les</a:t>
              </a:r>
              <a:r>
                <a:rPr lang="fr-FR">
                  <a:latin typeface="Calibri" pitchFamily="34" charset="0"/>
                </a:rPr>
                <a:t> </a:t>
              </a:r>
              <a:r>
                <a:rPr lang="fr-FR" b="1">
                  <a:solidFill>
                    <a:srgbClr val="F79646"/>
                  </a:solidFill>
                  <a:latin typeface="Calibri" pitchFamily="34" charset="0"/>
                </a:rPr>
                <a:t>entreprises de transport de personnes </a:t>
              </a:r>
              <a:r>
                <a:rPr lang="fr-FR">
                  <a:latin typeface="Calibri" pitchFamily="34" charset="0"/>
                </a:rPr>
                <a:t>pour une partie de leur activité, telles que les autocaristes, les compagnies aériennes, les gestionnaires des aéroports, les transporteurs maritimes et fluviaux, les croisiéristes, les gestionnaires de ports de croisière ou de plaisance, les gestionnaires de télécabines, les transporteurs ferroviaires.</a:t>
              </a:r>
            </a:p>
          </p:txBody>
        </p:sp>
        <p:pic>
          <p:nvPicPr>
            <p:cNvPr id="8198" name="Picture 3"/>
            <p:cNvPicPr>
              <a:picLocks noChangeAspect="1" noChangeArrowheads="1"/>
            </p:cNvPicPr>
            <p:nvPr/>
          </p:nvPicPr>
          <p:blipFill>
            <a:blip r:embed="rId2">
              <a:lum contrast="10000"/>
              <a:extLst>
                <a:ext uri="{28A0092B-C50C-407E-A947-70E740481C1C}">
                  <a14:useLocalDpi xmlns:a14="http://schemas.microsoft.com/office/drawing/2010/main" val="0"/>
                </a:ext>
              </a:extLst>
            </a:blip>
            <a:srcRect/>
            <a:stretch>
              <a:fillRect/>
            </a:stretch>
          </p:blipFill>
          <p:spPr bwMode="auto">
            <a:xfrm>
              <a:off x="3428992" y="3500438"/>
              <a:ext cx="2424108" cy="258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Espace réservé du pied de page 7"/>
          <p:cNvSpPr>
            <a:spLocks noGrp="1"/>
          </p:cNvSpPr>
          <p:nvPr>
            <p:ph type="ftr" sz="quarter" idx="11"/>
          </p:nvPr>
        </p:nvSpPr>
        <p:spPr/>
        <p:txBody>
          <a:bodyPr/>
          <a:lstStyle/>
          <a:p>
            <a:r>
              <a:rPr lang="fr-FR" smtClean="0"/>
              <a:t>Lycée Lesdiguières Grenoble</a:t>
            </a:r>
            <a:endParaRPr lang="fr-FR"/>
          </a:p>
        </p:txBody>
      </p:sp>
      <p:sp>
        <p:nvSpPr>
          <p:cNvPr id="9" name="Espace réservé de la date 8"/>
          <p:cNvSpPr>
            <a:spLocks noGrp="1"/>
          </p:cNvSpPr>
          <p:nvPr>
            <p:ph type="dt" sz="half" idx="10"/>
          </p:nvPr>
        </p:nvSpPr>
        <p:spPr/>
        <p:txBody>
          <a:bodyPr/>
          <a:lstStyle/>
          <a:p>
            <a:r>
              <a:rPr lang="fr-FR" smtClean="0"/>
              <a:t>25/04/2012</a:t>
            </a:r>
            <a:endParaRPr lang="fr-FR"/>
          </a:p>
        </p:txBody>
      </p:sp>
    </p:spTree>
    <p:extLst>
      <p:ext uri="{BB962C8B-B14F-4D97-AF65-F5344CB8AC3E}">
        <p14:creationId xmlns:p14="http://schemas.microsoft.com/office/powerpoint/2010/main" val="330525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TotalTime>
  <Words>1094</Words>
  <Application>Microsoft Office PowerPoint</Application>
  <PresentationFormat>Affichage à l'écran (4:3)</PresentationFormat>
  <Paragraphs>294</Paragraphs>
  <Slides>20</Slides>
  <Notes>0</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Thème Office</vt:lpstr>
      <vt:lpstr>  LE BREVET DE TECHNICIEN SUPÉRIEUR TOURISME  Lycée Lesdiguières Grenoble</vt:lpstr>
      <vt:lpstr>Présentation PowerPoint</vt:lpstr>
      <vt:lpstr>Présentation PowerPoint</vt:lpstr>
      <vt:lpstr>Le référentiel du diplôme</vt:lpstr>
      <vt:lpstr>Le référentiel du diplôme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référentiel du diplôme</vt:lpstr>
      <vt:lpstr>Présentation PowerPoint</vt:lpstr>
      <vt:lpstr>Présentation PowerPoint</vt:lpstr>
      <vt:lpstr>Présentation PowerPoint</vt:lpstr>
      <vt:lpstr>Présentation PowerPoint</vt:lpstr>
      <vt:lpstr>Présentation PowerPoint</vt:lpstr>
      <vt:lpstr>Présentation PowerPoint</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Lenovo User</dc:creator>
  <cp:lastModifiedBy>Lenovo User</cp:lastModifiedBy>
  <cp:revision>12</cp:revision>
  <dcterms:created xsi:type="dcterms:W3CDTF">2012-04-23T12:26:41Z</dcterms:created>
  <dcterms:modified xsi:type="dcterms:W3CDTF">2012-04-25T19:43:03Z</dcterms:modified>
</cp:coreProperties>
</file>