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852" autoAdjust="0"/>
  </p:normalViewPr>
  <p:slideViewPr>
    <p:cSldViewPr>
      <p:cViewPr varScale="1">
        <p:scale>
          <a:sx n="65" d="100"/>
          <a:sy n="65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2D2EF-4033-4865-93F5-CEA7E22F2624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95CDDD3B-FD83-473C-8F57-8B436B4BE8E7}">
      <dgm:prSet phldrT="[Texte]"/>
      <dgm:spPr/>
      <dgm:t>
        <a:bodyPr/>
        <a:lstStyle/>
        <a:p>
          <a:r>
            <a:rPr lang="fr-FR" dirty="0" smtClean="0"/>
            <a:t>Epreuve</a:t>
          </a:r>
          <a:endParaRPr lang="fr-FR" dirty="0"/>
        </a:p>
      </dgm:t>
    </dgm:pt>
    <dgm:pt modelId="{2CDEC76C-9E48-4787-A4F0-EECF6A2CC92B}" type="parTrans" cxnId="{CAE29E0E-5345-4478-8C98-3F9DCD2E4E02}">
      <dgm:prSet/>
      <dgm:spPr/>
      <dgm:t>
        <a:bodyPr/>
        <a:lstStyle/>
        <a:p>
          <a:endParaRPr lang="fr-FR"/>
        </a:p>
      </dgm:t>
    </dgm:pt>
    <dgm:pt modelId="{1C4DCD80-FA70-400C-A019-3636363E365E}" type="sibTrans" cxnId="{CAE29E0E-5345-4478-8C98-3F9DCD2E4E02}">
      <dgm:prSet/>
      <dgm:spPr/>
      <dgm:t>
        <a:bodyPr/>
        <a:lstStyle/>
        <a:p>
          <a:endParaRPr lang="fr-FR"/>
        </a:p>
      </dgm:t>
    </dgm:pt>
    <dgm:pt modelId="{A64917DD-740C-425A-B135-B493C5DA6854}">
      <dgm:prSet phldrT="[Texte]"/>
      <dgm:spPr/>
      <dgm:t>
        <a:bodyPr/>
        <a:lstStyle/>
        <a:p>
          <a:r>
            <a:rPr lang="fr-FR" dirty="0" smtClean="0"/>
            <a:t>Jeudi 11 mai</a:t>
          </a:r>
          <a:endParaRPr lang="fr-FR" dirty="0"/>
        </a:p>
      </dgm:t>
    </dgm:pt>
    <dgm:pt modelId="{46E4B29A-026B-453E-828C-6F4DDCDF6D4C}" type="parTrans" cxnId="{F9AEDD11-B808-4B38-80D4-B1D19CE49517}">
      <dgm:prSet/>
      <dgm:spPr/>
      <dgm:t>
        <a:bodyPr/>
        <a:lstStyle/>
        <a:p>
          <a:endParaRPr lang="fr-FR"/>
        </a:p>
      </dgm:t>
    </dgm:pt>
    <dgm:pt modelId="{1F1CEA69-D74A-4DAA-A0D6-DC858E2E4725}" type="sibTrans" cxnId="{F9AEDD11-B808-4B38-80D4-B1D19CE49517}">
      <dgm:prSet/>
      <dgm:spPr/>
      <dgm:t>
        <a:bodyPr/>
        <a:lstStyle/>
        <a:p>
          <a:endParaRPr lang="fr-FR"/>
        </a:p>
      </dgm:t>
    </dgm:pt>
    <dgm:pt modelId="{8B3A0B7F-2FE7-45D9-876D-3E053951817F}">
      <dgm:prSet phldrT="[Texte]"/>
      <dgm:spPr/>
      <dgm:t>
        <a:bodyPr/>
        <a:lstStyle/>
        <a:p>
          <a:r>
            <a:rPr lang="fr-FR" dirty="0" smtClean="0"/>
            <a:t>Correction</a:t>
          </a:r>
          <a:endParaRPr lang="fr-FR" dirty="0"/>
        </a:p>
      </dgm:t>
    </dgm:pt>
    <dgm:pt modelId="{486E5714-6721-4CB5-B187-A8C2D8626218}" type="parTrans" cxnId="{85449664-C48C-4114-81CD-9A5A9C5B737A}">
      <dgm:prSet/>
      <dgm:spPr/>
      <dgm:t>
        <a:bodyPr/>
        <a:lstStyle/>
        <a:p>
          <a:endParaRPr lang="fr-FR"/>
        </a:p>
      </dgm:t>
    </dgm:pt>
    <dgm:pt modelId="{C2D3DD4B-6530-48B2-868F-1141AF0272E3}" type="sibTrans" cxnId="{85449664-C48C-4114-81CD-9A5A9C5B737A}">
      <dgm:prSet/>
      <dgm:spPr/>
      <dgm:t>
        <a:bodyPr/>
        <a:lstStyle/>
        <a:p>
          <a:endParaRPr lang="fr-FR"/>
        </a:p>
      </dgm:t>
    </dgm:pt>
    <dgm:pt modelId="{37722D35-00D0-48CC-8C01-2787DADD585A}">
      <dgm:prSet phldrT="[Texte]"/>
      <dgm:spPr/>
      <dgm:t>
        <a:bodyPr/>
        <a:lstStyle/>
        <a:p>
          <a:pPr lvl="1"/>
          <a:r>
            <a:rPr lang="fr-FR" dirty="0" smtClean="0"/>
            <a:t>Mardi 23 mai</a:t>
          </a:r>
        </a:p>
      </dgm:t>
    </dgm:pt>
    <dgm:pt modelId="{265AB8B0-E3F7-476A-9E3F-FE5EC69BCCF2}" type="parTrans" cxnId="{99A2DA5C-7771-4614-A3A3-C71B013BC230}">
      <dgm:prSet/>
      <dgm:spPr/>
      <dgm:t>
        <a:bodyPr/>
        <a:lstStyle/>
        <a:p>
          <a:endParaRPr lang="fr-FR"/>
        </a:p>
      </dgm:t>
    </dgm:pt>
    <dgm:pt modelId="{C298FE5A-EA1D-4264-9D2B-BDC5AEF80E47}" type="sibTrans" cxnId="{99A2DA5C-7771-4614-A3A3-C71B013BC230}">
      <dgm:prSet/>
      <dgm:spPr/>
      <dgm:t>
        <a:bodyPr/>
        <a:lstStyle/>
        <a:p>
          <a:endParaRPr lang="fr-FR"/>
        </a:p>
      </dgm:t>
    </dgm:pt>
    <dgm:pt modelId="{DAF1ACA7-31AB-414A-ACEC-25ACA3D12C84}">
      <dgm:prSet phldrT="[Texte]"/>
      <dgm:spPr/>
      <dgm:t>
        <a:bodyPr/>
        <a:lstStyle/>
        <a:p>
          <a:r>
            <a:rPr lang="fr-FR" dirty="0" smtClean="0"/>
            <a:t>Déroulement des corrections</a:t>
          </a:r>
          <a:endParaRPr lang="fr-FR" dirty="0"/>
        </a:p>
      </dgm:t>
    </dgm:pt>
    <dgm:pt modelId="{B4C604B2-032D-4C9B-B3EC-BCD054BA4E1C}" type="parTrans" cxnId="{03C5D353-E854-49DB-A08B-4FA76A6C0E8E}">
      <dgm:prSet/>
      <dgm:spPr/>
      <dgm:t>
        <a:bodyPr/>
        <a:lstStyle/>
        <a:p>
          <a:endParaRPr lang="fr-FR"/>
        </a:p>
      </dgm:t>
    </dgm:pt>
    <dgm:pt modelId="{B063CA1F-A43E-438F-8785-919818F2621F}" type="sibTrans" cxnId="{03C5D353-E854-49DB-A08B-4FA76A6C0E8E}">
      <dgm:prSet/>
      <dgm:spPr/>
      <dgm:t>
        <a:bodyPr/>
        <a:lstStyle/>
        <a:p>
          <a:endParaRPr lang="fr-FR"/>
        </a:p>
      </dgm:t>
    </dgm:pt>
    <dgm:pt modelId="{7720DBB2-2C7B-4ADC-B404-BB4118F4238F}">
      <dgm:prSet phldrT="[Texte]"/>
      <dgm:spPr/>
      <dgm:t>
        <a:bodyPr/>
        <a:lstStyle/>
        <a:p>
          <a:r>
            <a:rPr lang="fr-FR" dirty="0" smtClean="0"/>
            <a:t>Explication du barème par compétence</a:t>
          </a:r>
          <a:endParaRPr lang="fr-FR" dirty="0"/>
        </a:p>
      </dgm:t>
    </dgm:pt>
    <dgm:pt modelId="{03212770-C148-48F1-B2BB-5992BE437764}" type="parTrans" cxnId="{1EA224E2-7265-46E1-A1E6-ABB2D7E84CB7}">
      <dgm:prSet/>
      <dgm:spPr/>
      <dgm:t>
        <a:bodyPr/>
        <a:lstStyle/>
        <a:p>
          <a:endParaRPr lang="fr-FR"/>
        </a:p>
      </dgm:t>
    </dgm:pt>
    <dgm:pt modelId="{C6180681-52D7-4E6D-83DF-A8894C6DCD00}" type="sibTrans" cxnId="{1EA224E2-7265-46E1-A1E6-ABB2D7E84CB7}">
      <dgm:prSet/>
      <dgm:spPr/>
      <dgm:t>
        <a:bodyPr/>
        <a:lstStyle/>
        <a:p>
          <a:endParaRPr lang="fr-FR"/>
        </a:p>
      </dgm:t>
    </dgm:pt>
    <dgm:pt modelId="{923ADAEA-6A85-442C-BEF1-9DB5DEA428B7}">
      <dgm:prSet phldrT="[Texte]"/>
      <dgm:spPr/>
      <dgm:t>
        <a:bodyPr/>
        <a:lstStyle/>
        <a:p>
          <a:r>
            <a:rPr lang="fr-FR" dirty="0" smtClean="0"/>
            <a:t>Test de quelques copies</a:t>
          </a:r>
          <a:endParaRPr lang="fr-FR" dirty="0"/>
        </a:p>
      </dgm:t>
    </dgm:pt>
    <dgm:pt modelId="{2EB0B764-BFDB-4455-9158-FE4D64AE0569}" type="parTrans" cxnId="{11E29085-4C8E-4727-99C2-9AF6C9544BAE}">
      <dgm:prSet/>
      <dgm:spPr/>
      <dgm:t>
        <a:bodyPr/>
        <a:lstStyle/>
        <a:p>
          <a:endParaRPr lang="fr-FR"/>
        </a:p>
      </dgm:t>
    </dgm:pt>
    <dgm:pt modelId="{506F416C-C010-495D-AEF6-6BDCC7894B16}" type="sibTrans" cxnId="{11E29085-4C8E-4727-99C2-9AF6C9544BAE}">
      <dgm:prSet/>
      <dgm:spPr/>
      <dgm:t>
        <a:bodyPr/>
        <a:lstStyle/>
        <a:p>
          <a:endParaRPr lang="fr-FR"/>
        </a:p>
      </dgm:t>
    </dgm:pt>
    <dgm:pt modelId="{3D14F8C0-E1A6-4CE7-864A-9FF8868C0C14}">
      <dgm:prSet phldrT="[Texte]"/>
      <dgm:spPr/>
      <dgm:t>
        <a:bodyPr/>
        <a:lstStyle/>
        <a:p>
          <a:endParaRPr lang="fr-FR" dirty="0"/>
        </a:p>
      </dgm:t>
    </dgm:pt>
    <dgm:pt modelId="{0E420ED7-8A1E-4D5B-A239-AA9C8FF309CF}" type="parTrans" cxnId="{1EEF2EE5-90C4-479B-859A-BF0C03D146B4}">
      <dgm:prSet/>
      <dgm:spPr/>
      <dgm:t>
        <a:bodyPr/>
        <a:lstStyle/>
        <a:p>
          <a:endParaRPr lang="fr-FR"/>
        </a:p>
      </dgm:t>
    </dgm:pt>
    <dgm:pt modelId="{4BFF64B1-4183-4985-AC15-33B0CFF855DF}" type="sibTrans" cxnId="{1EEF2EE5-90C4-479B-859A-BF0C03D146B4}">
      <dgm:prSet/>
      <dgm:spPr/>
      <dgm:t>
        <a:bodyPr/>
        <a:lstStyle/>
        <a:p>
          <a:endParaRPr lang="fr-FR"/>
        </a:p>
      </dgm:t>
    </dgm:pt>
    <dgm:pt modelId="{E9E165D2-8CC1-4D6F-B1F5-31B1ECCA7B27}">
      <dgm:prSet phldrT="[Texte]"/>
      <dgm:spPr/>
      <dgm:t>
        <a:bodyPr/>
        <a:lstStyle/>
        <a:p>
          <a:r>
            <a:rPr lang="fr-FR" dirty="0" smtClean="0"/>
            <a:t>Copie corrigée complètement par un seul correcteur </a:t>
          </a:r>
          <a:endParaRPr lang="fr-FR" dirty="0"/>
        </a:p>
      </dgm:t>
    </dgm:pt>
    <dgm:pt modelId="{25CB4F54-AF53-4984-B308-3F19504571B3}" type="parTrans" cxnId="{1B6E161E-09C1-4263-8A35-AC6CC96470D1}">
      <dgm:prSet/>
      <dgm:spPr/>
      <dgm:t>
        <a:bodyPr/>
        <a:lstStyle/>
        <a:p>
          <a:endParaRPr lang="fr-FR"/>
        </a:p>
      </dgm:t>
    </dgm:pt>
    <dgm:pt modelId="{C2934C1F-562E-4E18-B8D5-DEE919E0E48F}" type="sibTrans" cxnId="{1B6E161E-09C1-4263-8A35-AC6CC96470D1}">
      <dgm:prSet/>
      <dgm:spPr/>
      <dgm:t>
        <a:bodyPr/>
        <a:lstStyle/>
        <a:p>
          <a:endParaRPr lang="fr-FR"/>
        </a:p>
      </dgm:t>
    </dgm:pt>
    <dgm:pt modelId="{E525BC7B-60C1-4E4F-99C2-40386A79C24D}">
      <dgm:prSet phldrT="[Texte]"/>
      <dgm:spPr/>
      <dgm:t>
        <a:bodyPr/>
        <a:lstStyle/>
        <a:p>
          <a:r>
            <a:rPr lang="fr-FR" dirty="0" smtClean="0"/>
            <a:t>Double correction intégrale</a:t>
          </a:r>
          <a:endParaRPr lang="fr-FR" dirty="0"/>
        </a:p>
      </dgm:t>
    </dgm:pt>
    <dgm:pt modelId="{F3F14B06-2701-4542-9C00-E82E4EE6A078}" type="parTrans" cxnId="{6B61FE3D-C9BE-4AC2-8BE5-C32AE36C21EA}">
      <dgm:prSet/>
      <dgm:spPr/>
      <dgm:t>
        <a:bodyPr/>
        <a:lstStyle/>
        <a:p>
          <a:endParaRPr lang="fr-FR"/>
        </a:p>
      </dgm:t>
    </dgm:pt>
    <dgm:pt modelId="{6FDB971E-3D33-4E29-B805-EB8A682C3A1C}" type="sibTrans" cxnId="{6B61FE3D-C9BE-4AC2-8BE5-C32AE36C21EA}">
      <dgm:prSet/>
      <dgm:spPr/>
      <dgm:t>
        <a:bodyPr/>
        <a:lstStyle/>
        <a:p>
          <a:endParaRPr lang="fr-FR"/>
        </a:p>
      </dgm:t>
    </dgm:pt>
    <dgm:pt modelId="{C257379C-635C-4C50-AF4E-6C34F2B0393F}">
      <dgm:prSet phldrT="[Texte]"/>
      <dgm:spPr/>
      <dgm:t>
        <a:bodyPr/>
        <a:lstStyle/>
        <a:p>
          <a:pPr lvl="1"/>
          <a:r>
            <a:rPr lang="fr-FR" dirty="0" smtClean="0"/>
            <a:t>Mercredi 24 mai</a:t>
          </a:r>
        </a:p>
      </dgm:t>
    </dgm:pt>
    <dgm:pt modelId="{2A58F14E-12B9-48AF-A0D5-15450A18B0CE}" type="parTrans" cxnId="{0C971B87-976B-4143-84E3-0A2B68368EAD}">
      <dgm:prSet/>
      <dgm:spPr/>
      <dgm:t>
        <a:bodyPr/>
        <a:lstStyle/>
        <a:p>
          <a:endParaRPr lang="fr-FR"/>
        </a:p>
      </dgm:t>
    </dgm:pt>
    <dgm:pt modelId="{B46CEAF7-C917-409F-B77F-182E67704AC0}" type="sibTrans" cxnId="{0C971B87-976B-4143-84E3-0A2B68368EAD}">
      <dgm:prSet/>
      <dgm:spPr/>
      <dgm:t>
        <a:bodyPr/>
        <a:lstStyle/>
        <a:p>
          <a:endParaRPr lang="fr-FR"/>
        </a:p>
      </dgm:t>
    </dgm:pt>
    <dgm:pt modelId="{5839C07C-4D11-4E77-AF55-B5EF20A00A38}" type="pres">
      <dgm:prSet presAssocID="{8212D2EF-4033-4865-93F5-CEA7E22F26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30D5671-A331-469F-9B9F-034674DEB7F0}" type="pres">
      <dgm:prSet presAssocID="{95CDDD3B-FD83-473C-8F57-8B436B4BE8E7}" presName="linNode" presStyleCnt="0"/>
      <dgm:spPr/>
      <dgm:t>
        <a:bodyPr/>
        <a:lstStyle/>
        <a:p>
          <a:endParaRPr lang="fr-FR"/>
        </a:p>
      </dgm:t>
    </dgm:pt>
    <dgm:pt modelId="{E6501D3A-7A42-4F87-ABA7-F2C051D4E1A2}" type="pres">
      <dgm:prSet presAssocID="{95CDDD3B-FD83-473C-8F57-8B436B4BE8E7}" presName="parentText" presStyleLbl="node1" presStyleIdx="0" presStyleCnt="3" custScaleY="2161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AFA997-E27C-4BA2-B58F-81FE65C36D6B}" type="pres">
      <dgm:prSet presAssocID="{95CDDD3B-FD83-473C-8F57-8B436B4BE8E7}" presName="descendantText" presStyleLbl="alignAccFollowNode1" presStyleIdx="0" presStyleCnt="3" custScaleY="216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6EB2D4-4242-429E-ADB6-DA3A7458EFD0}" type="pres">
      <dgm:prSet presAssocID="{1C4DCD80-FA70-400C-A019-3636363E365E}" presName="sp" presStyleCnt="0"/>
      <dgm:spPr/>
      <dgm:t>
        <a:bodyPr/>
        <a:lstStyle/>
        <a:p>
          <a:endParaRPr lang="fr-FR"/>
        </a:p>
      </dgm:t>
    </dgm:pt>
    <dgm:pt modelId="{6DECCA91-0A78-4F8C-8C65-DB516E02E63C}" type="pres">
      <dgm:prSet presAssocID="{8B3A0B7F-2FE7-45D9-876D-3E053951817F}" presName="linNode" presStyleCnt="0"/>
      <dgm:spPr/>
      <dgm:t>
        <a:bodyPr/>
        <a:lstStyle/>
        <a:p>
          <a:endParaRPr lang="fr-FR"/>
        </a:p>
      </dgm:t>
    </dgm:pt>
    <dgm:pt modelId="{E6400C87-CB1C-44E4-8027-7E22363707C5}" type="pres">
      <dgm:prSet presAssocID="{8B3A0B7F-2FE7-45D9-876D-3E053951817F}" presName="parentText" presStyleLbl="node1" presStyleIdx="1" presStyleCnt="3" custScaleY="2807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8066B5-CA5E-41E5-BD3C-227FA86C4C70}" type="pres">
      <dgm:prSet presAssocID="{8B3A0B7F-2FE7-45D9-876D-3E053951817F}" presName="descendantText" presStyleLbl="alignAccFollowNode1" presStyleIdx="1" presStyleCnt="3" custScaleY="280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2B29AC-8CFD-44A6-9336-60FA54B1B28A}" type="pres">
      <dgm:prSet presAssocID="{C2D3DD4B-6530-48B2-868F-1141AF0272E3}" presName="sp" presStyleCnt="0"/>
      <dgm:spPr/>
      <dgm:t>
        <a:bodyPr/>
        <a:lstStyle/>
        <a:p>
          <a:endParaRPr lang="fr-FR"/>
        </a:p>
      </dgm:t>
    </dgm:pt>
    <dgm:pt modelId="{66933467-CB7D-4B20-AF89-1A40BF9CB753}" type="pres">
      <dgm:prSet presAssocID="{DAF1ACA7-31AB-414A-ACEC-25ACA3D12C84}" presName="linNode" presStyleCnt="0"/>
      <dgm:spPr/>
      <dgm:t>
        <a:bodyPr/>
        <a:lstStyle/>
        <a:p>
          <a:endParaRPr lang="fr-FR"/>
        </a:p>
      </dgm:t>
    </dgm:pt>
    <dgm:pt modelId="{BC330DD8-F4FA-4A3D-998A-B6BE195DD619}" type="pres">
      <dgm:prSet presAssocID="{DAF1ACA7-31AB-414A-ACEC-25ACA3D12C84}" presName="parentText" presStyleLbl="node1" presStyleIdx="2" presStyleCnt="3" custScaleY="7406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8FF100-98FE-4348-9BC7-D223FE0D9C68}" type="pres">
      <dgm:prSet presAssocID="{DAF1ACA7-31AB-414A-ACEC-25ACA3D12C84}" presName="descendantText" presStyleLbl="alignAccFollowNode1" presStyleIdx="2" presStyleCnt="3" custScaleY="843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CA1F3C-42D7-4C5F-9D81-CE49744514E0}" type="presOf" srcId="{E525BC7B-60C1-4E4F-99C2-40386A79C24D}" destId="{578FF100-98FE-4348-9BC7-D223FE0D9C68}" srcOrd="0" destOrd="3" presId="urn:microsoft.com/office/officeart/2005/8/layout/vList5"/>
    <dgm:cxn modelId="{12DBEB18-DB24-4732-9AB5-023DC265A474}" type="presOf" srcId="{A64917DD-740C-425A-B135-B493C5DA6854}" destId="{74AFA997-E27C-4BA2-B58F-81FE65C36D6B}" srcOrd="0" destOrd="0" presId="urn:microsoft.com/office/officeart/2005/8/layout/vList5"/>
    <dgm:cxn modelId="{1EA224E2-7265-46E1-A1E6-ABB2D7E84CB7}" srcId="{DAF1ACA7-31AB-414A-ACEC-25ACA3D12C84}" destId="{7720DBB2-2C7B-4ADC-B404-BB4118F4238F}" srcOrd="0" destOrd="0" parTransId="{03212770-C148-48F1-B2BB-5992BE437764}" sibTransId="{C6180681-52D7-4E6D-83DF-A8894C6DCD00}"/>
    <dgm:cxn modelId="{03C5D353-E854-49DB-A08B-4FA76A6C0E8E}" srcId="{8212D2EF-4033-4865-93F5-CEA7E22F2624}" destId="{DAF1ACA7-31AB-414A-ACEC-25ACA3D12C84}" srcOrd="2" destOrd="0" parTransId="{B4C604B2-032D-4C9B-B3EC-BCD054BA4E1C}" sibTransId="{B063CA1F-A43E-438F-8785-919818F2621F}"/>
    <dgm:cxn modelId="{11E29085-4C8E-4727-99C2-9AF6C9544BAE}" srcId="{DAF1ACA7-31AB-414A-ACEC-25ACA3D12C84}" destId="{923ADAEA-6A85-442C-BEF1-9DB5DEA428B7}" srcOrd="1" destOrd="0" parTransId="{2EB0B764-BFDB-4455-9158-FE4D64AE0569}" sibTransId="{506F416C-C010-495D-AEF6-6BDCC7894B16}"/>
    <dgm:cxn modelId="{99A2DA5C-7771-4614-A3A3-C71B013BC230}" srcId="{8B3A0B7F-2FE7-45D9-876D-3E053951817F}" destId="{37722D35-00D0-48CC-8C01-2787DADD585A}" srcOrd="0" destOrd="0" parTransId="{265AB8B0-E3F7-476A-9E3F-FE5EC69BCCF2}" sibTransId="{C298FE5A-EA1D-4264-9D2B-BDC5AEF80E47}"/>
    <dgm:cxn modelId="{E3915722-19A2-4749-B748-ADBEA8425EA4}" type="presOf" srcId="{923ADAEA-6A85-442C-BEF1-9DB5DEA428B7}" destId="{578FF100-98FE-4348-9BC7-D223FE0D9C68}" srcOrd="0" destOrd="1" presId="urn:microsoft.com/office/officeart/2005/8/layout/vList5"/>
    <dgm:cxn modelId="{8AA12172-FCE0-4594-B19F-6B5D93D19447}" type="presOf" srcId="{37722D35-00D0-48CC-8C01-2787DADD585A}" destId="{538066B5-CA5E-41E5-BD3C-227FA86C4C70}" srcOrd="0" destOrd="0" presId="urn:microsoft.com/office/officeart/2005/8/layout/vList5"/>
    <dgm:cxn modelId="{956905A0-A7BA-4420-AA6D-AE3A3B7EF410}" type="presOf" srcId="{DAF1ACA7-31AB-414A-ACEC-25ACA3D12C84}" destId="{BC330DD8-F4FA-4A3D-998A-B6BE195DD619}" srcOrd="0" destOrd="0" presId="urn:microsoft.com/office/officeart/2005/8/layout/vList5"/>
    <dgm:cxn modelId="{0FEB5477-DE94-4676-9399-A1B78DE94DDC}" type="presOf" srcId="{8B3A0B7F-2FE7-45D9-876D-3E053951817F}" destId="{E6400C87-CB1C-44E4-8027-7E22363707C5}" srcOrd="0" destOrd="0" presId="urn:microsoft.com/office/officeart/2005/8/layout/vList5"/>
    <dgm:cxn modelId="{1EEF2EE5-90C4-479B-859A-BF0C03D146B4}" srcId="{DAF1ACA7-31AB-414A-ACEC-25ACA3D12C84}" destId="{3D14F8C0-E1A6-4CE7-864A-9FF8868C0C14}" srcOrd="4" destOrd="0" parTransId="{0E420ED7-8A1E-4D5B-A239-AA9C8FF309CF}" sibTransId="{4BFF64B1-4183-4985-AC15-33B0CFF855DF}"/>
    <dgm:cxn modelId="{13BA1EAA-1A42-42A1-8097-07DC1FE59D2D}" type="presOf" srcId="{3D14F8C0-E1A6-4CE7-864A-9FF8868C0C14}" destId="{578FF100-98FE-4348-9BC7-D223FE0D9C68}" srcOrd="0" destOrd="4" presId="urn:microsoft.com/office/officeart/2005/8/layout/vList5"/>
    <dgm:cxn modelId="{33892B56-8812-49D7-9858-54CA66EFA150}" type="presOf" srcId="{7720DBB2-2C7B-4ADC-B404-BB4118F4238F}" destId="{578FF100-98FE-4348-9BC7-D223FE0D9C68}" srcOrd="0" destOrd="0" presId="urn:microsoft.com/office/officeart/2005/8/layout/vList5"/>
    <dgm:cxn modelId="{8953FF41-AC1E-429B-90DC-D6D6B03F25CF}" type="presOf" srcId="{95CDDD3B-FD83-473C-8F57-8B436B4BE8E7}" destId="{E6501D3A-7A42-4F87-ABA7-F2C051D4E1A2}" srcOrd="0" destOrd="0" presId="urn:microsoft.com/office/officeart/2005/8/layout/vList5"/>
    <dgm:cxn modelId="{4EE99E64-0A31-4ED7-8427-B63411ED22AA}" type="presOf" srcId="{E9E165D2-8CC1-4D6F-B1F5-31B1ECCA7B27}" destId="{578FF100-98FE-4348-9BC7-D223FE0D9C68}" srcOrd="0" destOrd="2" presId="urn:microsoft.com/office/officeart/2005/8/layout/vList5"/>
    <dgm:cxn modelId="{6B61FE3D-C9BE-4AC2-8BE5-C32AE36C21EA}" srcId="{DAF1ACA7-31AB-414A-ACEC-25ACA3D12C84}" destId="{E525BC7B-60C1-4E4F-99C2-40386A79C24D}" srcOrd="3" destOrd="0" parTransId="{F3F14B06-2701-4542-9C00-E82E4EE6A078}" sibTransId="{6FDB971E-3D33-4E29-B805-EB8A682C3A1C}"/>
    <dgm:cxn modelId="{85449664-C48C-4114-81CD-9A5A9C5B737A}" srcId="{8212D2EF-4033-4865-93F5-CEA7E22F2624}" destId="{8B3A0B7F-2FE7-45D9-876D-3E053951817F}" srcOrd="1" destOrd="0" parTransId="{486E5714-6721-4CB5-B187-A8C2D8626218}" sibTransId="{C2D3DD4B-6530-48B2-868F-1141AF0272E3}"/>
    <dgm:cxn modelId="{0C971B87-976B-4143-84E3-0A2B68368EAD}" srcId="{8B3A0B7F-2FE7-45D9-876D-3E053951817F}" destId="{C257379C-635C-4C50-AF4E-6C34F2B0393F}" srcOrd="1" destOrd="0" parTransId="{2A58F14E-12B9-48AF-A0D5-15450A18B0CE}" sibTransId="{B46CEAF7-C917-409F-B77F-182E67704AC0}"/>
    <dgm:cxn modelId="{F9AEDD11-B808-4B38-80D4-B1D19CE49517}" srcId="{95CDDD3B-FD83-473C-8F57-8B436B4BE8E7}" destId="{A64917DD-740C-425A-B135-B493C5DA6854}" srcOrd="0" destOrd="0" parTransId="{46E4B29A-026B-453E-828C-6F4DDCDF6D4C}" sibTransId="{1F1CEA69-D74A-4DAA-A0D6-DC858E2E4725}"/>
    <dgm:cxn modelId="{CAE29E0E-5345-4478-8C98-3F9DCD2E4E02}" srcId="{8212D2EF-4033-4865-93F5-CEA7E22F2624}" destId="{95CDDD3B-FD83-473C-8F57-8B436B4BE8E7}" srcOrd="0" destOrd="0" parTransId="{2CDEC76C-9E48-4787-A4F0-EECF6A2CC92B}" sibTransId="{1C4DCD80-FA70-400C-A019-3636363E365E}"/>
    <dgm:cxn modelId="{672ACD87-7DBA-4719-84EC-DE340CAED9F0}" type="presOf" srcId="{8212D2EF-4033-4865-93F5-CEA7E22F2624}" destId="{5839C07C-4D11-4E77-AF55-B5EF20A00A38}" srcOrd="0" destOrd="0" presId="urn:microsoft.com/office/officeart/2005/8/layout/vList5"/>
    <dgm:cxn modelId="{1B6E161E-09C1-4263-8A35-AC6CC96470D1}" srcId="{DAF1ACA7-31AB-414A-ACEC-25ACA3D12C84}" destId="{E9E165D2-8CC1-4D6F-B1F5-31B1ECCA7B27}" srcOrd="2" destOrd="0" parTransId="{25CB4F54-AF53-4984-B308-3F19504571B3}" sibTransId="{C2934C1F-562E-4E18-B8D5-DEE919E0E48F}"/>
    <dgm:cxn modelId="{D3BE79C1-2E98-4CBD-A4BE-9A09D4C43E55}" type="presOf" srcId="{C257379C-635C-4C50-AF4E-6C34F2B0393F}" destId="{538066B5-CA5E-41E5-BD3C-227FA86C4C70}" srcOrd="0" destOrd="1" presId="urn:microsoft.com/office/officeart/2005/8/layout/vList5"/>
    <dgm:cxn modelId="{D5ED340A-2B4C-445B-9F16-A4E19B89737C}" type="presParOf" srcId="{5839C07C-4D11-4E77-AF55-B5EF20A00A38}" destId="{D30D5671-A331-469F-9B9F-034674DEB7F0}" srcOrd="0" destOrd="0" presId="urn:microsoft.com/office/officeart/2005/8/layout/vList5"/>
    <dgm:cxn modelId="{D07FE78A-5490-4613-AB9D-EA42D18EFE0E}" type="presParOf" srcId="{D30D5671-A331-469F-9B9F-034674DEB7F0}" destId="{E6501D3A-7A42-4F87-ABA7-F2C051D4E1A2}" srcOrd="0" destOrd="0" presId="urn:microsoft.com/office/officeart/2005/8/layout/vList5"/>
    <dgm:cxn modelId="{8B45361A-7CCA-488B-87E1-47526CFED139}" type="presParOf" srcId="{D30D5671-A331-469F-9B9F-034674DEB7F0}" destId="{74AFA997-E27C-4BA2-B58F-81FE65C36D6B}" srcOrd="1" destOrd="0" presId="urn:microsoft.com/office/officeart/2005/8/layout/vList5"/>
    <dgm:cxn modelId="{A614E335-DFBD-4C32-AB3E-A68D4A79D064}" type="presParOf" srcId="{5839C07C-4D11-4E77-AF55-B5EF20A00A38}" destId="{A16EB2D4-4242-429E-ADB6-DA3A7458EFD0}" srcOrd="1" destOrd="0" presId="urn:microsoft.com/office/officeart/2005/8/layout/vList5"/>
    <dgm:cxn modelId="{071C72FB-F6CB-4247-AA41-C37A027EBEE7}" type="presParOf" srcId="{5839C07C-4D11-4E77-AF55-B5EF20A00A38}" destId="{6DECCA91-0A78-4F8C-8C65-DB516E02E63C}" srcOrd="2" destOrd="0" presId="urn:microsoft.com/office/officeart/2005/8/layout/vList5"/>
    <dgm:cxn modelId="{957589FD-2A6D-41A0-A8AB-DA9C21783630}" type="presParOf" srcId="{6DECCA91-0A78-4F8C-8C65-DB516E02E63C}" destId="{E6400C87-CB1C-44E4-8027-7E22363707C5}" srcOrd="0" destOrd="0" presId="urn:microsoft.com/office/officeart/2005/8/layout/vList5"/>
    <dgm:cxn modelId="{5C13666A-7885-4573-B522-539CA534C360}" type="presParOf" srcId="{6DECCA91-0A78-4F8C-8C65-DB516E02E63C}" destId="{538066B5-CA5E-41E5-BD3C-227FA86C4C70}" srcOrd="1" destOrd="0" presId="urn:microsoft.com/office/officeart/2005/8/layout/vList5"/>
    <dgm:cxn modelId="{360FD920-3A76-4E17-B327-FBB775307AD3}" type="presParOf" srcId="{5839C07C-4D11-4E77-AF55-B5EF20A00A38}" destId="{AF2B29AC-8CFD-44A6-9336-60FA54B1B28A}" srcOrd="3" destOrd="0" presId="urn:microsoft.com/office/officeart/2005/8/layout/vList5"/>
    <dgm:cxn modelId="{7E262699-6C59-457D-B1EE-086712AF1982}" type="presParOf" srcId="{5839C07C-4D11-4E77-AF55-B5EF20A00A38}" destId="{66933467-CB7D-4B20-AF89-1A40BF9CB753}" srcOrd="4" destOrd="0" presId="urn:microsoft.com/office/officeart/2005/8/layout/vList5"/>
    <dgm:cxn modelId="{A296F4DE-1331-41C7-860C-2EFCE6157A31}" type="presParOf" srcId="{66933467-CB7D-4B20-AF89-1A40BF9CB753}" destId="{BC330DD8-F4FA-4A3D-998A-B6BE195DD619}" srcOrd="0" destOrd="0" presId="urn:microsoft.com/office/officeart/2005/8/layout/vList5"/>
    <dgm:cxn modelId="{B57B0F83-8F98-4EA9-BBC8-7804C8026991}" type="presParOf" srcId="{66933467-CB7D-4B20-AF89-1A40BF9CB753}" destId="{578FF100-98FE-4348-9BC7-D223FE0D9C6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F03DA6-15B6-40FB-BAC7-3B6128C0616D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9AC02D94-BBD8-446A-8F5F-B67A63362E95}">
      <dgm:prSet phldrT="[Texte]"/>
      <dgm:spPr/>
      <dgm:t>
        <a:bodyPr/>
        <a:lstStyle/>
        <a:p>
          <a:r>
            <a:rPr lang="fr-FR" b="1" dirty="0" smtClean="0"/>
            <a:t>CCF</a:t>
          </a:r>
          <a:endParaRPr lang="fr-FR" b="1" dirty="0"/>
        </a:p>
      </dgm:t>
    </dgm:pt>
    <dgm:pt modelId="{82C84F6A-AF73-484D-B9EA-C839846A5C6D}" type="parTrans" cxnId="{701FBC15-7947-405B-AF5A-1DF1C1E36E33}">
      <dgm:prSet/>
      <dgm:spPr/>
      <dgm:t>
        <a:bodyPr/>
        <a:lstStyle/>
        <a:p>
          <a:endParaRPr lang="fr-FR" b="1"/>
        </a:p>
      </dgm:t>
    </dgm:pt>
    <dgm:pt modelId="{8EBDD333-E3D1-4DC2-A127-7821EA0FEFD3}" type="sibTrans" cxnId="{701FBC15-7947-405B-AF5A-1DF1C1E36E33}">
      <dgm:prSet/>
      <dgm:spPr/>
      <dgm:t>
        <a:bodyPr/>
        <a:lstStyle/>
        <a:p>
          <a:endParaRPr lang="fr-FR" b="1"/>
        </a:p>
      </dgm:t>
    </dgm:pt>
    <dgm:pt modelId="{CA0226C5-DD4E-4DAC-BD45-8AF5F7CF5505}">
      <dgm:prSet phldrT="[Texte]" custT="1"/>
      <dgm:spPr/>
      <dgm:t>
        <a:bodyPr/>
        <a:lstStyle/>
        <a:p>
          <a:r>
            <a:rPr lang="fr-FR" sz="1000" b="1" dirty="0" smtClean="0"/>
            <a:t>Au plus tard le vendredi  9 juin</a:t>
          </a:r>
          <a:endParaRPr lang="fr-FR" sz="1000" b="1" dirty="0"/>
        </a:p>
      </dgm:t>
    </dgm:pt>
    <dgm:pt modelId="{CD9DA6EE-AED8-4874-B02B-8E756CA90478}" type="parTrans" cxnId="{2BC7212B-13BC-4C40-ACB7-9128C5729B70}">
      <dgm:prSet/>
      <dgm:spPr/>
      <dgm:t>
        <a:bodyPr/>
        <a:lstStyle/>
        <a:p>
          <a:endParaRPr lang="fr-FR" b="1"/>
        </a:p>
      </dgm:t>
    </dgm:pt>
    <dgm:pt modelId="{88C1DD2A-DA8B-4964-9306-C41F88F75A65}" type="sibTrans" cxnId="{2BC7212B-13BC-4C40-ACB7-9128C5729B70}">
      <dgm:prSet/>
      <dgm:spPr/>
      <dgm:t>
        <a:bodyPr/>
        <a:lstStyle/>
        <a:p>
          <a:endParaRPr lang="fr-FR" b="1"/>
        </a:p>
      </dgm:t>
    </dgm:pt>
    <dgm:pt modelId="{A1C1D691-90F5-4E33-8B57-6EA5D703ABF1}">
      <dgm:prSet phldrT="[Texte]" custT="1"/>
      <dgm:spPr/>
      <dgm:t>
        <a:bodyPr/>
        <a:lstStyle/>
        <a:p>
          <a:r>
            <a:rPr lang="fr-FR" sz="1000" b="1" dirty="0" smtClean="0"/>
            <a:t>Dans votre établissement</a:t>
          </a:r>
          <a:endParaRPr lang="fr-FR" sz="1000" b="1" dirty="0"/>
        </a:p>
      </dgm:t>
    </dgm:pt>
    <dgm:pt modelId="{5BC3A001-3BF6-41FF-B6B8-AA3816846549}" type="parTrans" cxnId="{3985C9CB-6542-4081-9640-9B49583C1DA5}">
      <dgm:prSet/>
      <dgm:spPr/>
      <dgm:t>
        <a:bodyPr/>
        <a:lstStyle/>
        <a:p>
          <a:endParaRPr lang="fr-FR" b="1"/>
        </a:p>
      </dgm:t>
    </dgm:pt>
    <dgm:pt modelId="{7D633F0A-C6D0-4C0A-9AB2-E8AFAD89FD66}" type="sibTrans" cxnId="{3985C9CB-6542-4081-9640-9B49583C1DA5}">
      <dgm:prSet/>
      <dgm:spPr/>
      <dgm:t>
        <a:bodyPr/>
        <a:lstStyle/>
        <a:p>
          <a:endParaRPr lang="fr-FR" b="1"/>
        </a:p>
      </dgm:t>
    </dgm:pt>
    <dgm:pt modelId="{7179A347-5D57-45EA-AEB2-BD4AA80FA518}">
      <dgm:prSet phldrT="[Texte]"/>
      <dgm:spPr/>
      <dgm:t>
        <a:bodyPr/>
        <a:lstStyle/>
        <a:p>
          <a:r>
            <a:rPr lang="fr-FR" b="1" dirty="0" smtClean="0"/>
            <a:t>Epreuve ponctuelle</a:t>
          </a:r>
          <a:endParaRPr lang="fr-FR" b="1" dirty="0"/>
        </a:p>
      </dgm:t>
    </dgm:pt>
    <dgm:pt modelId="{0824303B-AB88-4AD9-9337-72F21C6DB09E}" type="parTrans" cxnId="{DFFDA401-1C1A-4FDA-94E8-8DF05425BA80}">
      <dgm:prSet/>
      <dgm:spPr/>
      <dgm:t>
        <a:bodyPr/>
        <a:lstStyle/>
        <a:p>
          <a:endParaRPr lang="fr-FR" b="1"/>
        </a:p>
      </dgm:t>
    </dgm:pt>
    <dgm:pt modelId="{09180CA1-FAA9-4437-8356-1BA1A369F8C7}" type="sibTrans" cxnId="{DFFDA401-1C1A-4FDA-94E8-8DF05425BA80}">
      <dgm:prSet/>
      <dgm:spPr/>
      <dgm:t>
        <a:bodyPr/>
        <a:lstStyle/>
        <a:p>
          <a:endParaRPr lang="fr-FR" b="1"/>
        </a:p>
      </dgm:t>
    </dgm:pt>
    <dgm:pt modelId="{D91C8AA2-144E-414C-8896-6E75F51CFDA0}">
      <dgm:prSet phldrT="[Texte]" custT="1"/>
      <dgm:spPr/>
      <dgm:t>
        <a:bodyPr/>
        <a:lstStyle/>
        <a:p>
          <a:r>
            <a:rPr lang="fr-FR" sz="1000" b="1" dirty="0" smtClean="0"/>
            <a:t>Du mardi 30 mai au vendredi 2 juin</a:t>
          </a:r>
          <a:endParaRPr lang="fr-FR" sz="1000" b="1" dirty="0"/>
        </a:p>
      </dgm:t>
    </dgm:pt>
    <dgm:pt modelId="{AE79F15D-A1A9-4829-9D37-71DA42FBA68F}" type="parTrans" cxnId="{9FC65941-6721-4A67-98A4-A2D22EF203D9}">
      <dgm:prSet/>
      <dgm:spPr/>
      <dgm:t>
        <a:bodyPr/>
        <a:lstStyle/>
        <a:p>
          <a:endParaRPr lang="fr-FR" b="1"/>
        </a:p>
      </dgm:t>
    </dgm:pt>
    <dgm:pt modelId="{3862D200-CD22-4B81-BF73-E6AA8EB55CD2}" type="sibTrans" cxnId="{9FC65941-6721-4A67-98A4-A2D22EF203D9}">
      <dgm:prSet/>
      <dgm:spPr/>
      <dgm:t>
        <a:bodyPr/>
        <a:lstStyle/>
        <a:p>
          <a:endParaRPr lang="fr-FR" b="1"/>
        </a:p>
      </dgm:t>
    </dgm:pt>
    <dgm:pt modelId="{3B3ADF80-23C4-48BF-B1F0-9282A483C8ED}">
      <dgm:prSet phldrT="[Texte]" custT="1"/>
      <dgm:spPr/>
      <dgm:t>
        <a:bodyPr/>
        <a:lstStyle/>
        <a:p>
          <a:r>
            <a:rPr lang="fr-FR" sz="1000" b="1" dirty="0" smtClean="0"/>
            <a:t>Au Lycée du </a:t>
          </a:r>
          <a:r>
            <a:rPr lang="fr-FR" sz="1000" b="1" dirty="0" err="1" smtClean="0"/>
            <a:t>Granier</a:t>
          </a:r>
          <a:endParaRPr lang="fr-FR" sz="1000" b="1" dirty="0" smtClean="0"/>
        </a:p>
      </dgm:t>
    </dgm:pt>
    <dgm:pt modelId="{3E39D709-A1B9-46C9-BACF-8D5B1984B8ED}" type="parTrans" cxnId="{39DF2CCA-4CF8-4512-8AAE-4577D6B6180C}">
      <dgm:prSet/>
      <dgm:spPr/>
      <dgm:t>
        <a:bodyPr/>
        <a:lstStyle/>
        <a:p>
          <a:endParaRPr lang="fr-FR" b="1"/>
        </a:p>
      </dgm:t>
    </dgm:pt>
    <dgm:pt modelId="{F3D8477F-9794-4DA6-B4E5-1F6089C09F41}" type="sibTrans" cxnId="{39DF2CCA-4CF8-4512-8AAE-4577D6B6180C}">
      <dgm:prSet/>
      <dgm:spPr/>
      <dgm:t>
        <a:bodyPr/>
        <a:lstStyle/>
        <a:p>
          <a:endParaRPr lang="fr-FR" b="1"/>
        </a:p>
      </dgm:t>
    </dgm:pt>
    <dgm:pt modelId="{482C1B74-E219-4445-B5B4-D8A5319F5347}">
      <dgm:prSet phldrT="[Texte]" custT="1"/>
      <dgm:spPr/>
      <dgm:t>
        <a:bodyPr/>
        <a:lstStyle/>
        <a:p>
          <a:r>
            <a:rPr lang="fr-FR" sz="1000" b="1" smtClean="0"/>
            <a:t>E42A L’évaluation est faite à la fin de la formation en prenant en compte les observations récoltées tout au long de la formation et en prenant appui sur le passeport professionnel (sur 14 points)</a:t>
          </a:r>
          <a:endParaRPr lang="fr-FR" sz="1000" b="1" dirty="0"/>
        </a:p>
      </dgm:t>
    </dgm:pt>
    <dgm:pt modelId="{B92AAA83-1095-4FF2-8625-6315FE443C34}" type="parTrans" cxnId="{C16FD0F2-687C-4A94-85EA-C4C941D8C9A6}">
      <dgm:prSet/>
      <dgm:spPr/>
      <dgm:t>
        <a:bodyPr/>
        <a:lstStyle/>
        <a:p>
          <a:endParaRPr lang="fr-FR" b="1"/>
        </a:p>
      </dgm:t>
    </dgm:pt>
    <dgm:pt modelId="{01DDC6A8-FA19-4083-9122-1454A65F8B7E}" type="sibTrans" cxnId="{C16FD0F2-687C-4A94-85EA-C4C941D8C9A6}">
      <dgm:prSet/>
      <dgm:spPr/>
      <dgm:t>
        <a:bodyPr/>
        <a:lstStyle/>
        <a:p>
          <a:endParaRPr lang="fr-FR" b="1"/>
        </a:p>
      </dgm:t>
    </dgm:pt>
    <dgm:pt modelId="{8ABB348B-641C-4278-A979-EDE6DE75088E}">
      <dgm:prSet phldrT="[Texte]" custT="1"/>
      <dgm:spPr/>
      <dgm:t>
        <a:bodyPr/>
        <a:lstStyle/>
        <a:p>
          <a:r>
            <a:rPr lang="fr-FR" sz="1000" b="1" dirty="0" smtClean="0"/>
            <a:t>E42B (après E42A) -  3 fiches SP choisies par l’étudiant + Passeport professionnel</a:t>
          </a:r>
          <a:endParaRPr lang="fr-FR" sz="1000" b="1" dirty="0"/>
        </a:p>
      </dgm:t>
    </dgm:pt>
    <dgm:pt modelId="{1E6BDD8F-3894-492A-87B3-D5D3A82737AD}" type="parTrans" cxnId="{285822DB-FB28-49C7-9A2E-DE2B13A28527}">
      <dgm:prSet/>
      <dgm:spPr/>
      <dgm:t>
        <a:bodyPr/>
        <a:lstStyle/>
        <a:p>
          <a:endParaRPr lang="fr-FR" b="1"/>
        </a:p>
      </dgm:t>
    </dgm:pt>
    <dgm:pt modelId="{2659D177-4FB8-42CF-8C6A-C06A7439337A}" type="sibTrans" cxnId="{285822DB-FB28-49C7-9A2E-DE2B13A28527}">
      <dgm:prSet/>
      <dgm:spPr/>
      <dgm:t>
        <a:bodyPr/>
        <a:lstStyle/>
        <a:p>
          <a:endParaRPr lang="fr-FR" b="1"/>
        </a:p>
      </dgm:t>
    </dgm:pt>
    <dgm:pt modelId="{906A2871-F0F4-4A1B-961D-3D8F92F72B08}">
      <dgm:prSet phldrT="[Texte]" custT="1"/>
      <dgm:spPr/>
      <dgm:t>
        <a:bodyPr/>
        <a:lstStyle/>
        <a:p>
          <a:r>
            <a:rPr lang="fr-FR" sz="1000" b="1" dirty="0" smtClean="0"/>
            <a:t>Evaluation de 20 mn centrée sur l’explicitation de la SP choisie par la commission</a:t>
          </a:r>
        </a:p>
        <a:p>
          <a:r>
            <a:rPr lang="fr-FR" sz="1000" b="1" dirty="0" smtClean="0"/>
            <a:t> + Ajustement demandé (sur 6 points) </a:t>
          </a:r>
          <a:endParaRPr lang="fr-FR" sz="1000" b="1" dirty="0"/>
        </a:p>
      </dgm:t>
    </dgm:pt>
    <dgm:pt modelId="{A1446346-4B90-4799-B644-F5A537DFBE33}" type="parTrans" cxnId="{0E76998F-85FE-47BD-A4FC-BE5DC0668F4D}">
      <dgm:prSet/>
      <dgm:spPr/>
      <dgm:t>
        <a:bodyPr/>
        <a:lstStyle/>
        <a:p>
          <a:endParaRPr lang="fr-FR" b="1"/>
        </a:p>
      </dgm:t>
    </dgm:pt>
    <dgm:pt modelId="{434B6423-7EA9-4477-8ABB-89D576362685}" type="sibTrans" cxnId="{0E76998F-85FE-47BD-A4FC-BE5DC0668F4D}">
      <dgm:prSet/>
      <dgm:spPr/>
      <dgm:t>
        <a:bodyPr/>
        <a:lstStyle/>
        <a:p>
          <a:endParaRPr lang="fr-FR" b="1"/>
        </a:p>
      </dgm:t>
    </dgm:pt>
    <dgm:pt modelId="{46685DC9-0982-4F50-8101-4221E1958021}">
      <dgm:prSet phldrT="[Texte]" custT="1"/>
      <dgm:spPr/>
      <dgm:t>
        <a:bodyPr/>
        <a:lstStyle/>
        <a:p>
          <a:r>
            <a:rPr lang="fr-FR" sz="1000" b="1" dirty="0" smtClean="0"/>
            <a:t>Remontée des notes le lundi 12 juin</a:t>
          </a:r>
          <a:endParaRPr lang="fr-FR" sz="1000" b="1" dirty="0"/>
        </a:p>
      </dgm:t>
    </dgm:pt>
    <dgm:pt modelId="{B304CB8D-AAA3-4A82-884B-334AB1DB7020}" type="parTrans" cxnId="{F83A6B8C-0A84-4869-AD31-D92D070AE68C}">
      <dgm:prSet/>
      <dgm:spPr/>
      <dgm:t>
        <a:bodyPr/>
        <a:lstStyle/>
        <a:p>
          <a:endParaRPr lang="fr-FR" b="1"/>
        </a:p>
      </dgm:t>
    </dgm:pt>
    <dgm:pt modelId="{256586AE-D645-4678-9F0B-796D5A04F6F4}" type="sibTrans" cxnId="{F83A6B8C-0A84-4869-AD31-D92D070AE68C}">
      <dgm:prSet/>
      <dgm:spPr/>
      <dgm:t>
        <a:bodyPr/>
        <a:lstStyle/>
        <a:p>
          <a:endParaRPr lang="fr-FR" b="1"/>
        </a:p>
      </dgm:t>
    </dgm:pt>
    <dgm:pt modelId="{08B95775-9581-4DC8-992B-65FF92BD106A}">
      <dgm:prSet phldrT="[Texte]" custT="1"/>
      <dgm:spPr/>
      <dgm:t>
        <a:bodyPr/>
        <a:lstStyle/>
        <a:p>
          <a:r>
            <a:rPr lang="fr-FR" sz="1000" b="1" dirty="0" smtClean="0"/>
            <a:t>Harmonisation le vendredi 16 juin</a:t>
          </a:r>
          <a:endParaRPr lang="fr-FR" sz="1000" b="1" dirty="0"/>
        </a:p>
      </dgm:t>
    </dgm:pt>
    <dgm:pt modelId="{27A0B49A-1A53-491B-893D-F684B9AC70CF}" type="parTrans" cxnId="{0043CD1C-B5BD-483B-A8DB-A6749C473950}">
      <dgm:prSet/>
      <dgm:spPr/>
      <dgm:t>
        <a:bodyPr/>
        <a:lstStyle/>
        <a:p>
          <a:endParaRPr lang="fr-FR" b="1"/>
        </a:p>
      </dgm:t>
    </dgm:pt>
    <dgm:pt modelId="{23CEF784-31D3-403C-8C21-07112DF700C1}" type="sibTrans" cxnId="{0043CD1C-B5BD-483B-A8DB-A6749C473950}">
      <dgm:prSet/>
      <dgm:spPr/>
      <dgm:t>
        <a:bodyPr/>
        <a:lstStyle/>
        <a:p>
          <a:endParaRPr lang="fr-FR" b="1"/>
        </a:p>
      </dgm:t>
    </dgm:pt>
    <dgm:pt modelId="{1E162C02-A9A0-45D0-9F55-849D1640845C}">
      <dgm:prSet phldrT="[Texte]" custT="1"/>
      <dgm:spPr/>
      <dgm:t>
        <a:bodyPr/>
        <a:lstStyle/>
        <a:p>
          <a:r>
            <a:rPr lang="fr-FR" sz="1000" b="1" dirty="0" smtClean="0"/>
            <a:t>Dossier déposé au plus tard le jeudi 4 mai</a:t>
          </a:r>
        </a:p>
        <a:p>
          <a:r>
            <a:rPr lang="fr-FR" sz="1000" b="1" dirty="0" smtClean="0"/>
            <a:t> au lycée du </a:t>
          </a:r>
          <a:r>
            <a:rPr lang="fr-FR" sz="1000" b="1" dirty="0" err="1" smtClean="0"/>
            <a:t>Granier</a:t>
          </a:r>
          <a:endParaRPr lang="fr-FR" sz="1000" b="1" dirty="0" smtClean="0"/>
        </a:p>
        <a:p>
          <a:r>
            <a:rPr lang="fr-FR" sz="1000" b="1" dirty="0" smtClean="0"/>
            <a:t> (3 fiches de Situation Professionnelle + Passeport professionnel)</a:t>
          </a:r>
        </a:p>
      </dgm:t>
    </dgm:pt>
    <dgm:pt modelId="{94A65265-7E18-467C-A6B1-2D4B85D0EBF9}" type="parTrans" cxnId="{6E558997-9003-435B-AB77-E91C80109263}">
      <dgm:prSet/>
      <dgm:spPr/>
      <dgm:t>
        <a:bodyPr/>
        <a:lstStyle/>
        <a:p>
          <a:endParaRPr lang="fr-FR"/>
        </a:p>
      </dgm:t>
    </dgm:pt>
    <dgm:pt modelId="{E6554712-DA85-4486-A962-4575AA95EED8}" type="sibTrans" cxnId="{6E558997-9003-435B-AB77-E91C80109263}">
      <dgm:prSet/>
      <dgm:spPr/>
      <dgm:t>
        <a:bodyPr/>
        <a:lstStyle/>
        <a:p>
          <a:endParaRPr lang="fr-FR"/>
        </a:p>
      </dgm:t>
    </dgm:pt>
    <dgm:pt modelId="{B7815FE5-3877-4B50-A2FE-E7D4BB212E2D}">
      <dgm:prSet phldrT="[Texte]" custT="1"/>
      <dgm:spPr/>
      <dgm:t>
        <a:bodyPr/>
        <a:lstStyle/>
        <a:p>
          <a:r>
            <a:rPr lang="fr-FR" sz="1000" b="1" dirty="0" smtClean="0"/>
            <a:t>6 commissions par jour composées de 2 professeurs et d’un professionnel</a:t>
          </a:r>
        </a:p>
      </dgm:t>
    </dgm:pt>
    <dgm:pt modelId="{CB20B10A-AA02-46B2-94EE-D8F2EE97F89C}" type="parTrans" cxnId="{48B0015D-8ECE-4939-905E-6F0CEB119891}">
      <dgm:prSet/>
      <dgm:spPr/>
      <dgm:t>
        <a:bodyPr/>
        <a:lstStyle/>
        <a:p>
          <a:endParaRPr lang="fr-FR"/>
        </a:p>
      </dgm:t>
    </dgm:pt>
    <dgm:pt modelId="{48AE8E2D-D7C7-4759-B53F-9FB22C326846}" type="sibTrans" cxnId="{48B0015D-8ECE-4939-905E-6F0CEB119891}">
      <dgm:prSet/>
      <dgm:spPr/>
      <dgm:t>
        <a:bodyPr/>
        <a:lstStyle/>
        <a:p>
          <a:endParaRPr lang="fr-FR"/>
        </a:p>
      </dgm:t>
    </dgm:pt>
    <dgm:pt modelId="{4D3F04D3-D6B2-4B34-9C29-7BEE52E9468F}">
      <dgm:prSet phldrT="[Texte]" custT="1"/>
      <dgm:spPr/>
      <dgm:t>
        <a:bodyPr/>
        <a:lstStyle/>
        <a:p>
          <a:r>
            <a:rPr lang="fr-FR" sz="1000" b="1" dirty="0" smtClean="0"/>
            <a:t>15 mn de préparation</a:t>
          </a:r>
        </a:p>
      </dgm:t>
    </dgm:pt>
    <dgm:pt modelId="{D2E2E7C7-41E6-44DA-BD6C-E748ADC37ADF}" type="parTrans" cxnId="{EB2271CD-6BBF-4B57-B4A0-71CB176461E1}">
      <dgm:prSet/>
      <dgm:spPr/>
      <dgm:t>
        <a:bodyPr/>
        <a:lstStyle/>
        <a:p>
          <a:endParaRPr lang="fr-FR"/>
        </a:p>
      </dgm:t>
    </dgm:pt>
    <dgm:pt modelId="{2288EA59-CA24-4153-97BD-ADA7DF1D3F39}" type="sibTrans" cxnId="{EB2271CD-6BBF-4B57-B4A0-71CB176461E1}">
      <dgm:prSet/>
      <dgm:spPr/>
      <dgm:t>
        <a:bodyPr/>
        <a:lstStyle/>
        <a:p>
          <a:endParaRPr lang="fr-FR"/>
        </a:p>
      </dgm:t>
    </dgm:pt>
    <dgm:pt modelId="{E73640D5-FB96-445F-91F9-2F37F137A50F}">
      <dgm:prSet phldrT="[Texte]" custT="1"/>
      <dgm:spPr/>
      <dgm:t>
        <a:bodyPr/>
        <a:lstStyle/>
        <a:p>
          <a:r>
            <a:rPr lang="fr-FR" sz="1000" b="1" dirty="0" smtClean="0"/>
            <a:t>30 mn d’interrogation : 10 mn de présentation des travaux demandés, 20 mn d’interrogation sur poste informatique</a:t>
          </a:r>
        </a:p>
        <a:p>
          <a:r>
            <a:rPr lang="fr-FR" sz="1000" b="1" dirty="0" smtClean="0"/>
            <a:t>+Ajustement demandé</a:t>
          </a:r>
        </a:p>
      </dgm:t>
    </dgm:pt>
    <dgm:pt modelId="{54466AC9-894D-4368-A3C6-28F01FC01059}" type="parTrans" cxnId="{44762656-6E67-4EF4-A6B7-450166406159}">
      <dgm:prSet/>
      <dgm:spPr/>
      <dgm:t>
        <a:bodyPr/>
        <a:lstStyle/>
        <a:p>
          <a:endParaRPr lang="fr-FR"/>
        </a:p>
      </dgm:t>
    </dgm:pt>
    <dgm:pt modelId="{7CF740B1-CD2C-4706-B298-CFDCBDD67745}" type="sibTrans" cxnId="{44762656-6E67-4EF4-A6B7-450166406159}">
      <dgm:prSet/>
      <dgm:spPr/>
      <dgm:t>
        <a:bodyPr/>
        <a:lstStyle/>
        <a:p>
          <a:endParaRPr lang="fr-FR"/>
        </a:p>
      </dgm:t>
    </dgm:pt>
    <dgm:pt modelId="{16DCC922-ABA2-441E-92FE-11345573F23D}">
      <dgm:prSet phldrT="[Texte]" custT="1"/>
      <dgm:spPr/>
      <dgm:t>
        <a:bodyPr/>
        <a:lstStyle/>
        <a:p>
          <a:r>
            <a:rPr lang="fr-FR" sz="1000" b="1" dirty="0" smtClean="0"/>
            <a:t>Sur le matériel du candidat</a:t>
          </a:r>
        </a:p>
      </dgm:t>
    </dgm:pt>
    <dgm:pt modelId="{8BC24498-96B9-4837-A0E9-7720AD5079E6}" type="parTrans" cxnId="{67364C34-5006-4DF0-A78D-26E34E3EB39C}">
      <dgm:prSet/>
      <dgm:spPr/>
      <dgm:t>
        <a:bodyPr/>
        <a:lstStyle/>
        <a:p>
          <a:endParaRPr lang="fr-FR"/>
        </a:p>
      </dgm:t>
    </dgm:pt>
    <dgm:pt modelId="{C74C3539-638C-493A-81F2-DBF1CCF8A83F}" type="sibTrans" cxnId="{67364C34-5006-4DF0-A78D-26E34E3EB39C}">
      <dgm:prSet/>
      <dgm:spPr/>
      <dgm:t>
        <a:bodyPr/>
        <a:lstStyle/>
        <a:p>
          <a:endParaRPr lang="fr-FR"/>
        </a:p>
      </dgm:t>
    </dgm:pt>
    <dgm:pt modelId="{399E3588-E506-473B-9FEC-4F7C4C447C55}">
      <dgm:prSet phldrT="[Texte]" custT="1"/>
      <dgm:spPr/>
      <dgm:t>
        <a:bodyPr/>
        <a:lstStyle/>
        <a:p>
          <a:r>
            <a:rPr lang="fr-FR" sz="1000" b="1" dirty="0" smtClean="0"/>
            <a:t>Harmonisation  chaque jour, après les interrogations</a:t>
          </a:r>
        </a:p>
      </dgm:t>
    </dgm:pt>
    <dgm:pt modelId="{FDA5A3E9-0C50-4616-9686-E2C62F427251}" type="parTrans" cxnId="{5398D28C-C514-41BF-81EE-50B75DB8AF09}">
      <dgm:prSet/>
      <dgm:spPr/>
      <dgm:t>
        <a:bodyPr/>
        <a:lstStyle/>
        <a:p>
          <a:endParaRPr lang="fr-FR"/>
        </a:p>
      </dgm:t>
    </dgm:pt>
    <dgm:pt modelId="{1E456015-F077-4DFE-9AE1-F0B70C5348B2}" type="sibTrans" cxnId="{5398D28C-C514-41BF-81EE-50B75DB8AF09}">
      <dgm:prSet/>
      <dgm:spPr/>
      <dgm:t>
        <a:bodyPr/>
        <a:lstStyle/>
        <a:p>
          <a:endParaRPr lang="fr-FR"/>
        </a:p>
      </dgm:t>
    </dgm:pt>
    <dgm:pt modelId="{2C55F112-B198-48AA-9167-09ABA8B59CFE}">
      <dgm:prSet phldrT="[Texte]" custT="1"/>
      <dgm:spPr/>
      <dgm:t>
        <a:bodyPr/>
        <a:lstStyle/>
        <a:p>
          <a:r>
            <a:rPr lang="fr-FR" sz="1000" b="1" i="0" dirty="0" smtClean="0">
              <a:solidFill>
                <a:schemeClr val="tx1"/>
              </a:solidFill>
            </a:rPr>
            <a:t>20 mn de préparation</a:t>
          </a:r>
          <a:endParaRPr lang="fr-FR" sz="1000" b="1" i="1" dirty="0">
            <a:solidFill>
              <a:srgbClr val="FF0000"/>
            </a:solidFill>
          </a:endParaRPr>
        </a:p>
      </dgm:t>
    </dgm:pt>
    <dgm:pt modelId="{4593945B-4D2D-45BC-A2AA-18AB153F3199}" type="parTrans" cxnId="{BDB7C72F-D6BB-4A19-A310-57D14E076F5D}">
      <dgm:prSet/>
      <dgm:spPr/>
      <dgm:t>
        <a:bodyPr/>
        <a:lstStyle/>
        <a:p>
          <a:endParaRPr lang="fr-FR"/>
        </a:p>
      </dgm:t>
    </dgm:pt>
    <dgm:pt modelId="{52486843-1ABB-4604-9200-5990006CAE61}" type="sibTrans" cxnId="{BDB7C72F-D6BB-4A19-A310-57D14E076F5D}">
      <dgm:prSet/>
      <dgm:spPr/>
      <dgm:t>
        <a:bodyPr/>
        <a:lstStyle/>
        <a:p>
          <a:endParaRPr lang="fr-FR"/>
        </a:p>
      </dgm:t>
    </dgm:pt>
    <dgm:pt modelId="{041BA892-3B3B-49DC-A6E5-696E69192A8A}" type="pres">
      <dgm:prSet presAssocID="{51F03DA6-15B6-40FB-BAC7-3B6128C0616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A4DE87A-6E8D-4F75-A472-62C893B165B3}" type="pres">
      <dgm:prSet presAssocID="{9AC02D94-BBD8-446A-8F5F-B67A63362E95}" presName="root" presStyleCnt="0"/>
      <dgm:spPr/>
      <dgm:t>
        <a:bodyPr/>
        <a:lstStyle/>
        <a:p>
          <a:endParaRPr lang="fr-FR"/>
        </a:p>
      </dgm:t>
    </dgm:pt>
    <dgm:pt modelId="{5C7BA416-2512-495F-B844-133B909A9BE8}" type="pres">
      <dgm:prSet presAssocID="{9AC02D94-BBD8-446A-8F5F-B67A63362E95}" presName="rootComposite" presStyleCnt="0"/>
      <dgm:spPr/>
      <dgm:t>
        <a:bodyPr/>
        <a:lstStyle/>
        <a:p>
          <a:endParaRPr lang="fr-FR"/>
        </a:p>
      </dgm:t>
    </dgm:pt>
    <dgm:pt modelId="{4C9D4A74-4D0E-4533-81B2-3921ED9539C4}" type="pres">
      <dgm:prSet presAssocID="{9AC02D94-BBD8-446A-8F5F-B67A63362E95}" presName="rootText" presStyleLbl="node1" presStyleIdx="0" presStyleCnt="2" custScaleX="343734" custScaleY="73818" custLinFactNeighborX="-626" custLinFactNeighborY="-3258"/>
      <dgm:spPr/>
      <dgm:t>
        <a:bodyPr/>
        <a:lstStyle/>
        <a:p>
          <a:endParaRPr lang="fr-FR"/>
        </a:p>
      </dgm:t>
    </dgm:pt>
    <dgm:pt modelId="{B5BD92C2-960E-462B-8D17-4B071AA47113}" type="pres">
      <dgm:prSet presAssocID="{9AC02D94-BBD8-446A-8F5F-B67A63362E95}" presName="rootConnector" presStyleLbl="node1" presStyleIdx="0" presStyleCnt="2"/>
      <dgm:spPr/>
      <dgm:t>
        <a:bodyPr/>
        <a:lstStyle/>
        <a:p>
          <a:endParaRPr lang="fr-FR"/>
        </a:p>
      </dgm:t>
    </dgm:pt>
    <dgm:pt modelId="{D45806BC-6CFB-470A-B19F-70766D3940FD}" type="pres">
      <dgm:prSet presAssocID="{9AC02D94-BBD8-446A-8F5F-B67A63362E95}" presName="childShape" presStyleCnt="0"/>
      <dgm:spPr/>
      <dgm:t>
        <a:bodyPr/>
        <a:lstStyle/>
        <a:p>
          <a:endParaRPr lang="fr-FR"/>
        </a:p>
      </dgm:t>
    </dgm:pt>
    <dgm:pt modelId="{D6DDA180-42EF-4060-9826-5437478811A6}" type="pres">
      <dgm:prSet presAssocID="{CD9DA6EE-AED8-4874-B02B-8E756CA90478}" presName="Name13" presStyleLbl="parChTrans1D2" presStyleIdx="0" presStyleCnt="16"/>
      <dgm:spPr/>
      <dgm:t>
        <a:bodyPr/>
        <a:lstStyle/>
        <a:p>
          <a:endParaRPr lang="fr-FR"/>
        </a:p>
      </dgm:t>
    </dgm:pt>
    <dgm:pt modelId="{868DDA79-69C8-4DC9-A894-A78D165C922E}" type="pres">
      <dgm:prSet presAssocID="{CA0226C5-DD4E-4DAC-BD45-8AF5F7CF5505}" presName="childText" presStyleLbl="bgAcc1" presStyleIdx="0" presStyleCnt="16" custScaleX="343734" custScaleY="57398" custLinFactNeighborX="868" custLinFactNeighborY="-178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2C0AFE-455D-40B9-B53B-C0DB4CC003EB}" type="pres">
      <dgm:prSet presAssocID="{5BC3A001-3BF6-41FF-B6B8-AA3816846549}" presName="Name13" presStyleLbl="parChTrans1D2" presStyleIdx="1" presStyleCnt="16"/>
      <dgm:spPr/>
      <dgm:t>
        <a:bodyPr/>
        <a:lstStyle/>
        <a:p>
          <a:endParaRPr lang="fr-FR"/>
        </a:p>
      </dgm:t>
    </dgm:pt>
    <dgm:pt modelId="{44C3CEE0-B278-4F86-940D-9D62D3288E39}" type="pres">
      <dgm:prSet presAssocID="{A1C1D691-90F5-4E33-8B57-6EA5D703ABF1}" presName="childText" presStyleLbl="bgAcc1" presStyleIdx="1" presStyleCnt="16" custScaleX="343734" custScaleY="57398" custLinFactNeighborX="868" custLinFactNeighborY="-18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50FC79-B4D8-4C32-A170-CA7D031C80E5}" type="pres">
      <dgm:prSet presAssocID="{B92AAA83-1095-4FF2-8625-6315FE443C34}" presName="Name13" presStyleLbl="parChTrans1D2" presStyleIdx="2" presStyleCnt="16"/>
      <dgm:spPr/>
      <dgm:t>
        <a:bodyPr/>
        <a:lstStyle/>
        <a:p>
          <a:endParaRPr lang="fr-FR"/>
        </a:p>
      </dgm:t>
    </dgm:pt>
    <dgm:pt modelId="{E1A9D263-1D4A-4E36-B0A2-BA5612A3BC41}" type="pres">
      <dgm:prSet presAssocID="{482C1B74-E219-4445-B5B4-D8A5319F5347}" presName="childText" presStyleLbl="bgAcc1" presStyleIdx="2" presStyleCnt="16" custScaleX="343734" custScaleY="124177" custLinFactNeighborX="868" custLinFactNeighborY="-191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D80617-9A40-480A-AD1C-4E60C2173DEE}" type="pres">
      <dgm:prSet presAssocID="{1E6BDD8F-3894-492A-87B3-D5D3A82737AD}" presName="Name13" presStyleLbl="parChTrans1D2" presStyleIdx="3" presStyleCnt="16"/>
      <dgm:spPr/>
      <dgm:t>
        <a:bodyPr/>
        <a:lstStyle/>
        <a:p>
          <a:endParaRPr lang="fr-FR"/>
        </a:p>
      </dgm:t>
    </dgm:pt>
    <dgm:pt modelId="{3EF53EEE-5702-4D2C-B5C7-B29772C26D0D}" type="pres">
      <dgm:prSet presAssocID="{8ABB348B-641C-4278-A979-EDE6DE75088E}" presName="childText" presStyleLbl="bgAcc1" presStyleIdx="3" presStyleCnt="16" custScaleX="343734" custLinFactNeighborY="-219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F854D5-D08D-45D6-9B71-7C1BF57ED37B}" type="pres">
      <dgm:prSet presAssocID="{4593945B-4D2D-45BC-A2AA-18AB153F3199}" presName="Name13" presStyleLbl="parChTrans1D2" presStyleIdx="4" presStyleCnt="16"/>
      <dgm:spPr/>
      <dgm:t>
        <a:bodyPr/>
        <a:lstStyle/>
        <a:p>
          <a:endParaRPr lang="fr-FR"/>
        </a:p>
      </dgm:t>
    </dgm:pt>
    <dgm:pt modelId="{A5DF52B7-8746-413E-A5A3-06FCC15738D3}" type="pres">
      <dgm:prSet presAssocID="{2C55F112-B198-48AA-9167-09ABA8B59CFE}" presName="childText" presStyleLbl="bgAcc1" presStyleIdx="4" presStyleCnt="16" custScaleX="340779" custScaleY="52302" custLinFactNeighborX="868" custLinFactNeighborY="-2115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C4F378-118F-435B-87C1-F3CC26FE8C35}" type="pres">
      <dgm:prSet presAssocID="{A1446346-4B90-4799-B644-F5A537DFBE33}" presName="Name13" presStyleLbl="parChTrans1D2" presStyleIdx="5" presStyleCnt="16"/>
      <dgm:spPr/>
      <dgm:t>
        <a:bodyPr/>
        <a:lstStyle/>
        <a:p>
          <a:endParaRPr lang="fr-FR"/>
        </a:p>
      </dgm:t>
    </dgm:pt>
    <dgm:pt modelId="{A64EA84B-A1AD-4B0D-B6F4-607864AE14B0}" type="pres">
      <dgm:prSet presAssocID="{906A2871-F0F4-4A1B-961D-3D8F92F72B08}" presName="childText" presStyleLbl="bgAcc1" presStyleIdx="5" presStyleCnt="16" custScaleX="343734" custScaleY="92555" custLinFactNeighborY="-219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647493-6A77-4EF2-9057-D41CF1E23E86}" type="pres">
      <dgm:prSet presAssocID="{B304CB8D-AAA3-4A82-884B-334AB1DB7020}" presName="Name13" presStyleLbl="parChTrans1D2" presStyleIdx="6" presStyleCnt="16"/>
      <dgm:spPr/>
      <dgm:t>
        <a:bodyPr/>
        <a:lstStyle/>
        <a:p>
          <a:endParaRPr lang="fr-FR"/>
        </a:p>
      </dgm:t>
    </dgm:pt>
    <dgm:pt modelId="{B11C819A-264E-4B43-A5D9-454C9B52BFDA}" type="pres">
      <dgm:prSet presAssocID="{46685DC9-0982-4F50-8101-4221E1958021}" presName="childText" presStyleLbl="bgAcc1" presStyleIdx="6" presStyleCnt="16" custScaleX="343734" custScaleY="77474" custLinFactNeighborY="-219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363B0-096A-49E8-9A23-B1526EAAA9D2}" type="pres">
      <dgm:prSet presAssocID="{27A0B49A-1A53-491B-893D-F684B9AC70CF}" presName="Name13" presStyleLbl="parChTrans1D2" presStyleIdx="7" presStyleCnt="16"/>
      <dgm:spPr/>
      <dgm:t>
        <a:bodyPr/>
        <a:lstStyle/>
        <a:p>
          <a:endParaRPr lang="fr-FR"/>
        </a:p>
      </dgm:t>
    </dgm:pt>
    <dgm:pt modelId="{CFEA59A5-B028-4C6D-92BD-2D2CCCB15917}" type="pres">
      <dgm:prSet presAssocID="{08B95775-9581-4DC8-992B-65FF92BD106A}" presName="childText" presStyleLbl="bgAcc1" presStyleIdx="7" presStyleCnt="16" custScaleX="343734" custScaleY="77474" custLinFactNeighborY="-198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BA0821-44B8-4BD2-9668-FA97401C93A9}" type="pres">
      <dgm:prSet presAssocID="{7179A347-5D57-45EA-AEB2-BD4AA80FA518}" presName="root" presStyleCnt="0"/>
      <dgm:spPr/>
      <dgm:t>
        <a:bodyPr/>
        <a:lstStyle/>
        <a:p>
          <a:endParaRPr lang="fr-FR"/>
        </a:p>
      </dgm:t>
    </dgm:pt>
    <dgm:pt modelId="{08F09BC4-AB9F-40E1-A9E3-4E4F1FF8869E}" type="pres">
      <dgm:prSet presAssocID="{7179A347-5D57-45EA-AEB2-BD4AA80FA518}" presName="rootComposite" presStyleCnt="0"/>
      <dgm:spPr/>
      <dgm:t>
        <a:bodyPr/>
        <a:lstStyle/>
        <a:p>
          <a:endParaRPr lang="fr-FR"/>
        </a:p>
      </dgm:t>
    </dgm:pt>
    <dgm:pt modelId="{D4EDDAED-F35A-4B8B-AB64-1C83911403A3}" type="pres">
      <dgm:prSet presAssocID="{7179A347-5D57-45EA-AEB2-BD4AA80FA518}" presName="rootText" presStyleLbl="node1" presStyleIdx="1" presStyleCnt="2" custScaleX="362750" custScaleY="72705"/>
      <dgm:spPr/>
      <dgm:t>
        <a:bodyPr/>
        <a:lstStyle/>
        <a:p>
          <a:endParaRPr lang="fr-FR"/>
        </a:p>
      </dgm:t>
    </dgm:pt>
    <dgm:pt modelId="{8D20E69F-CE96-4053-A4BB-62D6005662B6}" type="pres">
      <dgm:prSet presAssocID="{7179A347-5D57-45EA-AEB2-BD4AA80FA518}" presName="rootConnector" presStyleLbl="node1" presStyleIdx="1" presStyleCnt="2"/>
      <dgm:spPr/>
      <dgm:t>
        <a:bodyPr/>
        <a:lstStyle/>
        <a:p>
          <a:endParaRPr lang="fr-FR"/>
        </a:p>
      </dgm:t>
    </dgm:pt>
    <dgm:pt modelId="{E04ED18C-A51B-4FB6-80F1-01E657CBFC5A}" type="pres">
      <dgm:prSet presAssocID="{7179A347-5D57-45EA-AEB2-BD4AA80FA518}" presName="childShape" presStyleCnt="0"/>
      <dgm:spPr/>
      <dgm:t>
        <a:bodyPr/>
        <a:lstStyle/>
        <a:p>
          <a:endParaRPr lang="fr-FR"/>
        </a:p>
      </dgm:t>
    </dgm:pt>
    <dgm:pt modelId="{A1C2A7B6-08AA-418E-B727-6944DA740BD3}" type="pres">
      <dgm:prSet presAssocID="{AE79F15D-A1A9-4829-9D37-71DA42FBA68F}" presName="Name13" presStyleLbl="parChTrans1D2" presStyleIdx="8" presStyleCnt="16"/>
      <dgm:spPr/>
      <dgm:t>
        <a:bodyPr/>
        <a:lstStyle/>
        <a:p>
          <a:endParaRPr lang="fr-FR"/>
        </a:p>
      </dgm:t>
    </dgm:pt>
    <dgm:pt modelId="{C5B396A4-2D20-4C9C-AA7E-18696F2BED7E}" type="pres">
      <dgm:prSet presAssocID="{D91C8AA2-144E-414C-8896-6E75F51CFDA0}" presName="childText" presStyleLbl="bgAcc1" presStyleIdx="8" presStyleCnt="16" custScaleX="362750" custScaleY="724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93247C-1F8B-496D-A353-38EC521D7D2C}" type="pres">
      <dgm:prSet presAssocID="{3E39D709-A1B9-46C9-BACF-8D5B1984B8ED}" presName="Name13" presStyleLbl="parChTrans1D2" presStyleIdx="9" presStyleCnt="16"/>
      <dgm:spPr/>
      <dgm:t>
        <a:bodyPr/>
        <a:lstStyle/>
        <a:p>
          <a:endParaRPr lang="fr-FR"/>
        </a:p>
      </dgm:t>
    </dgm:pt>
    <dgm:pt modelId="{23F3DAA1-2451-49F3-939B-DD53D31AA4B3}" type="pres">
      <dgm:prSet presAssocID="{3B3ADF80-23C4-48BF-B1F0-9282A483C8ED}" presName="childText" presStyleLbl="bgAcc1" presStyleIdx="9" presStyleCnt="16" custScaleX="362750" custScaleY="55349" custLinFactNeighborY="-92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614317-FB89-4487-AE4A-F0BE39027458}" type="pres">
      <dgm:prSet presAssocID="{94A65265-7E18-467C-A6B1-2D4B85D0EBF9}" presName="Name13" presStyleLbl="parChTrans1D2" presStyleIdx="10" presStyleCnt="16"/>
      <dgm:spPr/>
      <dgm:t>
        <a:bodyPr/>
        <a:lstStyle/>
        <a:p>
          <a:endParaRPr lang="fr-FR"/>
        </a:p>
      </dgm:t>
    </dgm:pt>
    <dgm:pt modelId="{0432FA81-35DD-4548-8398-4C2941845E08}" type="pres">
      <dgm:prSet presAssocID="{1E162C02-A9A0-45D0-9F55-849D1640845C}" presName="childText" presStyleLbl="bgAcc1" presStyleIdx="10" presStyleCnt="16" custScaleX="362750" custScaleY="121975" custLinFactNeighborY="-92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44B590-841D-4E1D-B067-D85CD5F7DC2E}" type="pres">
      <dgm:prSet presAssocID="{CB20B10A-AA02-46B2-94EE-D8F2EE97F89C}" presName="Name13" presStyleLbl="parChTrans1D2" presStyleIdx="11" presStyleCnt="16"/>
      <dgm:spPr/>
      <dgm:t>
        <a:bodyPr/>
        <a:lstStyle/>
        <a:p>
          <a:endParaRPr lang="fr-FR"/>
        </a:p>
      </dgm:t>
    </dgm:pt>
    <dgm:pt modelId="{52B8C68E-A147-4DE5-B53F-352FB97F34DA}" type="pres">
      <dgm:prSet presAssocID="{B7815FE5-3877-4B50-A2FE-E7D4BB212E2D}" presName="childText" presStyleLbl="bgAcc1" presStyleIdx="11" presStyleCnt="16" custScaleX="362750" custScaleY="60072" custLinFactNeighborY="-92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068721-01FD-426A-809A-5104895BAD81}" type="pres">
      <dgm:prSet presAssocID="{D2E2E7C7-41E6-44DA-BD6C-E748ADC37ADF}" presName="Name13" presStyleLbl="parChTrans1D2" presStyleIdx="12" presStyleCnt="16"/>
      <dgm:spPr/>
      <dgm:t>
        <a:bodyPr/>
        <a:lstStyle/>
        <a:p>
          <a:endParaRPr lang="fr-FR"/>
        </a:p>
      </dgm:t>
    </dgm:pt>
    <dgm:pt modelId="{D2AFFA7F-8B6C-4B14-A395-1C5038A7C564}" type="pres">
      <dgm:prSet presAssocID="{4D3F04D3-D6B2-4B34-9C29-7BEE52E9468F}" presName="childText" presStyleLbl="bgAcc1" presStyleIdx="12" presStyleCnt="16" custScaleX="362750" custScaleY="56505" custLinFactNeighborY="-92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9641F3-EFD8-41F7-BC3B-313702168905}" type="pres">
      <dgm:prSet presAssocID="{54466AC9-894D-4368-A3C6-28F01FC01059}" presName="Name13" presStyleLbl="parChTrans1D2" presStyleIdx="13" presStyleCnt="16"/>
      <dgm:spPr/>
      <dgm:t>
        <a:bodyPr/>
        <a:lstStyle/>
        <a:p>
          <a:endParaRPr lang="fr-FR"/>
        </a:p>
      </dgm:t>
    </dgm:pt>
    <dgm:pt modelId="{6950EB35-8ECE-49D5-BA49-D93F22F268BF}" type="pres">
      <dgm:prSet presAssocID="{E73640D5-FB96-445F-91F9-2F37F137A50F}" presName="childText" presStyleLbl="bgAcc1" presStyleIdx="13" presStyleCnt="16" custScaleX="362750" custScaleY="105128" custLinFactNeighborY="-92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0471F6-0375-4D40-B1EE-0600E78917D6}" type="pres">
      <dgm:prSet presAssocID="{8BC24498-96B9-4837-A0E9-7720AD5079E6}" presName="Name13" presStyleLbl="parChTrans1D2" presStyleIdx="14" presStyleCnt="16"/>
      <dgm:spPr/>
      <dgm:t>
        <a:bodyPr/>
        <a:lstStyle/>
        <a:p>
          <a:endParaRPr lang="fr-FR"/>
        </a:p>
      </dgm:t>
    </dgm:pt>
    <dgm:pt modelId="{5EA4EF60-E57A-462B-A00A-3CE03FEB0CB9}" type="pres">
      <dgm:prSet presAssocID="{16DCC922-ABA2-441E-92FE-11345573F23D}" presName="childText" presStyleLbl="bgAcc1" presStyleIdx="14" presStyleCnt="16" custScaleX="362750" custScaleY="56505" custLinFactNeighborY="-92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0A5FC1-6C9E-4F37-92B9-3F60E0B21D00}" type="pres">
      <dgm:prSet presAssocID="{FDA5A3E9-0C50-4616-9686-E2C62F427251}" presName="Name13" presStyleLbl="parChTrans1D2" presStyleIdx="15" presStyleCnt="16"/>
      <dgm:spPr/>
      <dgm:t>
        <a:bodyPr/>
        <a:lstStyle/>
        <a:p>
          <a:endParaRPr lang="fr-FR"/>
        </a:p>
      </dgm:t>
    </dgm:pt>
    <dgm:pt modelId="{1BD290F9-5AD5-4BDA-A7A5-AB9612142E2F}" type="pres">
      <dgm:prSet presAssocID="{399E3588-E506-473B-9FEC-4F7C4C447C55}" presName="childText" presStyleLbl="bgAcc1" presStyleIdx="15" presStyleCnt="16" custScaleX="351373" custScaleY="63780" custLinFactNeighborY="-92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F1954B9-5967-44D1-8F16-CA24674BE28F}" type="presOf" srcId="{8ABB348B-641C-4278-A979-EDE6DE75088E}" destId="{3EF53EEE-5702-4D2C-B5C7-B29772C26D0D}" srcOrd="0" destOrd="0" presId="urn:microsoft.com/office/officeart/2005/8/layout/hierarchy3"/>
    <dgm:cxn modelId="{67364C34-5006-4DF0-A78D-26E34E3EB39C}" srcId="{7179A347-5D57-45EA-AEB2-BD4AA80FA518}" destId="{16DCC922-ABA2-441E-92FE-11345573F23D}" srcOrd="6" destOrd="0" parTransId="{8BC24498-96B9-4837-A0E9-7720AD5079E6}" sibTransId="{C74C3539-638C-493A-81F2-DBF1CCF8A83F}"/>
    <dgm:cxn modelId="{88A30970-F5D1-4BDF-9540-85E44F4CB346}" type="presOf" srcId="{CD9DA6EE-AED8-4874-B02B-8E756CA90478}" destId="{D6DDA180-42EF-4060-9826-5437478811A6}" srcOrd="0" destOrd="0" presId="urn:microsoft.com/office/officeart/2005/8/layout/hierarchy3"/>
    <dgm:cxn modelId="{C1659643-BDBD-4798-80C0-50959891918B}" type="presOf" srcId="{A1446346-4B90-4799-B644-F5A537DFBE33}" destId="{03C4F378-118F-435B-87C1-F3CC26FE8C35}" srcOrd="0" destOrd="0" presId="urn:microsoft.com/office/officeart/2005/8/layout/hierarchy3"/>
    <dgm:cxn modelId="{B9821AA1-2EDD-4A6D-AFFA-38B62A37EE95}" type="presOf" srcId="{D91C8AA2-144E-414C-8896-6E75F51CFDA0}" destId="{C5B396A4-2D20-4C9C-AA7E-18696F2BED7E}" srcOrd="0" destOrd="0" presId="urn:microsoft.com/office/officeart/2005/8/layout/hierarchy3"/>
    <dgm:cxn modelId="{D84C3791-FD0D-4E87-B1A0-D6F4A1BB5707}" type="presOf" srcId="{CB20B10A-AA02-46B2-94EE-D8F2EE97F89C}" destId="{9944B590-841D-4E1D-B067-D85CD5F7DC2E}" srcOrd="0" destOrd="0" presId="urn:microsoft.com/office/officeart/2005/8/layout/hierarchy3"/>
    <dgm:cxn modelId="{2BC7212B-13BC-4C40-ACB7-9128C5729B70}" srcId="{9AC02D94-BBD8-446A-8F5F-B67A63362E95}" destId="{CA0226C5-DD4E-4DAC-BD45-8AF5F7CF5505}" srcOrd="0" destOrd="0" parTransId="{CD9DA6EE-AED8-4874-B02B-8E756CA90478}" sibTransId="{88C1DD2A-DA8B-4964-9306-C41F88F75A65}"/>
    <dgm:cxn modelId="{C16FD0F2-687C-4A94-85EA-C4C941D8C9A6}" srcId="{9AC02D94-BBD8-446A-8F5F-B67A63362E95}" destId="{482C1B74-E219-4445-B5B4-D8A5319F5347}" srcOrd="2" destOrd="0" parTransId="{B92AAA83-1095-4FF2-8625-6315FE443C34}" sibTransId="{01DDC6A8-FA19-4083-9122-1454A65F8B7E}"/>
    <dgm:cxn modelId="{EB2271CD-6BBF-4B57-B4A0-71CB176461E1}" srcId="{7179A347-5D57-45EA-AEB2-BD4AA80FA518}" destId="{4D3F04D3-D6B2-4B34-9C29-7BEE52E9468F}" srcOrd="4" destOrd="0" parTransId="{D2E2E7C7-41E6-44DA-BD6C-E748ADC37ADF}" sibTransId="{2288EA59-CA24-4153-97BD-ADA7DF1D3F39}"/>
    <dgm:cxn modelId="{E3434830-F4A7-4E35-868F-ECD9972EEF8B}" type="presOf" srcId="{3B3ADF80-23C4-48BF-B1F0-9282A483C8ED}" destId="{23F3DAA1-2451-49F3-939B-DD53D31AA4B3}" srcOrd="0" destOrd="0" presId="urn:microsoft.com/office/officeart/2005/8/layout/hierarchy3"/>
    <dgm:cxn modelId="{0E76998F-85FE-47BD-A4FC-BE5DC0668F4D}" srcId="{9AC02D94-BBD8-446A-8F5F-B67A63362E95}" destId="{906A2871-F0F4-4A1B-961D-3D8F92F72B08}" srcOrd="5" destOrd="0" parTransId="{A1446346-4B90-4799-B644-F5A537DFBE33}" sibTransId="{434B6423-7EA9-4477-8ABB-89D576362685}"/>
    <dgm:cxn modelId="{DBD9BF04-6525-40CD-B52B-04CA3F0662F8}" type="presOf" srcId="{54466AC9-894D-4368-A3C6-28F01FC01059}" destId="{F09641F3-EFD8-41F7-BC3B-313702168905}" srcOrd="0" destOrd="0" presId="urn:microsoft.com/office/officeart/2005/8/layout/hierarchy3"/>
    <dgm:cxn modelId="{89CA817B-B44D-4D43-9CE4-720EC296B323}" type="presOf" srcId="{94A65265-7E18-467C-A6B1-2D4B85D0EBF9}" destId="{17614317-FB89-4487-AE4A-F0BE39027458}" srcOrd="0" destOrd="0" presId="urn:microsoft.com/office/officeart/2005/8/layout/hierarchy3"/>
    <dgm:cxn modelId="{5398D28C-C514-41BF-81EE-50B75DB8AF09}" srcId="{7179A347-5D57-45EA-AEB2-BD4AA80FA518}" destId="{399E3588-E506-473B-9FEC-4F7C4C447C55}" srcOrd="7" destOrd="0" parTransId="{FDA5A3E9-0C50-4616-9686-E2C62F427251}" sibTransId="{1E456015-F077-4DFE-9AE1-F0B70C5348B2}"/>
    <dgm:cxn modelId="{BE1D7EFB-1B89-46C1-94AA-07FA213846C9}" type="presOf" srcId="{FDA5A3E9-0C50-4616-9686-E2C62F427251}" destId="{9F0A5FC1-6C9E-4F37-92B9-3F60E0B21D00}" srcOrd="0" destOrd="0" presId="urn:microsoft.com/office/officeart/2005/8/layout/hierarchy3"/>
    <dgm:cxn modelId="{1D87B50D-180C-4170-A491-68AE57872367}" type="presOf" srcId="{AE79F15D-A1A9-4829-9D37-71DA42FBA68F}" destId="{A1C2A7B6-08AA-418E-B727-6944DA740BD3}" srcOrd="0" destOrd="0" presId="urn:microsoft.com/office/officeart/2005/8/layout/hierarchy3"/>
    <dgm:cxn modelId="{C4ECA65A-05FB-4A19-BE24-BF898EE4A2E9}" type="presOf" srcId="{9AC02D94-BBD8-446A-8F5F-B67A63362E95}" destId="{4C9D4A74-4D0E-4533-81B2-3921ED9539C4}" srcOrd="0" destOrd="0" presId="urn:microsoft.com/office/officeart/2005/8/layout/hierarchy3"/>
    <dgm:cxn modelId="{9FC65941-6721-4A67-98A4-A2D22EF203D9}" srcId="{7179A347-5D57-45EA-AEB2-BD4AA80FA518}" destId="{D91C8AA2-144E-414C-8896-6E75F51CFDA0}" srcOrd="0" destOrd="0" parTransId="{AE79F15D-A1A9-4829-9D37-71DA42FBA68F}" sibTransId="{3862D200-CD22-4B81-BF73-E6AA8EB55CD2}"/>
    <dgm:cxn modelId="{682FD48D-B0EB-4AFC-A697-4ADEC323F4E0}" type="presOf" srcId="{8BC24498-96B9-4837-A0E9-7720AD5079E6}" destId="{F50471F6-0375-4D40-B1EE-0600E78917D6}" srcOrd="0" destOrd="0" presId="urn:microsoft.com/office/officeart/2005/8/layout/hierarchy3"/>
    <dgm:cxn modelId="{6E558997-9003-435B-AB77-E91C80109263}" srcId="{7179A347-5D57-45EA-AEB2-BD4AA80FA518}" destId="{1E162C02-A9A0-45D0-9F55-849D1640845C}" srcOrd="2" destOrd="0" parTransId="{94A65265-7E18-467C-A6B1-2D4B85D0EBF9}" sibTransId="{E6554712-DA85-4486-A962-4575AA95EED8}"/>
    <dgm:cxn modelId="{A4B2450A-3635-415A-9749-619025BA7E7A}" type="presOf" srcId="{906A2871-F0F4-4A1B-961D-3D8F92F72B08}" destId="{A64EA84B-A1AD-4B0D-B6F4-607864AE14B0}" srcOrd="0" destOrd="0" presId="urn:microsoft.com/office/officeart/2005/8/layout/hierarchy3"/>
    <dgm:cxn modelId="{0043CD1C-B5BD-483B-A8DB-A6749C473950}" srcId="{9AC02D94-BBD8-446A-8F5F-B67A63362E95}" destId="{08B95775-9581-4DC8-992B-65FF92BD106A}" srcOrd="7" destOrd="0" parTransId="{27A0B49A-1A53-491B-893D-F684B9AC70CF}" sibTransId="{23CEF784-31D3-403C-8C21-07112DF700C1}"/>
    <dgm:cxn modelId="{20EABA4C-3C9C-4501-8932-D1D81EF8F614}" type="presOf" srcId="{E73640D5-FB96-445F-91F9-2F37F137A50F}" destId="{6950EB35-8ECE-49D5-BA49-D93F22F268BF}" srcOrd="0" destOrd="0" presId="urn:microsoft.com/office/officeart/2005/8/layout/hierarchy3"/>
    <dgm:cxn modelId="{7ED33E90-C5FD-442C-828A-9122009BA5D9}" type="presOf" srcId="{08B95775-9581-4DC8-992B-65FF92BD106A}" destId="{CFEA59A5-B028-4C6D-92BD-2D2CCCB15917}" srcOrd="0" destOrd="0" presId="urn:microsoft.com/office/officeart/2005/8/layout/hierarchy3"/>
    <dgm:cxn modelId="{48B0015D-8ECE-4939-905E-6F0CEB119891}" srcId="{7179A347-5D57-45EA-AEB2-BD4AA80FA518}" destId="{B7815FE5-3877-4B50-A2FE-E7D4BB212E2D}" srcOrd="3" destOrd="0" parTransId="{CB20B10A-AA02-46B2-94EE-D8F2EE97F89C}" sibTransId="{48AE8E2D-D7C7-4759-B53F-9FB22C326846}"/>
    <dgm:cxn modelId="{C0301A46-4303-4030-B073-F7E8ADF7710D}" type="presOf" srcId="{B7815FE5-3877-4B50-A2FE-E7D4BB212E2D}" destId="{52B8C68E-A147-4DE5-B53F-352FB97F34DA}" srcOrd="0" destOrd="0" presId="urn:microsoft.com/office/officeart/2005/8/layout/hierarchy3"/>
    <dgm:cxn modelId="{53E9818E-61CD-43A7-8E0B-C665F3EAEC72}" type="presOf" srcId="{5BC3A001-3BF6-41FF-B6B8-AA3816846549}" destId="{402C0AFE-455D-40B9-B53B-C0DB4CC003EB}" srcOrd="0" destOrd="0" presId="urn:microsoft.com/office/officeart/2005/8/layout/hierarchy3"/>
    <dgm:cxn modelId="{6C584D72-E0CF-4534-A523-5FA84F808BC3}" type="presOf" srcId="{1E6BDD8F-3894-492A-87B3-D5D3A82737AD}" destId="{E9D80617-9A40-480A-AD1C-4E60C2173DEE}" srcOrd="0" destOrd="0" presId="urn:microsoft.com/office/officeart/2005/8/layout/hierarchy3"/>
    <dgm:cxn modelId="{3985C9CB-6542-4081-9640-9B49583C1DA5}" srcId="{9AC02D94-BBD8-446A-8F5F-B67A63362E95}" destId="{A1C1D691-90F5-4E33-8B57-6EA5D703ABF1}" srcOrd="1" destOrd="0" parTransId="{5BC3A001-3BF6-41FF-B6B8-AA3816846549}" sibTransId="{7D633F0A-C6D0-4C0A-9AB2-E8AFAD89FD66}"/>
    <dgm:cxn modelId="{6B4A0500-F304-455B-BBEC-03A0A7BD3FF9}" type="presOf" srcId="{D2E2E7C7-41E6-44DA-BD6C-E748ADC37ADF}" destId="{23068721-01FD-426A-809A-5104895BAD81}" srcOrd="0" destOrd="0" presId="urn:microsoft.com/office/officeart/2005/8/layout/hierarchy3"/>
    <dgm:cxn modelId="{DFFDA401-1C1A-4FDA-94E8-8DF05425BA80}" srcId="{51F03DA6-15B6-40FB-BAC7-3B6128C0616D}" destId="{7179A347-5D57-45EA-AEB2-BD4AA80FA518}" srcOrd="1" destOrd="0" parTransId="{0824303B-AB88-4AD9-9337-72F21C6DB09E}" sibTransId="{09180CA1-FAA9-4437-8356-1BA1A369F8C7}"/>
    <dgm:cxn modelId="{20B02299-7257-4EC6-A734-585458139FF9}" type="presOf" srcId="{2C55F112-B198-48AA-9167-09ABA8B59CFE}" destId="{A5DF52B7-8746-413E-A5A3-06FCC15738D3}" srcOrd="0" destOrd="0" presId="urn:microsoft.com/office/officeart/2005/8/layout/hierarchy3"/>
    <dgm:cxn modelId="{44762656-6E67-4EF4-A6B7-450166406159}" srcId="{7179A347-5D57-45EA-AEB2-BD4AA80FA518}" destId="{E73640D5-FB96-445F-91F9-2F37F137A50F}" srcOrd="5" destOrd="0" parTransId="{54466AC9-894D-4368-A3C6-28F01FC01059}" sibTransId="{7CF740B1-CD2C-4706-B298-CFDCBDD67745}"/>
    <dgm:cxn modelId="{3FADE1A9-A4F5-4E24-A95C-477F15E1403D}" type="presOf" srcId="{4D3F04D3-D6B2-4B34-9C29-7BEE52E9468F}" destId="{D2AFFA7F-8B6C-4B14-A395-1C5038A7C564}" srcOrd="0" destOrd="0" presId="urn:microsoft.com/office/officeart/2005/8/layout/hierarchy3"/>
    <dgm:cxn modelId="{4AE928E7-9E4F-4885-AD3C-571CE80B0361}" type="presOf" srcId="{27A0B49A-1A53-491B-893D-F684B9AC70CF}" destId="{99C363B0-096A-49E8-9A23-B1526EAAA9D2}" srcOrd="0" destOrd="0" presId="urn:microsoft.com/office/officeart/2005/8/layout/hierarchy3"/>
    <dgm:cxn modelId="{44330939-F8CF-4252-92B5-BFE2A254948C}" type="presOf" srcId="{482C1B74-E219-4445-B5B4-D8A5319F5347}" destId="{E1A9D263-1D4A-4E36-B0A2-BA5612A3BC41}" srcOrd="0" destOrd="0" presId="urn:microsoft.com/office/officeart/2005/8/layout/hierarchy3"/>
    <dgm:cxn modelId="{701FBC15-7947-405B-AF5A-1DF1C1E36E33}" srcId="{51F03DA6-15B6-40FB-BAC7-3B6128C0616D}" destId="{9AC02D94-BBD8-446A-8F5F-B67A63362E95}" srcOrd="0" destOrd="0" parTransId="{82C84F6A-AF73-484D-B9EA-C839846A5C6D}" sibTransId="{8EBDD333-E3D1-4DC2-A127-7821EA0FEFD3}"/>
    <dgm:cxn modelId="{1D5AA379-B3F6-4B90-8A3D-F2BC5F4F57C4}" type="presOf" srcId="{CA0226C5-DD4E-4DAC-BD45-8AF5F7CF5505}" destId="{868DDA79-69C8-4DC9-A894-A78D165C922E}" srcOrd="0" destOrd="0" presId="urn:microsoft.com/office/officeart/2005/8/layout/hierarchy3"/>
    <dgm:cxn modelId="{F83A6B8C-0A84-4869-AD31-D92D070AE68C}" srcId="{9AC02D94-BBD8-446A-8F5F-B67A63362E95}" destId="{46685DC9-0982-4F50-8101-4221E1958021}" srcOrd="6" destOrd="0" parTransId="{B304CB8D-AAA3-4A82-884B-334AB1DB7020}" sibTransId="{256586AE-D645-4678-9F0B-796D5A04F6F4}"/>
    <dgm:cxn modelId="{3CB752B7-6E2E-48E7-959C-F3E216E59EED}" type="presOf" srcId="{46685DC9-0982-4F50-8101-4221E1958021}" destId="{B11C819A-264E-4B43-A5D9-454C9B52BFDA}" srcOrd="0" destOrd="0" presId="urn:microsoft.com/office/officeart/2005/8/layout/hierarchy3"/>
    <dgm:cxn modelId="{584028B4-6F70-4C10-80F2-C527811AC6C7}" type="presOf" srcId="{4593945B-4D2D-45BC-A2AA-18AB153F3199}" destId="{68F854D5-D08D-45D6-9B71-7C1BF57ED37B}" srcOrd="0" destOrd="0" presId="urn:microsoft.com/office/officeart/2005/8/layout/hierarchy3"/>
    <dgm:cxn modelId="{80577782-41A0-4584-86D0-0DA36B357324}" type="presOf" srcId="{16DCC922-ABA2-441E-92FE-11345573F23D}" destId="{5EA4EF60-E57A-462B-A00A-3CE03FEB0CB9}" srcOrd="0" destOrd="0" presId="urn:microsoft.com/office/officeart/2005/8/layout/hierarchy3"/>
    <dgm:cxn modelId="{BDB7C72F-D6BB-4A19-A310-57D14E076F5D}" srcId="{9AC02D94-BBD8-446A-8F5F-B67A63362E95}" destId="{2C55F112-B198-48AA-9167-09ABA8B59CFE}" srcOrd="4" destOrd="0" parTransId="{4593945B-4D2D-45BC-A2AA-18AB153F3199}" sibTransId="{52486843-1ABB-4604-9200-5990006CAE61}"/>
    <dgm:cxn modelId="{215EE178-1984-49DD-88E2-155808868B52}" type="presOf" srcId="{9AC02D94-BBD8-446A-8F5F-B67A63362E95}" destId="{B5BD92C2-960E-462B-8D17-4B071AA47113}" srcOrd="1" destOrd="0" presId="urn:microsoft.com/office/officeart/2005/8/layout/hierarchy3"/>
    <dgm:cxn modelId="{CC833664-16E8-46D5-8706-8E67DEC69B34}" type="presOf" srcId="{51F03DA6-15B6-40FB-BAC7-3B6128C0616D}" destId="{041BA892-3B3B-49DC-A6E5-696E69192A8A}" srcOrd="0" destOrd="0" presId="urn:microsoft.com/office/officeart/2005/8/layout/hierarchy3"/>
    <dgm:cxn modelId="{39DF2CCA-4CF8-4512-8AAE-4577D6B6180C}" srcId="{7179A347-5D57-45EA-AEB2-BD4AA80FA518}" destId="{3B3ADF80-23C4-48BF-B1F0-9282A483C8ED}" srcOrd="1" destOrd="0" parTransId="{3E39D709-A1B9-46C9-BACF-8D5B1984B8ED}" sibTransId="{F3D8477F-9794-4DA6-B4E5-1F6089C09F41}"/>
    <dgm:cxn modelId="{7B6CA180-C8C5-42EF-9C96-63BFC60EED26}" type="presOf" srcId="{B92AAA83-1095-4FF2-8625-6315FE443C34}" destId="{F750FC79-B4D8-4C32-A170-CA7D031C80E5}" srcOrd="0" destOrd="0" presId="urn:microsoft.com/office/officeart/2005/8/layout/hierarchy3"/>
    <dgm:cxn modelId="{9983B5E7-55CC-417B-8A92-15BA618E01E2}" type="presOf" srcId="{A1C1D691-90F5-4E33-8B57-6EA5D703ABF1}" destId="{44C3CEE0-B278-4F86-940D-9D62D3288E39}" srcOrd="0" destOrd="0" presId="urn:microsoft.com/office/officeart/2005/8/layout/hierarchy3"/>
    <dgm:cxn modelId="{B647ABB1-AD32-43A0-89B2-F466B963791B}" type="presOf" srcId="{B304CB8D-AAA3-4A82-884B-334AB1DB7020}" destId="{6F647493-6A77-4EF2-9057-D41CF1E23E86}" srcOrd="0" destOrd="0" presId="urn:microsoft.com/office/officeart/2005/8/layout/hierarchy3"/>
    <dgm:cxn modelId="{7E436778-4F95-4A7F-82D2-541DA51B6AAE}" type="presOf" srcId="{7179A347-5D57-45EA-AEB2-BD4AA80FA518}" destId="{D4EDDAED-F35A-4B8B-AB64-1C83911403A3}" srcOrd="0" destOrd="0" presId="urn:microsoft.com/office/officeart/2005/8/layout/hierarchy3"/>
    <dgm:cxn modelId="{8B8FA7A3-3F0D-41DB-93EE-E85C10DC86D5}" type="presOf" srcId="{3E39D709-A1B9-46C9-BACF-8D5B1984B8ED}" destId="{AE93247C-1F8B-496D-A353-38EC521D7D2C}" srcOrd="0" destOrd="0" presId="urn:microsoft.com/office/officeart/2005/8/layout/hierarchy3"/>
    <dgm:cxn modelId="{285822DB-FB28-49C7-9A2E-DE2B13A28527}" srcId="{9AC02D94-BBD8-446A-8F5F-B67A63362E95}" destId="{8ABB348B-641C-4278-A979-EDE6DE75088E}" srcOrd="3" destOrd="0" parTransId="{1E6BDD8F-3894-492A-87B3-D5D3A82737AD}" sibTransId="{2659D177-4FB8-42CF-8C6A-C06A7439337A}"/>
    <dgm:cxn modelId="{08F7F4AC-B311-4AB0-ADF4-6569A65CAC59}" type="presOf" srcId="{7179A347-5D57-45EA-AEB2-BD4AA80FA518}" destId="{8D20E69F-CE96-4053-A4BB-62D6005662B6}" srcOrd="1" destOrd="0" presId="urn:microsoft.com/office/officeart/2005/8/layout/hierarchy3"/>
    <dgm:cxn modelId="{04DB0FA6-F366-495D-97AE-2E4A1A0E02A2}" type="presOf" srcId="{399E3588-E506-473B-9FEC-4F7C4C447C55}" destId="{1BD290F9-5AD5-4BDA-A7A5-AB9612142E2F}" srcOrd="0" destOrd="0" presId="urn:microsoft.com/office/officeart/2005/8/layout/hierarchy3"/>
    <dgm:cxn modelId="{868BACC3-76F4-4229-BDAB-B6685D61372B}" type="presOf" srcId="{1E162C02-A9A0-45D0-9F55-849D1640845C}" destId="{0432FA81-35DD-4548-8398-4C2941845E08}" srcOrd="0" destOrd="0" presId="urn:microsoft.com/office/officeart/2005/8/layout/hierarchy3"/>
    <dgm:cxn modelId="{9221E1FF-BE46-4814-9407-CB2A0FA7266E}" type="presParOf" srcId="{041BA892-3B3B-49DC-A6E5-696E69192A8A}" destId="{AA4DE87A-6E8D-4F75-A472-62C893B165B3}" srcOrd="0" destOrd="0" presId="urn:microsoft.com/office/officeart/2005/8/layout/hierarchy3"/>
    <dgm:cxn modelId="{4B4A319F-44C0-4F0B-B9AD-670C325EBB11}" type="presParOf" srcId="{AA4DE87A-6E8D-4F75-A472-62C893B165B3}" destId="{5C7BA416-2512-495F-B844-133B909A9BE8}" srcOrd="0" destOrd="0" presId="urn:microsoft.com/office/officeart/2005/8/layout/hierarchy3"/>
    <dgm:cxn modelId="{C7B9FAA0-6A51-4011-B5AF-BD4AB373D303}" type="presParOf" srcId="{5C7BA416-2512-495F-B844-133B909A9BE8}" destId="{4C9D4A74-4D0E-4533-81B2-3921ED9539C4}" srcOrd="0" destOrd="0" presId="urn:microsoft.com/office/officeart/2005/8/layout/hierarchy3"/>
    <dgm:cxn modelId="{50512B49-5AFF-4A0B-8A4E-FF97F0B4522B}" type="presParOf" srcId="{5C7BA416-2512-495F-B844-133B909A9BE8}" destId="{B5BD92C2-960E-462B-8D17-4B071AA47113}" srcOrd="1" destOrd="0" presId="urn:microsoft.com/office/officeart/2005/8/layout/hierarchy3"/>
    <dgm:cxn modelId="{5232FA0E-386B-4139-BB00-0DD4F6A66F41}" type="presParOf" srcId="{AA4DE87A-6E8D-4F75-A472-62C893B165B3}" destId="{D45806BC-6CFB-470A-B19F-70766D3940FD}" srcOrd="1" destOrd="0" presId="urn:microsoft.com/office/officeart/2005/8/layout/hierarchy3"/>
    <dgm:cxn modelId="{9895C39B-E2A6-40F2-930D-2BEA7812AD92}" type="presParOf" srcId="{D45806BC-6CFB-470A-B19F-70766D3940FD}" destId="{D6DDA180-42EF-4060-9826-5437478811A6}" srcOrd="0" destOrd="0" presId="urn:microsoft.com/office/officeart/2005/8/layout/hierarchy3"/>
    <dgm:cxn modelId="{41C9E7DF-A452-41C9-ACF7-0F64C0F5816B}" type="presParOf" srcId="{D45806BC-6CFB-470A-B19F-70766D3940FD}" destId="{868DDA79-69C8-4DC9-A894-A78D165C922E}" srcOrd="1" destOrd="0" presId="urn:microsoft.com/office/officeart/2005/8/layout/hierarchy3"/>
    <dgm:cxn modelId="{AC1E27B2-6B58-4D30-92A5-CDA78CD1C8C5}" type="presParOf" srcId="{D45806BC-6CFB-470A-B19F-70766D3940FD}" destId="{402C0AFE-455D-40B9-B53B-C0DB4CC003EB}" srcOrd="2" destOrd="0" presId="urn:microsoft.com/office/officeart/2005/8/layout/hierarchy3"/>
    <dgm:cxn modelId="{E20768FC-B7A3-42B3-B265-1A361379CACF}" type="presParOf" srcId="{D45806BC-6CFB-470A-B19F-70766D3940FD}" destId="{44C3CEE0-B278-4F86-940D-9D62D3288E39}" srcOrd="3" destOrd="0" presId="urn:microsoft.com/office/officeart/2005/8/layout/hierarchy3"/>
    <dgm:cxn modelId="{E76BC91D-2964-4EC4-AA74-43F6419A98C6}" type="presParOf" srcId="{D45806BC-6CFB-470A-B19F-70766D3940FD}" destId="{F750FC79-B4D8-4C32-A170-CA7D031C80E5}" srcOrd="4" destOrd="0" presId="urn:microsoft.com/office/officeart/2005/8/layout/hierarchy3"/>
    <dgm:cxn modelId="{11356131-1638-4B7E-8E71-9BFC6C63ADF8}" type="presParOf" srcId="{D45806BC-6CFB-470A-B19F-70766D3940FD}" destId="{E1A9D263-1D4A-4E36-B0A2-BA5612A3BC41}" srcOrd="5" destOrd="0" presId="urn:microsoft.com/office/officeart/2005/8/layout/hierarchy3"/>
    <dgm:cxn modelId="{FB954729-26F5-4402-BCD4-46E117471957}" type="presParOf" srcId="{D45806BC-6CFB-470A-B19F-70766D3940FD}" destId="{E9D80617-9A40-480A-AD1C-4E60C2173DEE}" srcOrd="6" destOrd="0" presId="urn:microsoft.com/office/officeart/2005/8/layout/hierarchy3"/>
    <dgm:cxn modelId="{2CE25FDC-A054-41DF-9BC3-E11910294B73}" type="presParOf" srcId="{D45806BC-6CFB-470A-B19F-70766D3940FD}" destId="{3EF53EEE-5702-4D2C-B5C7-B29772C26D0D}" srcOrd="7" destOrd="0" presId="urn:microsoft.com/office/officeart/2005/8/layout/hierarchy3"/>
    <dgm:cxn modelId="{CD94389F-E4DB-4386-8975-172744BBF7E8}" type="presParOf" srcId="{D45806BC-6CFB-470A-B19F-70766D3940FD}" destId="{68F854D5-D08D-45D6-9B71-7C1BF57ED37B}" srcOrd="8" destOrd="0" presId="urn:microsoft.com/office/officeart/2005/8/layout/hierarchy3"/>
    <dgm:cxn modelId="{8DCC82AB-46C1-4105-9B80-0648D73C431E}" type="presParOf" srcId="{D45806BC-6CFB-470A-B19F-70766D3940FD}" destId="{A5DF52B7-8746-413E-A5A3-06FCC15738D3}" srcOrd="9" destOrd="0" presId="urn:microsoft.com/office/officeart/2005/8/layout/hierarchy3"/>
    <dgm:cxn modelId="{055B0B28-E69A-4AD6-B9F8-EC60C37B4A37}" type="presParOf" srcId="{D45806BC-6CFB-470A-B19F-70766D3940FD}" destId="{03C4F378-118F-435B-87C1-F3CC26FE8C35}" srcOrd="10" destOrd="0" presId="urn:microsoft.com/office/officeart/2005/8/layout/hierarchy3"/>
    <dgm:cxn modelId="{8004CF09-BAD2-460A-8E60-2C3374CD88A7}" type="presParOf" srcId="{D45806BC-6CFB-470A-B19F-70766D3940FD}" destId="{A64EA84B-A1AD-4B0D-B6F4-607864AE14B0}" srcOrd="11" destOrd="0" presId="urn:microsoft.com/office/officeart/2005/8/layout/hierarchy3"/>
    <dgm:cxn modelId="{07C7407B-7843-4E95-AD38-6AB83D8FAC42}" type="presParOf" srcId="{D45806BC-6CFB-470A-B19F-70766D3940FD}" destId="{6F647493-6A77-4EF2-9057-D41CF1E23E86}" srcOrd="12" destOrd="0" presId="urn:microsoft.com/office/officeart/2005/8/layout/hierarchy3"/>
    <dgm:cxn modelId="{0541F95A-02E1-4F95-AEF6-19070C8F0A63}" type="presParOf" srcId="{D45806BC-6CFB-470A-B19F-70766D3940FD}" destId="{B11C819A-264E-4B43-A5D9-454C9B52BFDA}" srcOrd="13" destOrd="0" presId="urn:microsoft.com/office/officeart/2005/8/layout/hierarchy3"/>
    <dgm:cxn modelId="{78E97995-B358-4C8B-8C84-9047A5296DC2}" type="presParOf" srcId="{D45806BC-6CFB-470A-B19F-70766D3940FD}" destId="{99C363B0-096A-49E8-9A23-B1526EAAA9D2}" srcOrd="14" destOrd="0" presId="urn:microsoft.com/office/officeart/2005/8/layout/hierarchy3"/>
    <dgm:cxn modelId="{87B9C048-C269-490D-80D3-1C0F238508C0}" type="presParOf" srcId="{D45806BC-6CFB-470A-B19F-70766D3940FD}" destId="{CFEA59A5-B028-4C6D-92BD-2D2CCCB15917}" srcOrd="15" destOrd="0" presId="urn:microsoft.com/office/officeart/2005/8/layout/hierarchy3"/>
    <dgm:cxn modelId="{7F5C455B-C14A-419B-B940-0AE08A8399D1}" type="presParOf" srcId="{041BA892-3B3B-49DC-A6E5-696E69192A8A}" destId="{24BA0821-44B8-4BD2-9668-FA97401C93A9}" srcOrd="1" destOrd="0" presId="urn:microsoft.com/office/officeart/2005/8/layout/hierarchy3"/>
    <dgm:cxn modelId="{ABC68F0C-854C-4116-BBE9-1B5E99C7C675}" type="presParOf" srcId="{24BA0821-44B8-4BD2-9668-FA97401C93A9}" destId="{08F09BC4-AB9F-40E1-A9E3-4E4F1FF8869E}" srcOrd="0" destOrd="0" presId="urn:microsoft.com/office/officeart/2005/8/layout/hierarchy3"/>
    <dgm:cxn modelId="{E4EEACDC-3CFC-427D-93D2-18D1B59CFC7D}" type="presParOf" srcId="{08F09BC4-AB9F-40E1-A9E3-4E4F1FF8869E}" destId="{D4EDDAED-F35A-4B8B-AB64-1C83911403A3}" srcOrd="0" destOrd="0" presId="urn:microsoft.com/office/officeart/2005/8/layout/hierarchy3"/>
    <dgm:cxn modelId="{16074F88-AAB3-42A9-8832-55C88BF12DD9}" type="presParOf" srcId="{08F09BC4-AB9F-40E1-A9E3-4E4F1FF8869E}" destId="{8D20E69F-CE96-4053-A4BB-62D6005662B6}" srcOrd="1" destOrd="0" presId="urn:microsoft.com/office/officeart/2005/8/layout/hierarchy3"/>
    <dgm:cxn modelId="{443370D0-2AB9-4365-AD4D-9532AC83B5D6}" type="presParOf" srcId="{24BA0821-44B8-4BD2-9668-FA97401C93A9}" destId="{E04ED18C-A51B-4FB6-80F1-01E657CBFC5A}" srcOrd="1" destOrd="0" presId="urn:microsoft.com/office/officeart/2005/8/layout/hierarchy3"/>
    <dgm:cxn modelId="{BA2A46E5-69E9-4187-AE2D-CBCD001F39BA}" type="presParOf" srcId="{E04ED18C-A51B-4FB6-80F1-01E657CBFC5A}" destId="{A1C2A7B6-08AA-418E-B727-6944DA740BD3}" srcOrd="0" destOrd="0" presId="urn:microsoft.com/office/officeart/2005/8/layout/hierarchy3"/>
    <dgm:cxn modelId="{BBD060AF-72F5-4062-AC09-AE6BC62BC4DB}" type="presParOf" srcId="{E04ED18C-A51B-4FB6-80F1-01E657CBFC5A}" destId="{C5B396A4-2D20-4C9C-AA7E-18696F2BED7E}" srcOrd="1" destOrd="0" presId="urn:microsoft.com/office/officeart/2005/8/layout/hierarchy3"/>
    <dgm:cxn modelId="{B85BB14A-0DBE-47FA-8EF8-529B5F905453}" type="presParOf" srcId="{E04ED18C-A51B-4FB6-80F1-01E657CBFC5A}" destId="{AE93247C-1F8B-496D-A353-38EC521D7D2C}" srcOrd="2" destOrd="0" presId="urn:microsoft.com/office/officeart/2005/8/layout/hierarchy3"/>
    <dgm:cxn modelId="{C295FCF4-AE37-4353-AAB2-88A41A07A132}" type="presParOf" srcId="{E04ED18C-A51B-4FB6-80F1-01E657CBFC5A}" destId="{23F3DAA1-2451-49F3-939B-DD53D31AA4B3}" srcOrd="3" destOrd="0" presId="urn:microsoft.com/office/officeart/2005/8/layout/hierarchy3"/>
    <dgm:cxn modelId="{EB6686ED-2270-40A8-B888-47C9E178ADCB}" type="presParOf" srcId="{E04ED18C-A51B-4FB6-80F1-01E657CBFC5A}" destId="{17614317-FB89-4487-AE4A-F0BE39027458}" srcOrd="4" destOrd="0" presId="urn:microsoft.com/office/officeart/2005/8/layout/hierarchy3"/>
    <dgm:cxn modelId="{8FCCC732-092B-4E67-85DC-54F0AD47F702}" type="presParOf" srcId="{E04ED18C-A51B-4FB6-80F1-01E657CBFC5A}" destId="{0432FA81-35DD-4548-8398-4C2941845E08}" srcOrd="5" destOrd="0" presId="urn:microsoft.com/office/officeart/2005/8/layout/hierarchy3"/>
    <dgm:cxn modelId="{29FCBA51-B332-4995-8823-A39D384FA9F7}" type="presParOf" srcId="{E04ED18C-A51B-4FB6-80F1-01E657CBFC5A}" destId="{9944B590-841D-4E1D-B067-D85CD5F7DC2E}" srcOrd="6" destOrd="0" presId="urn:microsoft.com/office/officeart/2005/8/layout/hierarchy3"/>
    <dgm:cxn modelId="{A7BC6222-9D46-4916-9B3B-8E7E80C4AAC5}" type="presParOf" srcId="{E04ED18C-A51B-4FB6-80F1-01E657CBFC5A}" destId="{52B8C68E-A147-4DE5-B53F-352FB97F34DA}" srcOrd="7" destOrd="0" presId="urn:microsoft.com/office/officeart/2005/8/layout/hierarchy3"/>
    <dgm:cxn modelId="{4C79B4EB-1524-40F6-A307-1249DA53BB51}" type="presParOf" srcId="{E04ED18C-A51B-4FB6-80F1-01E657CBFC5A}" destId="{23068721-01FD-426A-809A-5104895BAD81}" srcOrd="8" destOrd="0" presId="urn:microsoft.com/office/officeart/2005/8/layout/hierarchy3"/>
    <dgm:cxn modelId="{DF783F74-B852-44BF-BF05-195AF2A582CE}" type="presParOf" srcId="{E04ED18C-A51B-4FB6-80F1-01E657CBFC5A}" destId="{D2AFFA7F-8B6C-4B14-A395-1C5038A7C564}" srcOrd="9" destOrd="0" presId="urn:microsoft.com/office/officeart/2005/8/layout/hierarchy3"/>
    <dgm:cxn modelId="{DB69E406-2624-49C6-9888-E4B3A69860D7}" type="presParOf" srcId="{E04ED18C-A51B-4FB6-80F1-01E657CBFC5A}" destId="{F09641F3-EFD8-41F7-BC3B-313702168905}" srcOrd="10" destOrd="0" presId="urn:microsoft.com/office/officeart/2005/8/layout/hierarchy3"/>
    <dgm:cxn modelId="{FE73F40D-0CA1-4883-9DB5-C37BF6B57328}" type="presParOf" srcId="{E04ED18C-A51B-4FB6-80F1-01E657CBFC5A}" destId="{6950EB35-8ECE-49D5-BA49-D93F22F268BF}" srcOrd="11" destOrd="0" presId="urn:microsoft.com/office/officeart/2005/8/layout/hierarchy3"/>
    <dgm:cxn modelId="{2DA3515B-C69B-47D4-AE51-3CB68034B14A}" type="presParOf" srcId="{E04ED18C-A51B-4FB6-80F1-01E657CBFC5A}" destId="{F50471F6-0375-4D40-B1EE-0600E78917D6}" srcOrd="12" destOrd="0" presId="urn:microsoft.com/office/officeart/2005/8/layout/hierarchy3"/>
    <dgm:cxn modelId="{1BE39C04-C371-49EE-BD76-EFABA1119B53}" type="presParOf" srcId="{E04ED18C-A51B-4FB6-80F1-01E657CBFC5A}" destId="{5EA4EF60-E57A-462B-A00A-3CE03FEB0CB9}" srcOrd="13" destOrd="0" presId="urn:microsoft.com/office/officeart/2005/8/layout/hierarchy3"/>
    <dgm:cxn modelId="{A75FCDE7-1841-40D7-A0E2-26E884659D8E}" type="presParOf" srcId="{E04ED18C-A51B-4FB6-80F1-01E657CBFC5A}" destId="{9F0A5FC1-6C9E-4F37-92B9-3F60E0B21D00}" srcOrd="14" destOrd="0" presId="urn:microsoft.com/office/officeart/2005/8/layout/hierarchy3"/>
    <dgm:cxn modelId="{E041D396-C94E-4449-9911-9C3A6FD50EC2}" type="presParOf" srcId="{E04ED18C-A51B-4FB6-80F1-01E657CBFC5A}" destId="{1BD290F9-5AD5-4BDA-A7A5-AB9612142E2F}" srcOrd="1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F03DA6-15B6-40FB-BAC7-3B6128C0616D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9AC02D94-BBD8-446A-8F5F-B67A63362E95}">
      <dgm:prSet phldrT="[Texte]"/>
      <dgm:spPr/>
      <dgm:t>
        <a:bodyPr/>
        <a:lstStyle/>
        <a:p>
          <a:r>
            <a:rPr lang="fr-FR" b="1" dirty="0" smtClean="0"/>
            <a:t>CCF</a:t>
          </a:r>
          <a:endParaRPr lang="fr-FR" b="1" dirty="0"/>
        </a:p>
      </dgm:t>
    </dgm:pt>
    <dgm:pt modelId="{82C84F6A-AF73-484D-B9EA-C839846A5C6D}" type="parTrans" cxnId="{701FBC15-7947-405B-AF5A-1DF1C1E36E33}">
      <dgm:prSet/>
      <dgm:spPr/>
      <dgm:t>
        <a:bodyPr/>
        <a:lstStyle/>
        <a:p>
          <a:endParaRPr lang="fr-FR" b="1"/>
        </a:p>
      </dgm:t>
    </dgm:pt>
    <dgm:pt modelId="{8EBDD333-E3D1-4DC2-A127-7821EA0FEFD3}" type="sibTrans" cxnId="{701FBC15-7947-405B-AF5A-1DF1C1E36E33}">
      <dgm:prSet/>
      <dgm:spPr/>
      <dgm:t>
        <a:bodyPr/>
        <a:lstStyle/>
        <a:p>
          <a:endParaRPr lang="fr-FR" b="1"/>
        </a:p>
      </dgm:t>
    </dgm:pt>
    <dgm:pt modelId="{CA0226C5-DD4E-4DAC-BD45-8AF5F7CF5505}">
      <dgm:prSet phldrT="[Texte]" custT="1"/>
      <dgm:spPr/>
      <dgm:t>
        <a:bodyPr/>
        <a:lstStyle/>
        <a:p>
          <a:r>
            <a:rPr lang="fr-FR" sz="1000" b="1" dirty="0" smtClean="0"/>
            <a:t>Au plus tard le vendredi  9 juin</a:t>
          </a:r>
          <a:endParaRPr lang="fr-FR" sz="1000" b="1" dirty="0"/>
        </a:p>
      </dgm:t>
    </dgm:pt>
    <dgm:pt modelId="{CD9DA6EE-AED8-4874-B02B-8E756CA90478}" type="parTrans" cxnId="{2BC7212B-13BC-4C40-ACB7-9128C5729B70}">
      <dgm:prSet/>
      <dgm:spPr/>
      <dgm:t>
        <a:bodyPr/>
        <a:lstStyle/>
        <a:p>
          <a:endParaRPr lang="fr-FR" b="1"/>
        </a:p>
      </dgm:t>
    </dgm:pt>
    <dgm:pt modelId="{88C1DD2A-DA8B-4964-9306-C41F88F75A65}" type="sibTrans" cxnId="{2BC7212B-13BC-4C40-ACB7-9128C5729B70}">
      <dgm:prSet/>
      <dgm:spPr/>
      <dgm:t>
        <a:bodyPr/>
        <a:lstStyle/>
        <a:p>
          <a:endParaRPr lang="fr-FR" b="1"/>
        </a:p>
      </dgm:t>
    </dgm:pt>
    <dgm:pt modelId="{A1C1D691-90F5-4E33-8B57-6EA5D703ABF1}">
      <dgm:prSet phldrT="[Texte]" custT="1"/>
      <dgm:spPr/>
      <dgm:t>
        <a:bodyPr/>
        <a:lstStyle/>
        <a:p>
          <a:r>
            <a:rPr lang="fr-FR" sz="1000" b="1" dirty="0" smtClean="0"/>
            <a:t>Dans l’établissement du candidat</a:t>
          </a:r>
          <a:endParaRPr lang="fr-FR" sz="1000" b="1" dirty="0"/>
        </a:p>
      </dgm:t>
    </dgm:pt>
    <dgm:pt modelId="{5BC3A001-3BF6-41FF-B6B8-AA3816846549}" type="parTrans" cxnId="{3985C9CB-6542-4081-9640-9B49583C1DA5}">
      <dgm:prSet/>
      <dgm:spPr/>
      <dgm:t>
        <a:bodyPr/>
        <a:lstStyle/>
        <a:p>
          <a:endParaRPr lang="fr-FR" b="1"/>
        </a:p>
      </dgm:t>
    </dgm:pt>
    <dgm:pt modelId="{7D633F0A-C6D0-4C0A-9AB2-E8AFAD89FD66}" type="sibTrans" cxnId="{3985C9CB-6542-4081-9640-9B49583C1DA5}">
      <dgm:prSet/>
      <dgm:spPr/>
      <dgm:t>
        <a:bodyPr/>
        <a:lstStyle/>
        <a:p>
          <a:endParaRPr lang="fr-FR" b="1"/>
        </a:p>
      </dgm:t>
    </dgm:pt>
    <dgm:pt modelId="{7179A347-5D57-45EA-AEB2-BD4AA80FA518}">
      <dgm:prSet phldrT="[Texte]"/>
      <dgm:spPr/>
      <dgm:t>
        <a:bodyPr/>
        <a:lstStyle/>
        <a:p>
          <a:r>
            <a:rPr lang="fr-FR" b="1" dirty="0" smtClean="0"/>
            <a:t>Epreuve ponctuelle</a:t>
          </a:r>
          <a:endParaRPr lang="fr-FR" b="1" dirty="0"/>
        </a:p>
      </dgm:t>
    </dgm:pt>
    <dgm:pt modelId="{0824303B-AB88-4AD9-9337-72F21C6DB09E}" type="parTrans" cxnId="{DFFDA401-1C1A-4FDA-94E8-8DF05425BA80}">
      <dgm:prSet/>
      <dgm:spPr/>
      <dgm:t>
        <a:bodyPr/>
        <a:lstStyle/>
        <a:p>
          <a:endParaRPr lang="fr-FR" b="1"/>
        </a:p>
      </dgm:t>
    </dgm:pt>
    <dgm:pt modelId="{09180CA1-FAA9-4437-8356-1BA1A369F8C7}" type="sibTrans" cxnId="{DFFDA401-1C1A-4FDA-94E8-8DF05425BA80}">
      <dgm:prSet/>
      <dgm:spPr/>
      <dgm:t>
        <a:bodyPr/>
        <a:lstStyle/>
        <a:p>
          <a:endParaRPr lang="fr-FR" b="1"/>
        </a:p>
      </dgm:t>
    </dgm:pt>
    <dgm:pt modelId="{D91C8AA2-144E-414C-8896-6E75F51CFDA0}">
      <dgm:prSet phldrT="[Texte]" custT="1"/>
      <dgm:spPr/>
      <dgm:t>
        <a:bodyPr/>
        <a:lstStyle/>
        <a:p>
          <a:r>
            <a:rPr lang="fr-FR" sz="1000" b="1" dirty="0" smtClean="0"/>
            <a:t>Du mardi 30 mai au vendredi 2 juin</a:t>
          </a:r>
          <a:endParaRPr lang="fr-FR" sz="1000" b="1" dirty="0"/>
        </a:p>
      </dgm:t>
    </dgm:pt>
    <dgm:pt modelId="{AE79F15D-A1A9-4829-9D37-71DA42FBA68F}" type="parTrans" cxnId="{9FC65941-6721-4A67-98A4-A2D22EF203D9}">
      <dgm:prSet/>
      <dgm:spPr/>
      <dgm:t>
        <a:bodyPr/>
        <a:lstStyle/>
        <a:p>
          <a:endParaRPr lang="fr-FR" b="1"/>
        </a:p>
      </dgm:t>
    </dgm:pt>
    <dgm:pt modelId="{3862D200-CD22-4B81-BF73-E6AA8EB55CD2}" type="sibTrans" cxnId="{9FC65941-6721-4A67-98A4-A2D22EF203D9}">
      <dgm:prSet/>
      <dgm:spPr/>
      <dgm:t>
        <a:bodyPr/>
        <a:lstStyle/>
        <a:p>
          <a:endParaRPr lang="fr-FR" b="1"/>
        </a:p>
      </dgm:t>
    </dgm:pt>
    <dgm:pt modelId="{3B3ADF80-23C4-48BF-B1F0-9282A483C8ED}">
      <dgm:prSet phldrT="[Texte]" custT="1"/>
      <dgm:spPr/>
      <dgm:t>
        <a:bodyPr/>
        <a:lstStyle/>
        <a:p>
          <a:r>
            <a:rPr lang="fr-FR" sz="1000" b="1" dirty="0" smtClean="0"/>
            <a:t>Au Lycée du </a:t>
          </a:r>
          <a:r>
            <a:rPr lang="fr-FR" sz="1000" b="1" dirty="0" err="1" smtClean="0"/>
            <a:t>Granier</a:t>
          </a:r>
          <a:endParaRPr lang="fr-FR" sz="1000" b="1" dirty="0" smtClean="0"/>
        </a:p>
      </dgm:t>
    </dgm:pt>
    <dgm:pt modelId="{3E39D709-A1B9-46C9-BACF-8D5B1984B8ED}" type="parTrans" cxnId="{39DF2CCA-4CF8-4512-8AAE-4577D6B6180C}">
      <dgm:prSet/>
      <dgm:spPr/>
      <dgm:t>
        <a:bodyPr/>
        <a:lstStyle/>
        <a:p>
          <a:endParaRPr lang="fr-FR" b="1"/>
        </a:p>
      </dgm:t>
    </dgm:pt>
    <dgm:pt modelId="{F3D8477F-9794-4DA6-B4E5-1F6089C09F41}" type="sibTrans" cxnId="{39DF2CCA-4CF8-4512-8AAE-4577D6B6180C}">
      <dgm:prSet/>
      <dgm:spPr/>
      <dgm:t>
        <a:bodyPr/>
        <a:lstStyle/>
        <a:p>
          <a:endParaRPr lang="fr-FR" b="1"/>
        </a:p>
      </dgm:t>
    </dgm:pt>
    <dgm:pt modelId="{482C1B74-E219-4445-B5B4-D8A5319F5347}">
      <dgm:prSet phldrT="[Texte]" custT="1"/>
      <dgm:spPr/>
      <dgm:t>
        <a:bodyPr/>
        <a:lstStyle/>
        <a:p>
          <a:r>
            <a:rPr lang="fr-FR" sz="1000" b="1" smtClean="0"/>
            <a:t>E5A L’évaluation est faite à la fin de la formation en prenant en compte les observations récoltées tout au long de la formation et en prenant appui sur le passeport professionnel (sur 14 points)</a:t>
          </a:r>
          <a:endParaRPr lang="fr-FR" sz="1000" b="1" dirty="0"/>
        </a:p>
      </dgm:t>
    </dgm:pt>
    <dgm:pt modelId="{B92AAA83-1095-4FF2-8625-6315FE443C34}" type="parTrans" cxnId="{C16FD0F2-687C-4A94-85EA-C4C941D8C9A6}">
      <dgm:prSet/>
      <dgm:spPr/>
      <dgm:t>
        <a:bodyPr/>
        <a:lstStyle/>
        <a:p>
          <a:endParaRPr lang="fr-FR" b="1"/>
        </a:p>
      </dgm:t>
    </dgm:pt>
    <dgm:pt modelId="{01DDC6A8-FA19-4083-9122-1454A65F8B7E}" type="sibTrans" cxnId="{C16FD0F2-687C-4A94-85EA-C4C941D8C9A6}">
      <dgm:prSet/>
      <dgm:spPr/>
      <dgm:t>
        <a:bodyPr/>
        <a:lstStyle/>
        <a:p>
          <a:endParaRPr lang="fr-FR" b="1"/>
        </a:p>
      </dgm:t>
    </dgm:pt>
    <dgm:pt modelId="{8ABB348B-641C-4278-A979-EDE6DE75088E}">
      <dgm:prSet phldrT="[Texte]" custT="1"/>
      <dgm:spPr/>
      <dgm:t>
        <a:bodyPr/>
        <a:lstStyle/>
        <a:p>
          <a:r>
            <a:rPr lang="fr-FR" sz="1000" b="1" dirty="0" smtClean="0"/>
            <a:t>E5B (après E5A) -  3 fiches SP choisies par l’étudiant + Passeport professionnel</a:t>
          </a:r>
          <a:endParaRPr lang="fr-FR" sz="1000" b="1" dirty="0"/>
        </a:p>
      </dgm:t>
    </dgm:pt>
    <dgm:pt modelId="{1E6BDD8F-3894-492A-87B3-D5D3A82737AD}" type="parTrans" cxnId="{285822DB-FB28-49C7-9A2E-DE2B13A28527}">
      <dgm:prSet/>
      <dgm:spPr/>
      <dgm:t>
        <a:bodyPr/>
        <a:lstStyle/>
        <a:p>
          <a:endParaRPr lang="fr-FR" b="1"/>
        </a:p>
      </dgm:t>
    </dgm:pt>
    <dgm:pt modelId="{2659D177-4FB8-42CF-8C6A-C06A7439337A}" type="sibTrans" cxnId="{285822DB-FB28-49C7-9A2E-DE2B13A28527}">
      <dgm:prSet/>
      <dgm:spPr/>
      <dgm:t>
        <a:bodyPr/>
        <a:lstStyle/>
        <a:p>
          <a:endParaRPr lang="fr-FR" b="1"/>
        </a:p>
      </dgm:t>
    </dgm:pt>
    <dgm:pt modelId="{906A2871-F0F4-4A1B-961D-3D8F92F72B08}">
      <dgm:prSet phldrT="[Texte]" custT="1"/>
      <dgm:spPr/>
      <dgm:t>
        <a:bodyPr/>
        <a:lstStyle/>
        <a:p>
          <a:r>
            <a:rPr lang="fr-FR" sz="1000" b="1" dirty="0" smtClean="0"/>
            <a:t>Evaluation de 20 mn centrée sur l’explicitation de la SP choisie par la commission </a:t>
          </a:r>
        </a:p>
        <a:p>
          <a:r>
            <a:rPr lang="fr-FR" sz="1000" b="1" dirty="0" smtClean="0"/>
            <a:t> + Aléa demandé (sur 6 points)</a:t>
          </a:r>
          <a:endParaRPr lang="fr-FR" sz="1000" b="1" dirty="0"/>
        </a:p>
      </dgm:t>
    </dgm:pt>
    <dgm:pt modelId="{A1446346-4B90-4799-B644-F5A537DFBE33}" type="parTrans" cxnId="{0E76998F-85FE-47BD-A4FC-BE5DC0668F4D}">
      <dgm:prSet/>
      <dgm:spPr/>
      <dgm:t>
        <a:bodyPr/>
        <a:lstStyle/>
        <a:p>
          <a:endParaRPr lang="fr-FR" b="1"/>
        </a:p>
      </dgm:t>
    </dgm:pt>
    <dgm:pt modelId="{434B6423-7EA9-4477-8ABB-89D576362685}" type="sibTrans" cxnId="{0E76998F-85FE-47BD-A4FC-BE5DC0668F4D}">
      <dgm:prSet/>
      <dgm:spPr/>
      <dgm:t>
        <a:bodyPr/>
        <a:lstStyle/>
        <a:p>
          <a:endParaRPr lang="fr-FR" b="1"/>
        </a:p>
      </dgm:t>
    </dgm:pt>
    <dgm:pt modelId="{46685DC9-0982-4F50-8101-4221E1958021}">
      <dgm:prSet phldrT="[Texte]" custT="1"/>
      <dgm:spPr/>
      <dgm:t>
        <a:bodyPr/>
        <a:lstStyle/>
        <a:p>
          <a:r>
            <a:rPr lang="fr-FR" sz="1000" b="1" dirty="0" smtClean="0"/>
            <a:t>Remontée des notes le lundi 12 juin</a:t>
          </a:r>
          <a:endParaRPr lang="fr-FR" sz="1000" b="1" dirty="0"/>
        </a:p>
      </dgm:t>
    </dgm:pt>
    <dgm:pt modelId="{B304CB8D-AAA3-4A82-884B-334AB1DB7020}" type="parTrans" cxnId="{F83A6B8C-0A84-4869-AD31-D92D070AE68C}">
      <dgm:prSet/>
      <dgm:spPr/>
      <dgm:t>
        <a:bodyPr/>
        <a:lstStyle/>
        <a:p>
          <a:endParaRPr lang="fr-FR" b="1"/>
        </a:p>
      </dgm:t>
    </dgm:pt>
    <dgm:pt modelId="{256586AE-D645-4678-9F0B-796D5A04F6F4}" type="sibTrans" cxnId="{F83A6B8C-0A84-4869-AD31-D92D070AE68C}">
      <dgm:prSet/>
      <dgm:spPr/>
      <dgm:t>
        <a:bodyPr/>
        <a:lstStyle/>
        <a:p>
          <a:endParaRPr lang="fr-FR" b="1"/>
        </a:p>
      </dgm:t>
    </dgm:pt>
    <dgm:pt modelId="{08B95775-9581-4DC8-992B-65FF92BD106A}">
      <dgm:prSet phldrT="[Texte]" custT="1"/>
      <dgm:spPr/>
      <dgm:t>
        <a:bodyPr/>
        <a:lstStyle/>
        <a:p>
          <a:r>
            <a:rPr lang="fr-FR" sz="1000" b="1" dirty="0" smtClean="0"/>
            <a:t>Harmonisation le vendredi 16 juin</a:t>
          </a:r>
          <a:endParaRPr lang="fr-FR" sz="1000" b="1" dirty="0"/>
        </a:p>
      </dgm:t>
    </dgm:pt>
    <dgm:pt modelId="{27A0B49A-1A53-491B-893D-F684B9AC70CF}" type="parTrans" cxnId="{0043CD1C-B5BD-483B-A8DB-A6749C473950}">
      <dgm:prSet/>
      <dgm:spPr/>
      <dgm:t>
        <a:bodyPr/>
        <a:lstStyle/>
        <a:p>
          <a:endParaRPr lang="fr-FR" b="1"/>
        </a:p>
      </dgm:t>
    </dgm:pt>
    <dgm:pt modelId="{23CEF784-31D3-403C-8C21-07112DF700C1}" type="sibTrans" cxnId="{0043CD1C-B5BD-483B-A8DB-A6749C473950}">
      <dgm:prSet/>
      <dgm:spPr/>
      <dgm:t>
        <a:bodyPr/>
        <a:lstStyle/>
        <a:p>
          <a:endParaRPr lang="fr-FR" b="1"/>
        </a:p>
      </dgm:t>
    </dgm:pt>
    <dgm:pt modelId="{1E162C02-A9A0-45D0-9F55-849D1640845C}">
      <dgm:prSet phldrT="[Texte]" custT="1"/>
      <dgm:spPr/>
      <dgm:t>
        <a:bodyPr/>
        <a:lstStyle/>
        <a:p>
          <a:r>
            <a:rPr lang="fr-FR" sz="1000" b="1" dirty="0" smtClean="0"/>
            <a:t>Dossier déposé au plus tard le jeudi 4 mai</a:t>
          </a:r>
        </a:p>
        <a:p>
          <a:r>
            <a:rPr lang="fr-FR" sz="1000" b="1" dirty="0" smtClean="0"/>
            <a:t>au lycée du </a:t>
          </a:r>
          <a:r>
            <a:rPr lang="fr-FR" sz="1000" b="1" dirty="0" err="1" smtClean="0"/>
            <a:t>Granier</a:t>
          </a:r>
          <a:endParaRPr lang="fr-FR" sz="1000" b="1" dirty="0" smtClean="0"/>
        </a:p>
        <a:p>
          <a:r>
            <a:rPr lang="fr-FR" sz="1000" b="1" dirty="0" smtClean="0"/>
            <a:t>(3 fiches de Situation Professionnelle)</a:t>
          </a:r>
        </a:p>
      </dgm:t>
    </dgm:pt>
    <dgm:pt modelId="{94A65265-7E18-467C-A6B1-2D4B85D0EBF9}" type="parTrans" cxnId="{6E558997-9003-435B-AB77-E91C80109263}">
      <dgm:prSet/>
      <dgm:spPr/>
      <dgm:t>
        <a:bodyPr/>
        <a:lstStyle/>
        <a:p>
          <a:endParaRPr lang="fr-FR"/>
        </a:p>
      </dgm:t>
    </dgm:pt>
    <dgm:pt modelId="{E6554712-DA85-4486-A962-4575AA95EED8}" type="sibTrans" cxnId="{6E558997-9003-435B-AB77-E91C80109263}">
      <dgm:prSet/>
      <dgm:spPr/>
      <dgm:t>
        <a:bodyPr/>
        <a:lstStyle/>
        <a:p>
          <a:endParaRPr lang="fr-FR"/>
        </a:p>
      </dgm:t>
    </dgm:pt>
    <dgm:pt modelId="{B7815FE5-3877-4B50-A2FE-E7D4BB212E2D}">
      <dgm:prSet phldrT="[Texte]" custT="1"/>
      <dgm:spPr/>
      <dgm:t>
        <a:bodyPr/>
        <a:lstStyle/>
        <a:p>
          <a:r>
            <a:rPr lang="fr-FR" sz="1000" b="1" dirty="0" smtClean="0"/>
            <a:t>7 commissions par jour composées de 2 professeurs et d’un professionnel</a:t>
          </a:r>
        </a:p>
      </dgm:t>
    </dgm:pt>
    <dgm:pt modelId="{CB20B10A-AA02-46B2-94EE-D8F2EE97F89C}" type="parTrans" cxnId="{48B0015D-8ECE-4939-905E-6F0CEB119891}">
      <dgm:prSet/>
      <dgm:spPr/>
      <dgm:t>
        <a:bodyPr/>
        <a:lstStyle/>
        <a:p>
          <a:endParaRPr lang="fr-FR"/>
        </a:p>
      </dgm:t>
    </dgm:pt>
    <dgm:pt modelId="{48AE8E2D-D7C7-4759-B53F-9FB22C326846}" type="sibTrans" cxnId="{48B0015D-8ECE-4939-905E-6F0CEB119891}">
      <dgm:prSet/>
      <dgm:spPr/>
      <dgm:t>
        <a:bodyPr/>
        <a:lstStyle/>
        <a:p>
          <a:endParaRPr lang="fr-FR"/>
        </a:p>
      </dgm:t>
    </dgm:pt>
    <dgm:pt modelId="{4D3F04D3-D6B2-4B34-9C29-7BEE52E9468F}">
      <dgm:prSet phldrT="[Texte]" custT="1"/>
      <dgm:spPr/>
      <dgm:t>
        <a:bodyPr/>
        <a:lstStyle/>
        <a:p>
          <a:r>
            <a:rPr lang="fr-FR" sz="1000" b="1" dirty="0" smtClean="0"/>
            <a:t>30 mn de préparation (à partir de la fiche de travail)</a:t>
          </a:r>
        </a:p>
      </dgm:t>
    </dgm:pt>
    <dgm:pt modelId="{D2E2E7C7-41E6-44DA-BD6C-E748ADC37ADF}" type="parTrans" cxnId="{EB2271CD-6BBF-4B57-B4A0-71CB176461E1}">
      <dgm:prSet/>
      <dgm:spPr/>
      <dgm:t>
        <a:bodyPr/>
        <a:lstStyle/>
        <a:p>
          <a:endParaRPr lang="fr-FR"/>
        </a:p>
      </dgm:t>
    </dgm:pt>
    <dgm:pt modelId="{2288EA59-CA24-4153-97BD-ADA7DF1D3F39}" type="sibTrans" cxnId="{EB2271CD-6BBF-4B57-B4A0-71CB176461E1}">
      <dgm:prSet/>
      <dgm:spPr/>
      <dgm:t>
        <a:bodyPr/>
        <a:lstStyle/>
        <a:p>
          <a:endParaRPr lang="fr-FR"/>
        </a:p>
      </dgm:t>
    </dgm:pt>
    <dgm:pt modelId="{E73640D5-FB96-445F-91F9-2F37F137A50F}">
      <dgm:prSet phldrT="[Texte]" custT="1"/>
      <dgm:spPr/>
      <dgm:t>
        <a:bodyPr/>
        <a:lstStyle/>
        <a:p>
          <a:r>
            <a:rPr lang="fr-FR" sz="1000" b="1" dirty="0" smtClean="0"/>
            <a:t>30 mn d’interrogation  : 10 mn de présentation des travaux demandés, 20 mn d’interrogation sur poste informatique</a:t>
          </a:r>
        </a:p>
        <a:p>
          <a:r>
            <a:rPr lang="fr-FR" sz="1000" b="1" dirty="0" smtClean="0"/>
            <a:t>+ Aléa demandé</a:t>
          </a:r>
        </a:p>
      </dgm:t>
    </dgm:pt>
    <dgm:pt modelId="{54466AC9-894D-4368-A3C6-28F01FC01059}" type="parTrans" cxnId="{44762656-6E67-4EF4-A6B7-450166406159}">
      <dgm:prSet/>
      <dgm:spPr/>
      <dgm:t>
        <a:bodyPr/>
        <a:lstStyle/>
        <a:p>
          <a:endParaRPr lang="fr-FR"/>
        </a:p>
      </dgm:t>
    </dgm:pt>
    <dgm:pt modelId="{7CF740B1-CD2C-4706-B298-CFDCBDD67745}" type="sibTrans" cxnId="{44762656-6E67-4EF4-A6B7-450166406159}">
      <dgm:prSet/>
      <dgm:spPr/>
      <dgm:t>
        <a:bodyPr/>
        <a:lstStyle/>
        <a:p>
          <a:endParaRPr lang="fr-FR"/>
        </a:p>
      </dgm:t>
    </dgm:pt>
    <dgm:pt modelId="{16DCC922-ABA2-441E-92FE-11345573F23D}">
      <dgm:prSet phldrT="[Texte]" custT="1"/>
      <dgm:spPr/>
      <dgm:t>
        <a:bodyPr/>
        <a:lstStyle/>
        <a:p>
          <a:r>
            <a:rPr lang="fr-FR" sz="1000" b="1" dirty="0" smtClean="0"/>
            <a:t>Sur le matériel du candidat</a:t>
          </a:r>
        </a:p>
      </dgm:t>
    </dgm:pt>
    <dgm:pt modelId="{8BC24498-96B9-4837-A0E9-7720AD5079E6}" type="parTrans" cxnId="{67364C34-5006-4DF0-A78D-26E34E3EB39C}">
      <dgm:prSet/>
      <dgm:spPr/>
      <dgm:t>
        <a:bodyPr/>
        <a:lstStyle/>
        <a:p>
          <a:endParaRPr lang="fr-FR"/>
        </a:p>
      </dgm:t>
    </dgm:pt>
    <dgm:pt modelId="{C74C3539-638C-493A-81F2-DBF1CCF8A83F}" type="sibTrans" cxnId="{67364C34-5006-4DF0-A78D-26E34E3EB39C}">
      <dgm:prSet/>
      <dgm:spPr/>
      <dgm:t>
        <a:bodyPr/>
        <a:lstStyle/>
        <a:p>
          <a:endParaRPr lang="fr-FR"/>
        </a:p>
      </dgm:t>
    </dgm:pt>
    <dgm:pt modelId="{CA461B75-63AA-4DE7-A288-EE96700D61BE}">
      <dgm:prSet phldrT="[Texte]" custT="1"/>
      <dgm:spPr/>
      <dgm:t>
        <a:bodyPr/>
        <a:lstStyle/>
        <a:p>
          <a:r>
            <a:rPr lang="fr-FR" sz="1000" b="1" i="0" dirty="0" smtClean="0"/>
            <a:t>20 mn de préparation </a:t>
          </a:r>
        </a:p>
        <a:p>
          <a:r>
            <a:rPr lang="fr-FR" sz="1000" b="1" i="0" dirty="0" smtClean="0"/>
            <a:t>(pour mettre en œuvre un changement par rapport au travail déjà réalisé – </a:t>
          </a:r>
          <a:r>
            <a:rPr lang="fr-FR" sz="1000" b="1" i="0" dirty="0" smtClean="0"/>
            <a:t>utilisation </a:t>
          </a:r>
          <a:r>
            <a:rPr lang="fr-FR" sz="1000" b="1" i="0" smtClean="0"/>
            <a:t>fiche travail)</a:t>
          </a:r>
          <a:endParaRPr lang="fr-FR" sz="1000" b="1" i="0" dirty="0"/>
        </a:p>
      </dgm:t>
    </dgm:pt>
    <dgm:pt modelId="{92C6EFEF-A597-43E8-AE05-6C628570AB64}" type="parTrans" cxnId="{48188EE4-B413-4823-A8FD-1FF65BD711EE}">
      <dgm:prSet/>
      <dgm:spPr/>
      <dgm:t>
        <a:bodyPr/>
        <a:lstStyle/>
        <a:p>
          <a:endParaRPr lang="fr-FR"/>
        </a:p>
      </dgm:t>
    </dgm:pt>
    <dgm:pt modelId="{B5BCF400-D42D-4484-AE8E-F43AC5DD8BCE}" type="sibTrans" cxnId="{48188EE4-B413-4823-A8FD-1FF65BD711EE}">
      <dgm:prSet/>
      <dgm:spPr/>
      <dgm:t>
        <a:bodyPr/>
        <a:lstStyle/>
        <a:p>
          <a:endParaRPr lang="fr-FR"/>
        </a:p>
      </dgm:t>
    </dgm:pt>
    <dgm:pt modelId="{1196822D-3D49-4247-B27B-439805C5259F}">
      <dgm:prSet phldrT="[Texte]" custT="1"/>
      <dgm:spPr/>
      <dgm:t>
        <a:bodyPr/>
        <a:lstStyle/>
        <a:p>
          <a:r>
            <a:rPr lang="fr-FR" sz="1000" b="1" dirty="0" smtClean="0"/>
            <a:t>29 mai : Préparation des fiches de travail </a:t>
          </a:r>
        </a:p>
      </dgm:t>
    </dgm:pt>
    <dgm:pt modelId="{AC5E723C-2C59-4C38-8C91-AAB72B1AA5D7}" type="parTrans" cxnId="{9D92F2E6-FDC8-43E8-8E3E-96FCED727574}">
      <dgm:prSet/>
      <dgm:spPr/>
      <dgm:t>
        <a:bodyPr/>
        <a:lstStyle/>
        <a:p>
          <a:endParaRPr lang="fr-FR"/>
        </a:p>
      </dgm:t>
    </dgm:pt>
    <dgm:pt modelId="{206A2DF9-973C-4061-BDD3-E78102658D58}" type="sibTrans" cxnId="{9D92F2E6-FDC8-43E8-8E3E-96FCED727574}">
      <dgm:prSet/>
      <dgm:spPr/>
      <dgm:t>
        <a:bodyPr/>
        <a:lstStyle/>
        <a:p>
          <a:endParaRPr lang="fr-FR"/>
        </a:p>
      </dgm:t>
    </dgm:pt>
    <dgm:pt modelId="{E52E17C2-BB0F-4160-B661-424C28AD55D5}">
      <dgm:prSet phldrT="[Texte]" custT="1"/>
      <dgm:spPr/>
      <dgm:t>
        <a:bodyPr/>
        <a:lstStyle/>
        <a:p>
          <a:r>
            <a:rPr lang="fr-FR" sz="1000" b="1" dirty="0" smtClean="0"/>
            <a:t>Harmonisation  chaque jour, après les interrogations</a:t>
          </a:r>
        </a:p>
      </dgm:t>
    </dgm:pt>
    <dgm:pt modelId="{A960FCFA-CDC5-4781-BFFD-4EC3F27BDFF6}" type="parTrans" cxnId="{FE41BF0F-E178-460A-BB5D-AA1366635658}">
      <dgm:prSet/>
      <dgm:spPr/>
      <dgm:t>
        <a:bodyPr/>
        <a:lstStyle/>
        <a:p>
          <a:endParaRPr lang="fr-FR"/>
        </a:p>
      </dgm:t>
    </dgm:pt>
    <dgm:pt modelId="{9712FFF7-9232-40F3-B2C3-9EB1EFF3904E}" type="sibTrans" cxnId="{FE41BF0F-E178-460A-BB5D-AA1366635658}">
      <dgm:prSet/>
      <dgm:spPr/>
      <dgm:t>
        <a:bodyPr/>
        <a:lstStyle/>
        <a:p>
          <a:endParaRPr lang="fr-FR"/>
        </a:p>
      </dgm:t>
    </dgm:pt>
    <dgm:pt modelId="{041BA892-3B3B-49DC-A6E5-696E69192A8A}" type="pres">
      <dgm:prSet presAssocID="{51F03DA6-15B6-40FB-BAC7-3B6128C0616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A4DE87A-6E8D-4F75-A472-62C893B165B3}" type="pres">
      <dgm:prSet presAssocID="{9AC02D94-BBD8-446A-8F5F-B67A63362E95}" presName="root" presStyleCnt="0"/>
      <dgm:spPr/>
      <dgm:t>
        <a:bodyPr/>
        <a:lstStyle/>
        <a:p>
          <a:endParaRPr lang="fr-FR"/>
        </a:p>
      </dgm:t>
    </dgm:pt>
    <dgm:pt modelId="{5C7BA416-2512-495F-B844-133B909A9BE8}" type="pres">
      <dgm:prSet presAssocID="{9AC02D94-BBD8-446A-8F5F-B67A63362E95}" presName="rootComposite" presStyleCnt="0"/>
      <dgm:spPr/>
      <dgm:t>
        <a:bodyPr/>
        <a:lstStyle/>
        <a:p>
          <a:endParaRPr lang="fr-FR"/>
        </a:p>
      </dgm:t>
    </dgm:pt>
    <dgm:pt modelId="{4C9D4A74-4D0E-4533-81B2-3921ED9539C4}" type="pres">
      <dgm:prSet presAssocID="{9AC02D94-BBD8-446A-8F5F-B67A63362E95}" presName="rootText" presStyleLbl="node1" presStyleIdx="0" presStyleCnt="2" custScaleX="343734" custScaleY="73818" custLinFactNeighborX="1919" custLinFactNeighborY="2450"/>
      <dgm:spPr/>
      <dgm:t>
        <a:bodyPr/>
        <a:lstStyle/>
        <a:p>
          <a:endParaRPr lang="fr-FR"/>
        </a:p>
      </dgm:t>
    </dgm:pt>
    <dgm:pt modelId="{B5BD92C2-960E-462B-8D17-4B071AA47113}" type="pres">
      <dgm:prSet presAssocID="{9AC02D94-BBD8-446A-8F5F-B67A63362E95}" presName="rootConnector" presStyleLbl="node1" presStyleIdx="0" presStyleCnt="2"/>
      <dgm:spPr/>
      <dgm:t>
        <a:bodyPr/>
        <a:lstStyle/>
        <a:p>
          <a:endParaRPr lang="fr-FR"/>
        </a:p>
      </dgm:t>
    </dgm:pt>
    <dgm:pt modelId="{D45806BC-6CFB-470A-B19F-70766D3940FD}" type="pres">
      <dgm:prSet presAssocID="{9AC02D94-BBD8-446A-8F5F-B67A63362E95}" presName="childShape" presStyleCnt="0"/>
      <dgm:spPr/>
      <dgm:t>
        <a:bodyPr/>
        <a:lstStyle/>
        <a:p>
          <a:endParaRPr lang="fr-FR"/>
        </a:p>
      </dgm:t>
    </dgm:pt>
    <dgm:pt modelId="{D6DDA180-42EF-4060-9826-5437478811A6}" type="pres">
      <dgm:prSet presAssocID="{CD9DA6EE-AED8-4874-B02B-8E756CA90478}" presName="Name13" presStyleLbl="parChTrans1D2" presStyleIdx="0" presStyleCnt="17"/>
      <dgm:spPr/>
      <dgm:t>
        <a:bodyPr/>
        <a:lstStyle/>
        <a:p>
          <a:endParaRPr lang="fr-FR"/>
        </a:p>
      </dgm:t>
    </dgm:pt>
    <dgm:pt modelId="{868DDA79-69C8-4DC9-A894-A78D165C922E}" type="pres">
      <dgm:prSet presAssocID="{CA0226C5-DD4E-4DAC-BD45-8AF5F7CF5505}" presName="childText" presStyleLbl="bgAcc1" presStyleIdx="0" presStyleCnt="17" custScaleX="343734" custScaleY="57398" custLinFactNeighborX="199" custLinFactNeighborY="10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2C0AFE-455D-40B9-B53B-C0DB4CC003EB}" type="pres">
      <dgm:prSet presAssocID="{5BC3A001-3BF6-41FF-B6B8-AA3816846549}" presName="Name13" presStyleLbl="parChTrans1D2" presStyleIdx="1" presStyleCnt="17"/>
      <dgm:spPr/>
      <dgm:t>
        <a:bodyPr/>
        <a:lstStyle/>
        <a:p>
          <a:endParaRPr lang="fr-FR"/>
        </a:p>
      </dgm:t>
    </dgm:pt>
    <dgm:pt modelId="{44C3CEE0-B278-4F86-940D-9D62D3288E39}" type="pres">
      <dgm:prSet presAssocID="{A1C1D691-90F5-4E33-8B57-6EA5D703ABF1}" presName="childText" presStyleLbl="bgAcc1" presStyleIdx="1" presStyleCnt="17" custScaleX="343734" custScaleY="57398" custLinFactNeighborX="199" custLinFactNeighborY="39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50FC79-B4D8-4C32-A170-CA7D031C80E5}" type="pres">
      <dgm:prSet presAssocID="{B92AAA83-1095-4FF2-8625-6315FE443C34}" presName="Name13" presStyleLbl="parChTrans1D2" presStyleIdx="2" presStyleCnt="17"/>
      <dgm:spPr/>
      <dgm:t>
        <a:bodyPr/>
        <a:lstStyle/>
        <a:p>
          <a:endParaRPr lang="fr-FR"/>
        </a:p>
      </dgm:t>
    </dgm:pt>
    <dgm:pt modelId="{E1A9D263-1D4A-4E36-B0A2-BA5612A3BC41}" type="pres">
      <dgm:prSet presAssocID="{482C1B74-E219-4445-B5B4-D8A5319F5347}" presName="childText" presStyleLbl="bgAcc1" presStyleIdx="2" presStyleCnt="17" custScaleX="343734" custScaleY="172277" custLinFactNeighborY="-53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D80617-9A40-480A-AD1C-4E60C2173DEE}" type="pres">
      <dgm:prSet presAssocID="{1E6BDD8F-3894-492A-87B3-D5D3A82737AD}" presName="Name13" presStyleLbl="parChTrans1D2" presStyleIdx="3" presStyleCnt="17"/>
      <dgm:spPr/>
      <dgm:t>
        <a:bodyPr/>
        <a:lstStyle/>
        <a:p>
          <a:endParaRPr lang="fr-FR"/>
        </a:p>
      </dgm:t>
    </dgm:pt>
    <dgm:pt modelId="{3EF53EEE-5702-4D2C-B5C7-B29772C26D0D}" type="pres">
      <dgm:prSet presAssocID="{8ABB348B-641C-4278-A979-EDE6DE75088E}" presName="childText" presStyleLbl="bgAcc1" presStyleIdx="3" presStyleCnt="17" custScaleX="343734" custLinFactNeighborY="-164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5E502F-0523-4410-94A3-FC2966AF6B50}" type="pres">
      <dgm:prSet presAssocID="{92C6EFEF-A597-43E8-AE05-6C628570AB64}" presName="Name13" presStyleLbl="parChTrans1D2" presStyleIdx="4" presStyleCnt="17"/>
      <dgm:spPr/>
      <dgm:t>
        <a:bodyPr/>
        <a:lstStyle/>
        <a:p>
          <a:endParaRPr lang="fr-FR"/>
        </a:p>
      </dgm:t>
    </dgm:pt>
    <dgm:pt modelId="{FC564BD8-DD3A-4300-A993-8794B8909714}" type="pres">
      <dgm:prSet presAssocID="{CA461B75-63AA-4DE7-A288-EE96700D61BE}" presName="childText" presStyleLbl="bgAcc1" presStyleIdx="4" presStyleCnt="17" custScaleX="344856" custScaleY="105340" custLinFactNeighborY="-196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C4F378-118F-435B-87C1-F3CC26FE8C35}" type="pres">
      <dgm:prSet presAssocID="{A1446346-4B90-4799-B644-F5A537DFBE33}" presName="Name13" presStyleLbl="parChTrans1D2" presStyleIdx="5" presStyleCnt="17"/>
      <dgm:spPr/>
      <dgm:t>
        <a:bodyPr/>
        <a:lstStyle/>
        <a:p>
          <a:endParaRPr lang="fr-FR"/>
        </a:p>
      </dgm:t>
    </dgm:pt>
    <dgm:pt modelId="{A64EA84B-A1AD-4B0D-B6F4-607864AE14B0}" type="pres">
      <dgm:prSet presAssocID="{906A2871-F0F4-4A1B-961D-3D8F92F72B08}" presName="childText" presStyleLbl="bgAcc1" presStyleIdx="5" presStyleCnt="17" custScaleX="343734" custLinFactNeighborX="199" custLinFactNeighborY="-279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647493-6A77-4EF2-9057-D41CF1E23E86}" type="pres">
      <dgm:prSet presAssocID="{B304CB8D-AAA3-4A82-884B-334AB1DB7020}" presName="Name13" presStyleLbl="parChTrans1D2" presStyleIdx="6" presStyleCnt="17"/>
      <dgm:spPr/>
      <dgm:t>
        <a:bodyPr/>
        <a:lstStyle/>
        <a:p>
          <a:endParaRPr lang="fr-FR"/>
        </a:p>
      </dgm:t>
    </dgm:pt>
    <dgm:pt modelId="{B11C819A-264E-4B43-A5D9-454C9B52BFDA}" type="pres">
      <dgm:prSet presAssocID="{46685DC9-0982-4F50-8101-4221E1958021}" presName="childText" presStyleLbl="bgAcc1" presStyleIdx="6" presStyleCnt="17" custScaleX="343734" custScaleY="74982" custLinFactNeighborX="199" custLinFactNeighborY="-3113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363B0-096A-49E8-9A23-B1526EAAA9D2}" type="pres">
      <dgm:prSet presAssocID="{27A0B49A-1A53-491B-893D-F684B9AC70CF}" presName="Name13" presStyleLbl="parChTrans1D2" presStyleIdx="7" presStyleCnt="17"/>
      <dgm:spPr/>
      <dgm:t>
        <a:bodyPr/>
        <a:lstStyle/>
        <a:p>
          <a:endParaRPr lang="fr-FR"/>
        </a:p>
      </dgm:t>
    </dgm:pt>
    <dgm:pt modelId="{CFEA59A5-B028-4C6D-92BD-2D2CCCB15917}" type="pres">
      <dgm:prSet presAssocID="{08B95775-9581-4DC8-992B-65FF92BD106A}" presName="childText" presStyleLbl="bgAcc1" presStyleIdx="7" presStyleCnt="17" custScaleX="343734" custScaleY="74982" custLinFactNeighborX="199" custLinFactNeighborY="-336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BA0821-44B8-4BD2-9668-FA97401C93A9}" type="pres">
      <dgm:prSet presAssocID="{7179A347-5D57-45EA-AEB2-BD4AA80FA518}" presName="root" presStyleCnt="0"/>
      <dgm:spPr/>
      <dgm:t>
        <a:bodyPr/>
        <a:lstStyle/>
        <a:p>
          <a:endParaRPr lang="fr-FR"/>
        </a:p>
      </dgm:t>
    </dgm:pt>
    <dgm:pt modelId="{08F09BC4-AB9F-40E1-A9E3-4E4F1FF8869E}" type="pres">
      <dgm:prSet presAssocID="{7179A347-5D57-45EA-AEB2-BD4AA80FA518}" presName="rootComposite" presStyleCnt="0"/>
      <dgm:spPr/>
      <dgm:t>
        <a:bodyPr/>
        <a:lstStyle/>
        <a:p>
          <a:endParaRPr lang="fr-FR"/>
        </a:p>
      </dgm:t>
    </dgm:pt>
    <dgm:pt modelId="{D4EDDAED-F35A-4B8B-AB64-1C83911403A3}" type="pres">
      <dgm:prSet presAssocID="{7179A347-5D57-45EA-AEB2-BD4AA80FA518}" presName="rootText" presStyleLbl="node1" presStyleIdx="1" presStyleCnt="2" custScaleX="362750" custScaleY="72705"/>
      <dgm:spPr/>
      <dgm:t>
        <a:bodyPr/>
        <a:lstStyle/>
        <a:p>
          <a:endParaRPr lang="fr-FR"/>
        </a:p>
      </dgm:t>
    </dgm:pt>
    <dgm:pt modelId="{8D20E69F-CE96-4053-A4BB-62D6005662B6}" type="pres">
      <dgm:prSet presAssocID="{7179A347-5D57-45EA-AEB2-BD4AA80FA518}" presName="rootConnector" presStyleLbl="node1" presStyleIdx="1" presStyleCnt="2"/>
      <dgm:spPr/>
      <dgm:t>
        <a:bodyPr/>
        <a:lstStyle/>
        <a:p>
          <a:endParaRPr lang="fr-FR"/>
        </a:p>
      </dgm:t>
    </dgm:pt>
    <dgm:pt modelId="{E04ED18C-A51B-4FB6-80F1-01E657CBFC5A}" type="pres">
      <dgm:prSet presAssocID="{7179A347-5D57-45EA-AEB2-BD4AA80FA518}" presName="childShape" presStyleCnt="0"/>
      <dgm:spPr/>
      <dgm:t>
        <a:bodyPr/>
        <a:lstStyle/>
        <a:p>
          <a:endParaRPr lang="fr-FR"/>
        </a:p>
      </dgm:t>
    </dgm:pt>
    <dgm:pt modelId="{A1C2A7B6-08AA-418E-B727-6944DA740BD3}" type="pres">
      <dgm:prSet presAssocID="{AE79F15D-A1A9-4829-9D37-71DA42FBA68F}" presName="Name13" presStyleLbl="parChTrans1D2" presStyleIdx="8" presStyleCnt="17"/>
      <dgm:spPr/>
      <dgm:t>
        <a:bodyPr/>
        <a:lstStyle/>
        <a:p>
          <a:endParaRPr lang="fr-FR"/>
        </a:p>
      </dgm:t>
    </dgm:pt>
    <dgm:pt modelId="{C5B396A4-2D20-4C9C-AA7E-18696F2BED7E}" type="pres">
      <dgm:prSet presAssocID="{D91C8AA2-144E-414C-8896-6E75F51CFDA0}" presName="childText" presStyleLbl="bgAcc1" presStyleIdx="8" presStyleCnt="17" custScaleX="362750" custScaleY="317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93247C-1F8B-496D-A353-38EC521D7D2C}" type="pres">
      <dgm:prSet presAssocID="{3E39D709-A1B9-46C9-BACF-8D5B1984B8ED}" presName="Name13" presStyleLbl="parChTrans1D2" presStyleIdx="9" presStyleCnt="17"/>
      <dgm:spPr/>
      <dgm:t>
        <a:bodyPr/>
        <a:lstStyle/>
        <a:p>
          <a:endParaRPr lang="fr-FR"/>
        </a:p>
      </dgm:t>
    </dgm:pt>
    <dgm:pt modelId="{23F3DAA1-2451-49F3-939B-DD53D31AA4B3}" type="pres">
      <dgm:prSet presAssocID="{3B3ADF80-23C4-48BF-B1F0-9282A483C8ED}" presName="childText" presStyleLbl="bgAcc1" presStyleIdx="9" presStyleCnt="17" custScaleX="362750" custScaleY="317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614317-FB89-4487-AE4A-F0BE39027458}" type="pres">
      <dgm:prSet presAssocID="{94A65265-7E18-467C-A6B1-2D4B85D0EBF9}" presName="Name13" presStyleLbl="parChTrans1D2" presStyleIdx="10" presStyleCnt="17"/>
      <dgm:spPr/>
      <dgm:t>
        <a:bodyPr/>
        <a:lstStyle/>
        <a:p>
          <a:endParaRPr lang="fr-FR"/>
        </a:p>
      </dgm:t>
    </dgm:pt>
    <dgm:pt modelId="{0432FA81-35DD-4548-8398-4C2941845E08}" type="pres">
      <dgm:prSet presAssocID="{1E162C02-A9A0-45D0-9F55-849D1640845C}" presName="childText" presStyleLbl="bgAcc1" presStyleIdx="10" presStyleCnt="17" custScaleX="362750" custScaleY="1229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44B590-841D-4E1D-B067-D85CD5F7DC2E}" type="pres">
      <dgm:prSet presAssocID="{CB20B10A-AA02-46B2-94EE-D8F2EE97F89C}" presName="Name13" presStyleLbl="parChTrans1D2" presStyleIdx="11" presStyleCnt="17"/>
      <dgm:spPr/>
      <dgm:t>
        <a:bodyPr/>
        <a:lstStyle/>
        <a:p>
          <a:endParaRPr lang="fr-FR"/>
        </a:p>
      </dgm:t>
    </dgm:pt>
    <dgm:pt modelId="{52B8C68E-A147-4DE5-B53F-352FB97F34DA}" type="pres">
      <dgm:prSet presAssocID="{B7815FE5-3877-4B50-A2FE-E7D4BB212E2D}" presName="childText" presStyleLbl="bgAcc1" presStyleIdx="11" presStyleCnt="17" custScaleX="3627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699BA-E833-491A-A51F-30008B91916A}" type="pres">
      <dgm:prSet presAssocID="{AC5E723C-2C59-4C38-8C91-AAB72B1AA5D7}" presName="Name13" presStyleLbl="parChTrans1D2" presStyleIdx="12" presStyleCnt="17"/>
      <dgm:spPr/>
      <dgm:t>
        <a:bodyPr/>
        <a:lstStyle/>
        <a:p>
          <a:endParaRPr lang="fr-FR"/>
        </a:p>
      </dgm:t>
    </dgm:pt>
    <dgm:pt modelId="{05637655-2516-4114-9568-FF1986307240}" type="pres">
      <dgm:prSet presAssocID="{1196822D-3D49-4247-B27B-439805C5259F}" presName="childText" presStyleLbl="bgAcc1" presStyleIdx="12" presStyleCnt="17" custScaleX="362750" custScaleY="790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068721-01FD-426A-809A-5104895BAD81}" type="pres">
      <dgm:prSet presAssocID="{D2E2E7C7-41E6-44DA-BD6C-E748ADC37ADF}" presName="Name13" presStyleLbl="parChTrans1D2" presStyleIdx="13" presStyleCnt="17"/>
      <dgm:spPr/>
      <dgm:t>
        <a:bodyPr/>
        <a:lstStyle/>
        <a:p>
          <a:endParaRPr lang="fr-FR"/>
        </a:p>
      </dgm:t>
    </dgm:pt>
    <dgm:pt modelId="{D2AFFA7F-8B6C-4B14-A395-1C5038A7C564}" type="pres">
      <dgm:prSet presAssocID="{4D3F04D3-D6B2-4B34-9C29-7BEE52E9468F}" presName="childText" presStyleLbl="bgAcc1" presStyleIdx="13" presStyleCnt="17" custScaleX="362750" custScaleY="584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9641F3-EFD8-41F7-BC3B-313702168905}" type="pres">
      <dgm:prSet presAssocID="{54466AC9-894D-4368-A3C6-28F01FC01059}" presName="Name13" presStyleLbl="parChTrans1D2" presStyleIdx="14" presStyleCnt="17"/>
      <dgm:spPr/>
      <dgm:t>
        <a:bodyPr/>
        <a:lstStyle/>
        <a:p>
          <a:endParaRPr lang="fr-FR"/>
        </a:p>
      </dgm:t>
    </dgm:pt>
    <dgm:pt modelId="{6950EB35-8ECE-49D5-BA49-D93F22F268BF}" type="pres">
      <dgm:prSet presAssocID="{E73640D5-FB96-445F-91F9-2F37F137A50F}" presName="childText" presStyleLbl="bgAcc1" presStyleIdx="14" presStyleCnt="17" custScaleX="362750" custScaleY="1085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0471F6-0375-4D40-B1EE-0600E78917D6}" type="pres">
      <dgm:prSet presAssocID="{8BC24498-96B9-4837-A0E9-7720AD5079E6}" presName="Name13" presStyleLbl="parChTrans1D2" presStyleIdx="15" presStyleCnt="17"/>
      <dgm:spPr/>
      <dgm:t>
        <a:bodyPr/>
        <a:lstStyle/>
        <a:p>
          <a:endParaRPr lang="fr-FR"/>
        </a:p>
      </dgm:t>
    </dgm:pt>
    <dgm:pt modelId="{5EA4EF60-E57A-462B-A00A-3CE03FEB0CB9}" type="pres">
      <dgm:prSet presAssocID="{16DCC922-ABA2-441E-92FE-11345573F23D}" presName="childText" presStyleLbl="bgAcc1" presStyleIdx="15" presStyleCnt="17" custScaleX="362750" custScaleY="584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70E28C-178E-499D-837D-CC4DFC42F04A}" type="pres">
      <dgm:prSet presAssocID="{A960FCFA-CDC5-4781-BFFD-4EC3F27BDFF6}" presName="Name13" presStyleLbl="parChTrans1D2" presStyleIdx="16" presStyleCnt="17"/>
      <dgm:spPr/>
      <dgm:t>
        <a:bodyPr/>
        <a:lstStyle/>
        <a:p>
          <a:endParaRPr lang="fr-FR"/>
        </a:p>
      </dgm:t>
    </dgm:pt>
    <dgm:pt modelId="{78E2A69E-9A2E-4AC2-B6EB-2F9969A489FF}" type="pres">
      <dgm:prSet presAssocID="{E52E17C2-BB0F-4160-B661-424C28AD55D5}" presName="childText" presStyleLbl="bgAcc1" presStyleIdx="16" presStyleCnt="17" custScaleX="366730" custScaleY="57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7364C34-5006-4DF0-A78D-26E34E3EB39C}" srcId="{7179A347-5D57-45EA-AEB2-BD4AA80FA518}" destId="{16DCC922-ABA2-441E-92FE-11345573F23D}" srcOrd="7" destOrd="0" parTransId="{8BC24498-96B9-4837-A0E9-7720AD5079E6}" sibTransId="{C74C3539-638C-493A-81F2-DBF1CCF8A83F}"/>
    <dgm:cxn modelId="{C8F9DA15-3870-4B4C-B54F-B1349C1DCD92}" type="presOf" srcId="{3B3ADF80-23C4-48BF-B1F0-9282A483C8ED}" destId="{23F3DAA1-2451-49F3-939B-DD53D31AA4B3}" srcOrd="0" destOrd="0" presId="urn:microsoft.com/office/officeart/2005/8/layout/hierarchy3"/>
    <dgm:cxn modelId="{E11E698E-014A-422B-AF26-2FA8437CD052}" type="presOf" srcId="{A1446346-4B90-4799-B644-F5A537DFBE33}" destId="{03C4F378-118F-435B-87C1-F3CC26FE8C35}" srcOrd="0" destOrd="0" presId="urn:microsoft.com/office/officeart/2005/8/layout/hierarchy3"/>
    <dgm:cxn modelId="{6575DA79-97E3-4D42-B817-A2B4B2615121}" type="presOf" srcId="{92C6EFEF-A597-43E8-AE05-6C628570AB64}" destId="{875E502F-0523-4410-94A3-FC2966AF6B50}" srcOrd="0" destOrd="0" presId="urn:microsoft.com/office/officeart/2005/8/layout/hierarchy3"/>
    <dgm:cxn modelId="{29865DB2-7687-49C6-8286-D98BCC15DB0E}" type="presOf" srcId="{CA461B75-63AA-4DE7-A288-EE96700D61BE}" destId="{FC564BD8-DD3A-4300-A993-8794B8909714}" srcOrd="0" destOrd="0" presId="urn:microsoft.com/office/officeart/2005/8/layout/hierarchy3"/>
    <dgm:cxn modelId="{2A5B86A9-6B8A-46B5-B410-F0C2B6DFBB98}" type="presOf" srcId="{A1C1D691-90F5-4E33-8B57-6EA5D703ABF1}" destId="{44C3CEE0-B278-4F86-940D-9D62D3288E39}" srcOrd="0" destOrd="0" presId="urn:microsoft.com/office/officeart/2005/8/layout/hierarchy3"/>
    <dgm:cxn modelId="{0BFD73A7-80C2-4A1E-899F-8317A430367B}" type="presOf" srcId="{54466AC9-894D-4368-A3C6-28F01FC01059}" destId="{F09641F3-EFD8-41F7-BC3B-313702168905}" srcOrd="0" destOrd="0" presId="urn:microsoft.com/office/officeart/2005/8/layout/hierarchy3"/>
    <dgm:cxn modelId="{2BC7212B-13BC-4C40-ACB7-9128C5729B70}" srcId="{9AC02D94-BBD8-446A-8F5F-B67A63362E95}" destId="{CA0226C5-DD4E-4DAC-BD45-8AF5F7CF5505}" srcOrd="0" destOrd="0" parTransId="{CD9DA6EE-AED8-4874-B02B-8E756CA90478}" sibTransId="{88C1DD2A-DA8B-4964-9306-C41F88F75A65}"/>
    <dgm:cxn modelId="{9D92F2E6-FDC8-43E8-8E3E-96FCED727574}" srcId="{7179A347-5D57-45EA-AEB2-BD4AA80FA518}" destId="{1196822D-3D49-4247-B27B-439805C5259F}" srcOrd="4" destOrd="0" parTransId="{AC5E723C-2C59-4C38-8C91-AAB72B1AA5D7}" sibTransId="{206A2DF9-973C-4061-BDD3-E78102658D58}"/>
    <dgm:cxn modelId="{C16FD0F2-687C-4A94-85EA-C4C941D8C9A6}" srcId="{9AC02D94-BBD8-446A-8F5F-B67A63362E95}" destId="{482C1B74-E219-4445-B5B4-D8A5319F5347}" srcOrd="2" destOrd="0" parTransId="{B92AAA83-1095-4FF2-8625-6315FE443C34}" sibTransId="{01DDC6A8-FA19-4083-9122-1454A65F8B7E}"/>
    <dgm:cxn modelId="{7E14D8BA-E796-4FCC-840A-C9EA15497C70}" type="presOf" srcId="{9AC02D94-BBD8-446A-8F5F-B67A63362E95}" destId="{B5BD92C2-960E-462B-8D17-4B071AA47113}" srcOrd="1" destOrd="0" presId="urn:microsoft.com/office/officeart/2005/8/layout/hierarchy3"/>
    <dgm:cxn modelId="{456407FE-697A-49AA-94F9-B6F4D5CC8000}" type="presOf" srcId="{B7815FE5-3877-4B50-A2FE-E7D4BB212E2D}" destId="{52B8C68E-A147-4DE5-B53F-352FB97F34DA}" srcOrd="0" destOrd="0" presId="urn:microsoft.com/office/officeart/2005/8/layout/hierarchy3"/>
    <dgm:cxn modelId="{E1879DE4-B43C-45B9-A5E7-B422DBAE6F93}" type="presOf" srcId="{9AC02D94-BBD8-446A-8F5F-B67A63362E95}" destId="{4C9D4A74-4D0E-4533-81B2-3921ED9539C4}" srcOrd="0" destOrd="0" presId="urn:microsoft.com/office/officeart/2005/8/layout/hierarchy3"/>
    <dgm:cxn modelId="{EBE641F5-5CF0-40C7-9E7A-E0B92865D860}" type="presOf" srcId="{AE79F15D-A1A9-4829-9D37-71DA42FBA68F}" destId="{A1C2A7B6-08AA-418E-B727-6944DA740BD3}" srcOrd="0" destOrd="0" presId="urn:microsoft.com/office/officeart/2005/8/layout/hierarchy3"/>
    <dgm:cxn modelId="{EB2271CD-6BBF-4B57-B4A0-71CB176461E1}" srcId="{7179A347-5D57-45EA-AEB2-BD4AA80FA518}" destId="{4D3F04D3-D6B2-4B34-9C29-7BEE52E9468F}" srcOrd="5" destOrd="0" parTransId="{D2E2E7C7-41E6-44DA-BD6C-E748ADC37ADF}" sibTransId="{2288EA59-CA24-4153-97BD-ADA7DF1D3F39}"/>
    <dgm:cxn modelId="{0E76998F-85FE-47BD-A4FC-BE5DC0668F4D}" srcId="{9AC02D94-BBD8-446A-8F5F-B67A63362E95}" destId="{906A2871-F0F4-4A1B-961D-3D8F92F72B08}" srcOrd="5" destOrd="0" parTransId="{A1446346-4B90-4799-B644-F5A537DFBE33}" sibTransId="{434B6423-7EA9-4477-8ABB-89D576362685}"/>
    <dgm:cxn modelId="{E4B22B7B-6BC1-412D-BB07-4C6E13A60B34}" type="presOf" srcId="{27A0B49A-1A53-491B-893D-F684B9AC70CF}" destId="{99C363B0-096A-49E8-9A23-B1526EAAA9D2}" srcOrd="0" destOrd="0" presId="urn:microsoft.com/office/officeart/2005/8/layout/hierarchy3"/>
    <dgm:cxn modelId="{F5526D9F-DC0E-46E9-8314-0869A7AD8CAD}" type="presOf" srcId="{A960FCFA-CDC5-4781-BFFD-4EC3F27BDFF6}" destId="{C370E28C-178E-499D-837D-CC4DFC42F04A}" srcOrd="0" destOrd="0" presId="urn:microsoft.com/office/officeart/2005/8/layout/hierarchy3"/>
    <dgm:cxn modelId="{2C984020-CD5E-4814-9F02-2C85A75D8B26}" type="presOf" srcId="{8ABB348B-641C-4278-A979-EDE6DE75088E}" destId="{3EF53EEE-5702-4D2C-B5C7-B29772C26D0D}" srcOrd="0" destOrd="0" presId="urn:microsoft.com/office/officeart/2005/8/layout/hierarchy3"/>
    <dgm:cxn modelId="{EE93ADB0-426D-428F-ADB3-CDC64BB105ED}" type="presOf" srcId="{CB20B10A-AA02-46B2-94EE-D8F2EE97F89C}" destId="{9944B590-841D-4E1D-B067-D85CD5F7DC2E}" srcOrd="0" destOrd="0" presId="urn:microsoft.com/office/officeart/2005/8/layout/hierarchy3"/>
    <dgm:cxn modelId="{126A8982-CE3E-42D7-A088-1F2625193608}" type="presOf" srcId="{7179A347-5D57-45EA-AEB2-BD4AA80FA518}" destId="{D4EDDAED-F35A-4B8B-AB64-1C83911403A3}" srcOrd="0" destOrd="0" presId="urn:microsoft.com/office/officeart/2005/8/layout/hierarchy3"/>
    <dgm:cxn modelId="{9FC65941-6721-4A67-98A4-A2D22EF203D9}" srcId="{7179A347-5D57-45EA-AEB2-BD4AA80FA518}" destId="{D91C8AA2-144E-414C-8896-6E75F51CFDA0}" srcOrd="0" destOrd="0" parTransId="{AE79F15D-A1A9-4829-9D37-71DA42FBA68F}" sibTransId="{3862D200-CD22-4B81-BF73-E6AA8EB55CD2}"/>
    <dgm:cxn modelId="{6E558997-9003-435B-AB77-E91C80109263}" srcId="{7179A347-5D57-45EA-AEB2-BD4AA80FA518}" destId="{1E162C02-A9A0-45D0-9F55-849D1640845C}" srcOrd="2" destOrd="0" parTransId="{94A65265-7E18-467C-A6B1-2D4B85D0EBF9}" sibTransId="{E6554712-DA85-4486-A962-4575AA95EED8}"/>
    <dgm:cxn modelId="{0043CD1C-B5BD-483B-A8DB-A6749C473950}" srcId="{9AC02D94-BBD8-446A-8F5F-B67A63362E95}" destId="{08B95775-9581-4DC8-992B-65FF92BD106A}" srcOrd="7" destOrd="0" parTransId="{27A0B49A-1A53-491B-893D-F684B9AC70CF}" sibTransId="{23CEF784-31D3-403C-8C21-07112DF700C1}"/>
    <dgm:cxn modelId="{4FB2AE6D-30CD-4548-865F-15571385A046}" type="presOf" srcId="{1E6BDD8F-3894-492A-87B3-D5D3A82737AD}" destId="{E9D80617-9A40-480A-AD1C-4E60C2173DEE}" srcOrd="0" destOrd="0" presId="urn:microsoft.com/office/officeart/2005/8/layout/hierarchy3"/>
    <dgm:cxn modelId="{48188EE4-B413-4823-A8FD-1FF65BD711EE}" srcId="{9AC02D94-BBD8-446A-8F5F-B67A63362E95}" destId="{CA461B75-63AA-4DE7-A288-EE96700D61BE}" srcOrd="4" destOrd="0" parTransId="{92C6EFEF-A597-43E8-AE05-6C628570AB64}" sibTransId="{B5BCF400-D42D-4484-AE8E-F43AC5DD8BCE}"/>
    <dgm:cxn modelId="{48FF9234-C1B3-4B0E-B6DB-05A186044C4D}" type="presOf" srcId="{B92AAA83-1095-4FF2-8625-6315FE443C34}" destId="{F750FC79-B4D8-4C32-A170-CA7D031C80E5}" srcOrd="0" destOrd="0" presId="urn:microsoft.com/office/officeart/2005/8/layout/hierarchy3"/>
    <dgm:cxn modelId="{67F5DEF9-5C6E-48D2-95A3-EA8A0290731B}" type="presOf" srcId="{E73640D5-FB96-445F-91F9-2F37F137A50F}" destId="{6950EB35-8ECE-49D5-BA49-D93F22F268BF}" srcOrd="0" destOrd="0" presId="urn:microsoft.com/office/officeart/2005/8/layout/hierarchy3"/>
    <dgm:cxn modelId="{B8D2DE29-FCC4-4A84-B740-FA2E936E26E7}" type="presOf" srcId="{CD9DA6EE-AED8-4874-B02B-8E756CA90478}" destId="{D6DDA180-42EF-4060-9826-5437478811A6}" srcOrd="0" destOrd="0" presId="urn:microsoft.com/office/officeart/2005/8/layout/hierarchy3"/>
    <dgm:cxn modelId="{FE41BF0F-E178-460A-BB5D-AA1366635658}" srcId="{7179A347-5D57-45EA-AEB2-BD4AA80FA518}" destId="{E52E17C2-BB0F-4160-B661-424C28AD55D5}" srcOrd="8" destOrd="0" parTransId="{A960FCFA-CDC5-4781-BFFD-4EC3F27BDFF6}" sibTransId="{9712FFF7-9232-40F3-B2C3-9EB1EFF3904E}"/>
    <dgm:cxn modelId="{6D081634-B35E-4E27-9BAD-D7A9167292C9}" type="presOf" srcId="{7179A347-5D57-45EA-AEB2-BD4AA80FA518}" destId="{8D20E69F-CE96-4053-A4BB-62D6005662B6}" srcOrd="1" destOrd="0" presId="urn:microsoft.com/office/officeart/2005/8/layout/hierarchy3"/>
    <dgm:cxn modelId="{0B28A561-FD0C-4CA9-92C6-92F42B020594}" type="presOf" srcId="{4D3F04D3-D6B2-4B34-9C29-7BEE52E9468F}" destId="{D2AFFA7F-8B6C-4B14-A395-1C5038A7C564}" srcOrd="0" destOrd="0" presId="urn:microsoft.com/office/officeart/2005/8/layout/hierarchy3"/>
    <dgm:cxn modelId="{48B0015D-8ECE-4939-905E-6F0CEB119891}" srcId="{7179A347-5D57-45EA-AEB2-BD4AA80FA518}" destId="{B7815FE5-3877-4B50-A2FE-E7D4BB212E2D}" srcOrd="3" destOrd="0" parTransId="{CB20B10A-AA02-46B2-94EE-D8F2EE97F89C}" sibTransId="{48AE8E2D-D7C7-4759-B53F-9FB22C326846}"/>
    <dgm:cxn modelId="{E806E7F3-E3C5-4183-962F-72BA1BFAB39D}" type="presOf" srcId="{3E39D709-A1B9-46C9-BACF-8D5B1984B8ED}" destId="{AE93247C-1F8B-496D-A353-38EC521D7D2C}" srcOrd="0" destOrd="0" presId="urn:microsoft.com/office/officeart/2005/8/layout/hierarchy3"/>
    <dgm:cxn modelId="{4C2AC138-2B0A-44F0-9F26-90193C6049B5}" type="presOf" srcId="{46685DC9-0982-4F50-8101-4221E1958021}" destId="{B11C819A-264E-4B43-A5D9-454C9B52BFDA}" srcOrd="0" destOrd="0" presId="urn:microsoft.com/office/officeart/2005/8/layout/hierarchy3"/>
    <dgm:cxn modelId="{F65A68C7-B985-45A3-BBE3-0E75F0E20E55}" type="presOf" srcId="{482C1B74-E219-4445-B5B4-D8A5319F5347}" destId="{E1A9D263-1D4A-4E36-B0A2-BA5612A3BC41}" srcOrd="0" destOrd="0" presId="urn:microsoft.com/office/officeart/2005/8/layout/hierarchy3"/>
    <dgm:cxn modelId="{49EEF2C3-E63A-4885-9BFA-FB0D2C21868E}" type="presOf" srcId="{AC5E723C-2C59-4C38-8C91-AAB72B1AA5D7}" destId="{CEC699BA-E833-491A-A51F-30008B91916A}" srcOrd="0" destOrd="0" presId="urn:microsoft.com/office/officeart/2005/8/layout/hierarchy3"/>
    <dgm:cxn modelId="{F48CF6B3-AB16-40C4-A58C-50265C7589DB}" type="presOf" srcId="{1196822D-3D49-4247-B27B-439805C5259F}" destId="{05637655-2516-4114-9568-FF1986307240}" srcOrd="0" destOrd="0" presId="urn:microsoft.com/office/officeart/2005/8/layout/hierarchy3"/>
    <dgm:cxn modelId="{3985C9CB-6542-4081-9640-9B49583C1DA5}" srcId="{9AC02D94-BBD8-446A-8F5F-B67A63362E95}" destId="{A1C1D691-90F5-4E33-8B57-6EA5D703ABF1}" srcOrd="1" destOrd="0" parTransId="{5BC3A001-3BF6-41FF-B6B8-AA3816846549}" sibTransId="{7D633F0A-C6D0-4C0A-9AB2-E8AFAD89FD66}"/>
    <dgm:cxn modelId="{0B7A9E02-865F-4DD7-B770-0559DC9C5E9D}" type="presOf" srcId="{94A65265-7E18-467C-A6B1-2D4B85D0EBF9}" destId="{17614317-FB89-4487-AE4A-F0BE39027458}" srcOrd="0" destOrd="0" presId="urn:microsoft.com/office/officeart/2005/8/layout/hierarchy3"/>
    <dgm:cxn modelId="{0C592938-9790-4304-B6BB-F05487C7A8C1}" type="presOf" srcId="{08B95775-9581-4DC8-992B-65FF92BD106A}" destId="{CFEA59A5-B028-4C6D-92BD-2D2CCCB15917}" srcOrd="0" destOrd="0" presId="urn:microsoft.com/office/officeart/2005/8/layout/hierarchy3"/>
    <dgm:cxn modelId="{DFFDA401-1C1A-4FDA-94E8-8DF05425BA80}" srcId="{51F03DA6-15B6-40FB-BAC7-3B6128C0616D}" destId="{7179A347-5D57-45EA-AEB2-BD4AA80FA518}" srcOrd="1" destOrd="0" parTransId="{0824303B-AB88-4AD9-9337-72F21C6DB09E}" sibTransId="{09180CA1-FAA9-4437-8356-1BA1A369F8C7}"/>
    <dgm:cxn modelId="{44762656-6E67-4EF4-A6B7-450166406159}" srcId="{7179A347-5D57-45EA-AEB2-BD4AA80FA518}" destId="{E73640D5-FB96-445F-91F9-2F37F137A50F}" srcOrd="6" destOrd="0" parTransId="{54466AC9-894D-4368-A3C6-28F01FC01059}" sibTransId="{7CF740B1-CD2C-4706-B298-CFDCBDD67745}"/>
    <dgm:cxn modelId="{B520F36C-B743-4719-84F3-069AC4BEB4E9}" type="presOf" srcId="{5BC3A001-3BF6-41FF-B6B8-AA3816846549}" destId="{402C0AFE-455D-40B9-B53B-C0DB4CC003EB}" srcOrd="0" destOrd="0" presId="urn:microsoft.com/office/officeart/2005/8/layout/hierarchy3"/>
    <dgm:cxn modelId="{9B725D71-90AC-4297-A579-46B050F1A3ED}" type="presOf" srcId="{51F03DA6-15B6-40FB-BAC7-3B6128C0616D}" destId="{041BA892-3B3B-49DC-A6E5-696E69192A8A}" srcOrd="0" destOrd="0" presId="urn:microsoft.com/office/officeart/2005/8/layout/hierarchy3"/>
    <dgm:cxn modelId="{701FBC15-7947-405B-AF5A-1DF1C1E36E33}" srcId="{51F03DA6-15B6-40FB-BAC7-3B6128C0616D}" destId="{9AC02D94-BBD8-446A-8F5F-B67A63362E95}" srcOrd="0" destOrd="0" parTransId="{82C84F6A-AF73-484D-B9EA-C839846A5C6D}" sibTransId="{8EBDD333-E3D1-4DC2-A127-7821EA0FEFD3}"/>
    <dgm:cxn modelId="{EEAC68F7-78D2-41B0-80B2-AF8745348132}" type="presOf" srcId="{B304CB8D-AAA3-4A82-884B-334AB1DB7020}" destId="{6F647493-6A77-4EF2-9057-D41CF1E23E86}" srcOrd="0" destOrd="0" presId="urn:microsoft.com/office/officeart/2005/8/layout/hierarchy3"/>
    <dgm:cxn modelId="{0AEEDEDE-6210-4AFC-B522-ED69C64B6D8C}" type="presOf" srcId="{D2E2E7C7-41E6-44DA-BD6C-E748ADC37ADF}" destId="{23068721-01FD-426A-809A-5104895BAD81}" srcOrd="0" destOrd="0" presId="urn:microsoft.com/office/officeart/2005/8/layout/hierarchy3"/>
    <dgm:cxn modelId="{F83A6B8C-0A84-4869-AD31-D92D070AE68C}" srcId="{9AC02D94-BBD8-446A-8F5F-B67A63362E95}" destId="{46685DC9-0982-4F50-8101-4221E1958021}" srcOrd="6" destOrd="0" parTransId="{B304CB8D-AAA3-4A82-884B-334AB1DB7020}" sibTransId="{256586AE-D645-4678-9F0B-796D5A04F6F4}"/>
    <dgm:cxn modelId="{D6438BC1-1CCA-4F50-AB7D-C5E9692FDE6E}" type="presOf" srcId="{CA0226C5-DD4E-4DAC-BD45-8AF5F7CF5505}" destId="{868DDA79-69C8-4DC9-A894-A78D165C922E}" srcOrd="0" destOrd="0" presId="urn:microsoft.com/office/officeart/2005/8/layout/hierarchy3"/>
    <dgm:cxn modelId="{B6C2F443-4C80-4580-AE8C-4E47828D58B3}" type="presOf" srcId="{16DCC922-ABA2-441E-92FE-11345573F23D}" destId="{5EA4EF60-E57A-462B-A00A-3CE03FEB0CB9}" srcOrd="0" destOrd="0" presId="urn:microsoft.com/office/officeart/2005/8/layout/hierarchy3"/>
    <dgm:cxn modelId="{39DF2CCA-4CF8-4512-8AAE-4577D6B6180C}" srcId="{7179A347-5D57-45EA-AEB2-BD4AA80FA518}" destId="{3B3ADF80-23C4-48BF-B1F0-9282A483C8ED}" srcOrd="1" destOrd="0" parTransId="{3E39D709-A1B9-46C9-BACF-8D5B1984B8ED}" sibTransId="{F3D8477F-9794-4DA6-B4E5-1F6089C09F41}"/>
    <dgm:cxn modelId="{63D3DB76-A522-4566-96A2-E81B8C7BA5AC}" type="presOf" srcId="{8BC24498-96B9-4837-A0E9-7720AD5079E6}" destId="{F50471F6-0375-4D40-B1EE-0600E78917D6}" srcOrd="0" destOrd="0" presId="urn:microsoft.com/office/officeart/2005/8/layout/hierarchy3"/>
    <dgm:cxn modelId="{91816F80-FAF6-498E-ACF2-45C8213C3B49}" type="presOf" srcId="{E52E17C2-BB0F-4160-B661-424C28AD55D5}" destId="{78E2A69E-9A2E-4AC2-B6EB-2F9969A489FF}" srcOrd="0" destOrd="0" presId="urn:microsoft.com/office/officeart/2005/8/layout/hierarchy3"/>
    <dgm:cxn modelId="{B0D808AD-0C66-4178-9A12-A4432016962C}" type="presOf" srcId="{D91C8AA2-144E-414C-8896-6E75F51CFDA0}" destId="{C5B396A4-2D20-4C9C-AA7E-18696F2BED7E}" srcOrd="0" destOrd="0" presId="urn:microsoft.com/office/officeart/2005/8/layout/hierarchy3"/>
    <dgm:cxn modelId="{285822DB-FB28-49C7-9A2E-DE2B13A28527}" srcId="{9AC02D94-BBD8-446A-8F5F-B67A63362E95}" destId="{8ABB348B-641C-4278-A979-EDE6DE75088E}" srcOrd="3" destOrd="0" parTransId="{1E6BDD8F-3894-492A-87B3-D5D3A82737AD}" sibTransId="{2659D177-4FB8-42CF-8C6A-C06A7439337A}"/>
    <dgm:cxn modelId="{3E731064-39E3-4E80-B59B-2FF5AC238406}" type="presOf" srcId="{1E162C02-A9A0-45D0-9F55-849D1640845C}" destId="{0432FA81-35DD-4548-8398-4C2941845E08}" srcOrd="0" destOrd="0" presId="urn:microsoft.com/office/officeart/2005/8/layout/hierarchy3"/>
    <dgm:cxn modelId="{A69ABE89-EB25-458D-B73F-DCED2CB7BB22}" type="presOf" srcId="{906A2871-F0F4-4A1B-961D-3D8F92F72B08}" destId="{A64EA84B-A1AD-4B0D-B6F4-607864AE14B0}" srcOrd="0" destOrd="0" presId="urn:microsoft.com/office/officeart/2005/8/layout/hierarchy3"/>
    <dgm:cxn modelId="{A863CF1A-64AC-4838-BFDE-1E7AD53979F9}" type="presParOf" srcId="{041BA892-3B3B-49DC-A6E5-696E69192A8A}" destId="{AA4DE87A-6E8D-4F75-A472-62C893B165B3}" srcOrd="0" destOrd="0" presId="urn:microsoft.com/office/officeart/2005/8/layout/hierarchy3"/>
    <dgm:cxn modelId="{C3EA4C59-EEFD-4B51-A960-65ADFCBFF49C}" type="presParOf" srcId="{AA4DE87A-6E8D-4F75-A472-62C893B165B3}" destId="{5C7BA416-2512-495F-B844-133B909A9BE8}" srcOrd="0" destOrd="0" presId="urn:microsoft.com/office/officeart/2005/8/layout/hierarchy3"/>
    <dgm:cxn modelId="{2DB4B5E3-11FB-49F7-8CED-6AE3A7F389DC}" type="presParOf" srcId="{5C7BA416-2512-495F-B844-133B909A9BE8}" destId="{4C9D4A74-4D0E-4533-81B2-3921ED9539C4}" srcOrd="0" destOrd="0" presId="urn:microsoft.com/office/officeart/2005/8/layout/hierarchy3"/>
    <dgm:cxn modelId="{B4E0D669-A822-4E7B-A26A-ED16C0941417}" type="presParOf" srcId="{5C7BA416-2512-495F-B844-133B909A9BE8}" destId="{B5BD92C2-960E-462B-8D17-4B071AA47113}" srcOrd="1" destOrd="0" presId="urn:microsoft.com/office/officeart/2005/8/layout/hierarchy3"/>
    <dgm:cxn modelId="{964EE4DD-424E-45D5-BB36-73495E8730C9}" type="presParOf" srcId="{AA4DE87A-6E8D-4F75-A472-62C893B165B3}" destId="{D45806BC-6CFB-470A-B19F-70766D3940FD}" srcOrd="1" destOrd="0" presId="urn:microsoft.com/office/officeart/2005/8/layout/hierarchy3"/>
    <dgm:cxn modelId="{192C6764-7A33-4F59-B699-DB2317E896C7}" type="presParOf" srcId="{D45806BC-6CFB-470A-B19F-70766D3940FD}" destId="{D6DDA180-42EF-4060-9826-5437478811A6}" srcOrd="0" destOrd="0" presId="urn:microsoft.com/office/officeart/2005/8/layout/hierarchy3"/>
    <dgm:cxn modelId="{61346534-2B86-449F-975F-53B87A038FF6}" type="presParOf" srcId="{D45806BC-6CFB-470A-B19F-70766D3940FD}" destId="{868DDA79-69C8-4DC9-A894-A78D165C922E}" srcOrd="1" destOrd="0" presId="urn:microsoft.com/office/officeart/2005/8/layout/hierarchy3"/>
    <dgm:cxn modelId="{5F1CACD8-BAB6-4AD0-A4B7-0E9D4F4197C8}" type="presParOf" srcId="{D45806BC-6CFB-470A-B19F-70766D3940FD}" destId="{402C0AFE-455D-40B9-B53B-C0DB4CC003EB}" srcOrd="2" destOrd="0" presId="urn:microsoft.com/office/officeart/2005/8/layout/hierarchy3"/>
    <dgm:cxn modelId="{ADD8148B-2606-4B71-9A32-7F9F6DBAAEC7}" type="presParOf" srcId="{D45806BC-6CFB-470A-B19F-70766D3940FD}" destId="{44C3CEE0-B278-4F86-940D-9D62D3288E39}" srcOrd="3" destOrd="0" presId="urn:microsoft.com/office/officeart/2005/8/layout/hierarchy3"/>
    <dgm:cxn modelId="{96DBA1C1-305E-4DDC-AA7A-460E1F9CA64E}" type="presParOf" srcId="{D45806BC-6CFB-470A-B19F-70766D3940FD}" destId="{F750FC79-B4D8-4C32-A170-CA7D031C80E5}" srcOrd="4" destOrd="0" presId="urn:microsoft.com/office/officeart/2005/8/layout/hierarchy3"/>
    <dgm:cxn modelId="{EB367909-8E8C-4CE6-90BF-86893F81D009}" type="presParOf" srcId="{D45806BC-6CFB-470A-B19F-70766D3940FD}" destId="{E1A9D263-1D4A-4E36-B0A2-BA5612A3BC41}" srcOrd="5" destOrd="0" presId="urn:microsoft.com/office/officeart/2005/8/layout/hierarchy3"/>
    <dgm:cxn modelId="{A7280CB2-64CE-4248-B776-C80666D82043}" type="presParOf" srcId="{D45806BC-6CFB-470A-B19F-70766D3940FD}" destId="{E9D80617-9A40-480A-AD1C-4E60C2173DEE}" srcOrd="6" destOrd="0" presId="urn:microsoft.com/office/officeart/2005/8/layout/hierarchy3"/>
    <dgm:cxn modelId="{D35D44F5-E7DB-42DC-A3B2-EED19536CFCF}" type="presParOf" srcId="{D45806BC-6CFB-470A-B19F-70766D3940FD}" destId="{3EF53EEE-5702-4D2C-B5C7-B29772C26D0D}" srcOrd="7" destOrd="0" presId="urn:microsoft.com/office/officeart/2005/8/layout/hierarchy3"/>
    <dgm:cxn modelId="{2DFCC756-F07B-401C-A7EF-F24F5C921EF0}" type="presParOf" srcId="{D45806BC-6CFB-470A-B19F-70766D3940FD}" destId="{875E502F-0523-4410-94A3-FC2966AF6B50}" srcOrd="8" destOrd="0" presId="urn:microsoft.com/office/officeart/2005/8/layout/hierarchy3"/>
    <dgm:cxn modelId="{1BC15AC3-D883-4FE1-A2A5-AC83EDF44EC3}" type="presParOf" srcId="{D45806BC-6CFB-470A-B19F-70766D3940FD}" destId="{FC564BD8-DD3A-4300-A993-8794B8909714}" srcOrd="9" destOrd="0" presId="urn:microsoft.com/office/officeart/2005/8/layout/hierarchy3"/>
    <dgm:cxn modelId="{589EDAA9-D3A5-492B-8155-46C87B49437A}" type="presParOf" srcId="{D45806BC-6CFB-470A-B19F-70766D3940FD}" destId="{03C4F378-118F-435B-87C1-F3CC26FE8C35}" srcOrd="10" destOrd="0" presId="urn:microsoft.com/office/officeart/2005/8/layout/hierarchy3"/>
    <dgm:cxn modelId="{6255E91A-6611-41C9-95DE-BA175E0CD3DE}" type="presParOf" srcId="{D45806BC-6CFB-470A-B19F-70766D3940FD}" destId="{A64EA84B-A1AD-4B0D-B6F4-607864AE14B0}" srcOrd="11" destOrd="0" presId="urn:microsoft.com/office/officeart/2005/8/layout/hierarchy3"/>
    <dgm:cxn modelId="{2A622675-737B-4892-821F-9E9B3F2D4B10}" type="presParOf" srcId="{D45806BC-6CFB-470A-B19F-70766D3940FD}" destId="{6F647493-6A77-4EF2-9057-D41CF1E23E86}" srcOrd="12" destOrd="0" presId="urn:microsoft.com/office/officeart/2005/8/layout/hierarchy3"/>
    <dgm:cxn modelId="{A8C4D61A-6E1F-4D9F-960D-0941FD5D13EA}" type="presParOf" srcId="{D45806BC-6CFB-470A-B19F-70766D3940FD}" destId="{B11C819A-264E-4B43-A5D9-454C9B52BFDA}" srcOrd="13" destOrd="0" presId="urn:microsoft.com/office/officeart/2005/8/layout/hierarchy3"/>
    <dgm:cxn modelId="{596E57C4-F934-4181-9809-3FBD436BEE6A}" type="presParOf" srcId="{D45806BC-6CFB-470A-B19F-70766D3940FD}" destId="{99C363B0-096A-49E8-9A23-B1526EAAA9D2}" srcOrd="14" destOrd="0" presId="urn:microsoft.com/office/officeart/2005/8/layout/hierarchy3"/>
    <dgm:cxn modelId="{A05E1063-08E9-46B5-B783-D17DA56D53AA}" type="presParOf" srcId="{D45806BC-6CFB-470A-B19F-70766D3940FD}" destId="{CFEA59A5-B028-4C6D-92BD-2D2CCCB15917}" srcOrd="15" destOrd="0" presId="urn:microsoft.com/office/officeart/2005/8/layout/hierarchy3"/>
    <dgm:cxn modelId="{2BDDEB68-2B57-41CE-830B-8162310FA923}" type="presParOf" srcId="{041BA892-3B3B-49DC-A6E5-696E69192A8A}" destId="{24BA0821-44B8-4BD2-9668-FA97401C93A9}" srcOrd="1" destOrd="0" presId="urn:microsoft.com/office/officeart/2005/8/layout/hierarchy3"/>
    <dgm:cxn modelId="{4A7D50AE-E0D3-49AE-9610-56C2DB5A64BE}" type="presParOf" srcId="{24BA0821-44B8-4BD2-9668-FA97401C93A9}" destId="{08F09BC4-AB9F-40E1-A9E3-4E4F1FF8869E}" srcOrd="0" destOrd="0" presId="urn:microsoft.com/office/officeart/2005/8/layout/hierarchy3"/>
    <dgm:cxn modelId="{D78DF11C-8F69-443B-AAE4-9F59B360F766}" type="presParOf" srcId="{08F09BC4-AB9F-40E1-A9E3-4E4F1FF8869E}" destId="{D4EDDAED-F35A-4B8B-AB64-1C83911403A3}" srcOrd="0" destOrd="0" presId="urn:microsoft.com/office/officeart/2005/8/layout/hierarchy3"/>
    <dgm:cxn modelId="{116777AA-7EB3-408F-80E5-32569D2B871A}" type="presParOf" srcId="{08F09BC4-AB9F-40E1-A9E3-4E4F1FF8869E}" destId="{8D20E69F-CE96-4053-A4BB-62D6005662B6}" srcOrd="1" destOrd="0" presId="urn:microsoft.com/office/officeart/2005/8/layout/hierarchy3"/>
    <dgm:cxn modelId="{E27914DE-3C01-44C7-A437-24186F5994E9}" type="presParOf" srcId="{24BA0821-44B8-4BD2-9668-FA97401C93A9}" destId="{E04ED18C-A51B-4FB6-80F1-01E657CBFC5A}" srcOrd="1" destOrd="0" presId="urn:microsoft.com/office/officeart/2005/8/layout/hierarchy3"/>
    <dgm:cxn modelId="{25DD7343-D26D-4566-B4F5-2DF056A638F1}" type="presParOf" srcId="{E04ED18C-A51B-4FB6-80F1-01E657CBFC5A}" destId="{A1C2A7B6-08AA-418E-B727-6944DA740BD3}" srcOrd="0" destOrd="0" presId="urn:microsoft.com/office/officeart/2005/8/layout/hierarchy3"/>
    <dgm:cxn modelId="{A9C2B8B9-0411-401D-A818-9FF742AEE92D}" type="presParOf" srcId="{E04ED18C-A51B-4FB6-80F1-01E657CBFC5A}" destId="{C5B396A4-2D20-4C9C-AA7E-18696F2BED7E}" srcOrd="1" destOrd="0" presId="urn:microsoft.com/office/officeart/2005/8/layout/hierarchy3"/>
    <dgm:cxn modelId="{AD73C09E-F861-4D61-AE38-B5BFF486BB5C}" type="presParOf" srcId="{E04ED18C-A51B-4FB6-80F1-01E657CBFC5A}" destId="{AE93247C-1F8B-496D-A353-38EC521D7D2C}" srcOrd="2" destOrd="0" presId="urn:microsoft.com/office/officeart/2005/8/layout/hierarchy3"/>
    <dgm:cxn modelId="{0DA06096-55F7-4373-847A-131B2D1932CE}" type="presParOf" srcId="{E04ED18C-A51B-4FB6-80F1-01E657CBFC5A}" destId="{23F3DAA1-2451-49F3-939B-DD53D31AA4B3}" srcOrd="3" destOrd="0" presId="urn:microsoft.com/office/officeart/2005/8/layout/hierarchy3"/>
    <dgm:cxn modelId="{B0D2CB1D-1DA9-4A9C-9349-99A33097B4D8}" type="presParOf" srcId="{E04ED18C-A51B-4FB6-80F1-01E657CBFC5A}" destId="{17614317-FB89-4487-AE4A-F0BE39027458}" srcOrd="4" destOrd="0" presId="urn:microsoft.com/office/officeart/2005/8/layout/hierarchy3"/>
    <dgm:cxn modelId="{0D538EAC-1F6F-4684-943E-BF2E3FC13785}" type="presParOf" srcId="{E04ED18C-A51B-4FB6-80F1-01E657CBFC5A}" destId="{0432FA81-35DD-4548-8398-4C2941845E08}" srcOrd="5" destOrd="0" presId="urn:microsoft.com/office/officeart/2005/8/layout/hierarchy3"/>
    <dgm:cxn modelId="{F139550A-B3BD-47E2-8DDB-71518A472C90}" type="presParOf" srcId="{E04ED18C-A51B-4FB6-80F1-01E657CBFC5A}" destId="{9944B590-841D-4E1D-B067-D85CD5F7DC2E}" srcOrd="6" destOrd="0" presId="urn:microsoft.com/office/officeart/2005/8/layout/hierarchy3"/>
    <dgm:cxn modelId="{E1530F31-910B-4485-ABAF-99A90CABE2DE}" type="presParOf" srcId="{E04ED18C-A51B-4FB6-80F1-01E657CBFC5A}" destId="{52B8C68E-A147-4DE5-B53F-352FB97F34DA}" srcOrd="7" destOrd="0" presId="urn:microsoft.com/office/officeart/2005/8/layout/hierarchy3"/>
    <dgm:cxn modelId="{AEF0AB4B-8F5E-413A-89B2-37D73219773E}" type="presParOf" srcId="{E04ED18C-A51B-4FB6-80F1-01E657CBFC5A}" destId="{CEC699BA-E833-491A-A51F-30008B91916A}" srcOrd="8" destOrd="0" presId="urn:microsoft.com/office/officeart/2005/8/layout/hierarchy3"/>
    <dgm:cxn modelId="{07FF1F58-0639-491A-9131-4C2A01B719CC}" type="presParOf" srcId="{E04ED18C-A51B-4FB6-80F1-01E657CBFC5A}" destId="{05637655-2516-4114-9568-FF1986307240}" srcOrd="9" destOrd="0" presId="urn:microsoft.com/office/officeart/2005/8/layout/hierarchy3"/>
    <dgm:cxn modelId="{B0F03188-26AC-460E-AE97-EC88229EF031}" type="presParOf" srcId="{E04ED18C-A51B-4FB6-80F1-01E657CBFC5A}" destId="{23068721-01FD-426A-809A-5104895BAD81}" srcOrd="10" destOrd="0" presId="urn:microsoft.com/office/officeart/2005/8/layout/hierarchy3"/>
    <dgm:cxn modelId="{9EA229B8-758D-4223-9E32-1CF0E1594131}" type="presParOf" srcId="{E04ED18C-A51B-4FB6-80F1-01E657CBFC5A}" destId="{D2AFFA7F-8B6C-4B14-A395-1C5038A7C564}" srcOrd="11" destOrd="0" presId="urn:microsoft.com/office/officeart/2005/8/layout/hierarchy3"/>
    <dgm:cxn modelId="{BF7D5C52-B023-4C4B-9D8C-A36083D8BC52}" type="presParOf" srcId="{E04ED18C-A51B-4FB6-80F1-01E657CBFC5A}" destId="{F09641F3-EFD8-41F7-BC3B-313702168905}" srcOrd="12" destOrd="0" presId="urn:microsoft.com/office/officeart/2005/8/layout/hierarchy3"/>
    <dgm:cxn modelId="{A1A14D75-1002-4CB9-92EB-2231C9811985}" type="presParOf" srcId="{E04ED18C-A51B-4FB6-80F1-01E657CBFC5A}" destId="{6950EB35-8ECE-49D5-BA49-D93F22F268BF}" srcOrd="13" destOrd="0" presId="urn:microsoft.com/office/officeart/2005/8/layout/hierarchy3"/>
    <dgm:cxn modelId="{EF8D4847-3BDF-438E-83A1-7080E701792C}" type="presParOf" srcId="{E04ED18C-A51B-4FB6-80F1-01E657CBFC5A}" destId="{F50471F6-0375-4D40-B1EE-0600E78917D6}" srcOrd="14" destOrd="0" presId="urn:microsoft.com/office/officeart/2005/8/layout/hierarchy3"/>
    <dgm:cxn modelId="{97967FDC-973E-48EE-A98F-87B7999AEAA3}" type="presParOf" srcId="{E04ED18C-A51B-4FB6-80F1-01E657CBFC5A}" destId="{5EA4EF60-E57A-462B-A00A-3CE03FEB0CB9}" srcOrd="15" destOrd="0" presId="urn:microsoft.com/office/officeart/2005/8/layout/hierarchy3"/>
    <dgm:cxn modelId="{FBF2C15F-1348-4DAF-9011-715D7FAD7288}" type="presParOf" srcId="{E04ED18C-A51B-4FB6-80F1-01E657CBFC5A}" destId="{C370E28C-178E-499D-837D-CC4DFC42F04A}" srcOrd="16" destOrd="0" presId="urn:microsoft.com/office/officeart/2005/8/layout/hierarchy3"/>
    <dgm:cxn modelId="{645AC76E-4571-4776-8462-A3DACA0420CC}" type="presParOf" srcId="{E04ED18C-A51B-4FB6-80F1-01E657CBFC5A}" destId="{78E2A69E-9A2E-4AC2-B6EB-2F9969A489FF}" srcOrd="17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29C5DE-1E5C-4269-90E8-1FF899E357F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B78F6B3-16F3-4ACC-A5C5-CB14512A4C5C}">
      <dgm:prSet phldrT="[Texte]" custT="1"/>
      <dgm:spPr/>
      <dgm:t>
        <a:bodyPr/>
        <a:lstStyle/>
        <a:p>
          <a:r>
            <a:rPr lang="fr-FR" sz="1800" b="1" dirty="0" smtClean="0"/>
            <a:t>Dossier      </a:t>
          </a:r>
          <a:r>
            <a:rPr lang="fr-FR" sz="1400" b="1" dirty="0" smtClean="0"/>
            <a:t> (dépôt au plus tard le jeudi 4 mai au lycée du </a:t>
          </a:r>
          <a:r>
            <a:rPr lang="fr-FR" sz="1400" b="1" dirty="0" err="1" smtClean="0"/>
            <a:t>Granier</a:t>
          </a:r>
          <a:r>
            <a:rPr lang="fr-FR" sz="1400" b="1" dirty="0" smtClean="0"/>
            <a:t>)</a:t>
          </a:r>
          <a:endParaRPr lang="fr-FR" sz="1400" b="1" dirty="0"/>
        </a:p>
      </dgm:t>
    </dgm:pt>
    <dgm:pt modelId="{E351E45E-FC65-4E48-A5F5-F32767C15A37}" type="parTrans" cxnId="{9AFD0F7D-80D3-496C-8D24-DB40D930021C}">
      <dgm:prSet/>
      <dgm:spPr/>
      <dgm:t>
        <a:bodyPr/>
        <a:lstStyle/>
        <a:p>
          <a:endParaRPr lang="fr-FR" b="1"/>
        </a:p>
      </dgm:t>
    </dgm:pt>
    <dgm:pt modelId="{7747251B-B11C-4F92-B8CB-DB3AC77BE414}" type="sibTrans" cxnId="{9AFD0F7D-80D3-496C-8D24-DB40D930021C}">
      <dgm:prSet/>
      <dgm:spPr/>
      <dgm:t>
        <a:bodyPr/>
        <a:lstStyle/>
        <a:p>
          <a:endParaRPr lang="fr-FR" b="1"/>
        </a:p>
      </dgm:t>
    </dgm:pt>
    <dgm:pt modelId="{2C56C65A-AB15-4BB8-8F69-A29ECA68D364}">
      <dgm:prSet phldrT="[Texte]" custT="1"/>
      <dgm:spPr/>
      <dgm:t>
        <a:bodyPr/>
        <a:lstStyle/>
        <a:p>
          <a:r>
            <a:rPr lang="fr-FR" sz="1400" b="1" dirty="0" smtClean="0"/>
            <a:t>Passeport professionnel</a:t>
          </a:r>
          <a:endParaRPr lang="fr-FR" sz="1400" b="1" dirty="0"/>
        </a:p>
      </dgm:t>
    </dgm:pt>
    <dgm:pt modelId="{3D7A4D0B-4C2F-44C7-9B16-E99CB774828A}" type="parTrans" cxnId="{FC10645D-771C-4F65-9167-1990ACE2054D}">
      <dgm:prSet/>
      <dgm:spPr/>
      <dgm:t>
        <a:bodyPr/>
        <a:lstStyle/>
        <a:p>
          <a:endParaRPr lang="fr-FR" b="1"/>
        </a:p>
      </dgm:t>
    </dgm:pt>
    <dgm:pt modelId="{4CA5A85B-D9C4-4AA2-8E50-4952E91E4AA9}" type="sibTrans" cxnId="{FC10645D-771C-4F65-9167-1990ACE2054D}">
      <dgm:prSet/>
      <dgm:spPr/>
      <dgm:t>
        <a:bodyPr/>
        <a:lstStyle/>
        <a:p>
          <a:endParaRPr lang="fr-FR" b="1"/>
        </a:p>
      </dgm:t>
    </dgm:pt>
    <dgm:pt modelId="{9A30681A-D61E-4E76-9183-8ECF83E4F6BE}">
      <dgm:prSet phldrT="[Texte]" custT="1"/>
      <dgm:spPr/>
      <dgm:t>
        <a:bodyPr/>
        <a:lstStyle/>
        <a:p>
          <a:r>
            <a:rPr lang="fr-FR" sz="1400" b="1" dirty="0" smtClean="0"/>
            <a:t>Attestation de stages ou certificats de travail</a:t>
          </a:r>
          <a:endParaRPr lang="fr-FR" sz="1400" b="1" dirty="0"/>
        </a:p>
      </dgm:t>
    </dgm:pt>
    <dgm:pt modelId="{BA22F6F1-6198-4B45-9321-403FE61B703D}" type="parTrans" cxnId="{A6A98E1E-5CDD-4B3A-B8FC-CE7233CBCB3B}">
      <dgm:prSet/>
      <dgm:spPr/>
      <dgm:t>
        <a:bodyPr/>
        <a:lstStyle/>
        <a:p>
          <a:endParaRPr lang="fr-FR" b="1"/>
        </a:p>
      </dgm:t>
    </dgm:pt>
    <dgm:pt modelId="{3F8FEBE6-B8C5-4402-9851-BBCE9538AD00}" type="sibTrans" cxnId="{A6A98E1E-5CDD-4B3A-B8FC-CE7233CBCB3B}">
      <dgm:prSet/>
      <dgm:spPr/>
      <dgm:t>
        <a:bodyPr/>
        <a:lstStyle/>
        <a:p>
          <a:endParaRPr lang="fr-FR" b="1"/>
        </a:p>
      </dgm:t>
    </dgm:pt>
    <dgm:pt modelId="{70A8970A-3566-4561-A355-669530898D1B}">
      <dgm:prSet phldrT="[Texte]" custT="1"/>
      <dgm:spPr/>
      <dgm:t>
        <a:bodyPr/>
        <a:lstStyle/>
        <a:p>
          <a:r>
            <a:rPr lang="fr-FR" sz="1800" b="1" dirty="0" smtClean="0"/>
            <a:t>Conformité de dossier</a:t>
          </a:r>
          <a:endParaRPr lang="fr-FR" sz="1800" b="1" dirty="0"/>
        </a:p>
      </dgm:t>
    </dgm:pt>
    <dgm:pt modelId="{5AF3F6E3-4F12-4259-B83A-D1564E0E952F}" type="parTrans" cxnId="{50D14AD6-ADC1-4040-AFE9-6114A88DD862}">
      <dgm:prSet/>
      <dgm:spPr/>
      <dgm:t>
        <a:bodyPr/>
        <a:lstStyle/>
        <a:p>
          <a:endParaRPr lang="fr-FR" b="1"/>
        </a:p>
      </dgm:t>
    </dgm:pt>
    <dgm:pt modelId="{440E9E25-6D77-4966-BD5A-B6EFA275F8DE}" type="sibTrans" cxnId="{50D14AD6-ADC1-4040-AFE9-6114A88DD862}">
      <dgm:prSet/>
      <dgm:spPr/>
      <dgm:t>
        <a:bodyPr/>
        <a:lstStyle/>
        <a:p>
          <a:endParaRPr lang="fr-FR" b="1"/>
        </a:p>
      </dgm:t>
    </dgm:pt>
    <dgm:pt modelId="{EDF5DC9C-99D6-4646-AB0F-8C43E914E438}">
      <dgm:prSet phldrT="[Texte]" custT="1"/>
      <dgm:spPr/>
      <dgm:t>
        <a:bodyPr/>
        <a:lstStyle/>
        <a:p>
          <a:r>
            <a:rPr lang="fr-FR" sz="1400" b="1" dirty="0" smtClean="0"/>
            <a:t>Vendredi 12 mai</a:t>
          </a:r>
          <a:endParaRPr lang="fr-FR" sz="1400" b="1" dirty="0"/>
        </a:p>
      </dgm:t>
    </dgm:pt>
    <dgm:pt modelId="{89DEB9AF-1394-4360-94C3-6B83A07561FE}" type="parTrans" cxnId="{03709B4F-D46F-40BD-B21B-A1B90DF29061}">
      <dgm:prSet/>
      <dgm:spPr/>
      <dgm:t>
        <a:bodyPr/>
        <a:lstStyle/>
        <a:p>
          <a:endParaRPr lang="fr-FR" b="1"/>
        </a:p>
      </dgm:t>
    </dgm:pt>
    <dgm:pt modelId="{2005BEE1-9AAA-45C3-B43D-A16B39FB6DF3}" type="sibTrans" cxnId="{03709B4F-D46F-40BD-B21B-A1B90DF29061}">
      <dgm:prSet/>
      <dgm:spPr/>
      <dgm:t>
        <a:bodyPr/>
        <a:lstStyle/>
        <a:p>
          <a:endParaRPr lang="fr-FR" b="1"/>
        </a:p>
      </dgm:t>
    </dgm:pt>
    <dgm:pt modelId="{9E3F11E2-660F-4FAE-87D8-34F825BFAA5B}">
      <dgm:prSet phldrT="[Texte]" custT="1"/>
      <dgm:spPr/>
      <dgm:t>
        <a:bodyPr/>
        <a:lstStyle/>
        <a:p>
          <a:r>
            <a:rPr lang="fr-FR" sz="1800" b="1" dirty="0" smtClean="0"/>
            <a:t>Evaluation : </a:t>
          </a:r>
          <a:r>
            <a:rPr lang="fr-FR" sz="1400" b="1" dirty="0" smtClean="0"/>
            <a:t>du jeudi 8 au jeudi 15 juin </a:t>
          </a:r>
          <a:endParaRPr lang="fr-FR" sz="1400" b="1" dirty="0"/>
        </a:p>
      </dgm:t>
    </dgm:pt>
    <dgm:pt modelId="{28F8E34C-5CDB-4217-B45C-3910544933FE}" type="parTrans" cxnId="{9E1BB252-422F-46EA-8B21-1A800D26FCF7}">
      <dgm:prSet/>
      <dgm:spPr/>
      <dgm:t>
        <a:bodyPr/>
        <a:lstStyle/>
        <a:p>
          <a:endParaRPr lang="fr-FR" b="1"/>
        </a:p>
      </dgm:t>
    </dgm:pt>
    <dgm:pt modelId="{853363B3-BA04-4A46-B094-366F15D42FF1}" type="sibTrans" cxnId="{9E1BB252-422F-46EA-8B21-1A800D26FCF7}">
      <dgm:prSet/>
      <dgm:spPr/>
      <dgm:t>
        <a:bodyPr/>
        <a:lstStyle/>
        <a:p>
          <a:endParaRPr lang="fr-FR" b="1"/>
        </a:p>
      </dgm:t>
    </dgm:pt>
    <dgm:pt modelId="{5B6F8B61-E3F8-4447-A13E-9EED07C0BB6B}">
      <dgm:prSet phldrT="[Texte]" custT="1"/>
      <dgm:spPr/>
      <dgm:t>
        <a:bodyPr/>
        <a:lstStyle/>
        <a:p>
          <a:r>
            <a:rPr lang="fr-FR" sz="1400" b="1" dirty="0" smtClean="0"/>
            <a:t>13 commissions par jour composées de 2 professeurs et d’un professionnel</a:t>
          </a:r>
          <a:endParaRPr lang="fr-FR" sz="1400" b="1" dirty="0"/>
        </a:p>
      </dgm:t>
    </dgm:pt>
    <dgm:pt modelId="{0E40E122-F712-49AD-8401-FEB2705A128B}" type="parTrans" cxnId="{77045B6D-50B9-4693-9DDF-EC967BFFDE56}">
      <dgm:prSet/>
      <dgm:spPr/>
      <dgm:t>
        <a:bodyPr/>
        <a:lstStyle/>
        <a:p>
          <a:endParaRPr lang="fr-FR" b="1"/>
        </a:p>
      </dgm:t>
    </dgm:pt>
    <dgm:pt modelId="{6D3AD8D4-15B2-42E9-B169-86009BFF0868}" type="sibTrans" cxnId="{77045B6D-50B9-4693-9DDF-EC967BFFDE56}">
      <dgm:prSet/>
      <dgm:spPr/>
      <dgm:t>
        <a:bodyPr/>
        <a:lstStyle/>
        <a:p>
          <a:endParaRPr lang="fr-FR" b="1"/>
        </a:p>
      </dgm:t>
    </dgm:pt>
    <dgm:pt modelId="{FCEA21FB-41E1-4721-B651-2F1872A8641B}">
      <dgm:prSet phldrT="[Texte]" custT="1"/>
      <dgm:spPr/>
      <dgm:t>
        <a:bodyPr/>
        <a:lstStyle/>
        <a:p>
          <a:r>
            <a:rPr lang="fr-FR" sz="1400" b="1" dirty="0" smtClean="0"/>
            <a:t>Lycée du </a:t>
          </a:r>
          <a:r>
            <a:rPr lang="fr-FR" sz="1400" b="1" dirty="0" err="1" smtClean="0"/>
            <a:t>Granier</a:t>
          </a:r>
          <a:endParaRPr lang="fr-FR" sz="1400" b="1" dirty="0"/>
        </a:p>
      </dgm:t>
    </dgm:pt>
    <dgm:pt modelId="{D3BC7951-EBA8-4291-8F04-568FC01ECD45}" type="parTrans" cxnId="{BFF9889B-4E02-40D3-87B1-06BD6F2D58CF}">
      <dgm:prSet/>
      <dgm:spPr/>
      <dgm:t>
        <a:bodyPr/>
        <a:lstStyle/>
        <a:p>
          <a:endParaRPr lang="fr-FR" b="1"/>
        </a:p>
      </dgm:t>
    </dgm:pt>
    <dgm:pt modelId="{3B53F324-828B-4836-9F48-829C737E5A40}" type="sibTrans" cxnId="{BFF9889B-4E02-40D3-87B1-06BD6F2D58CF}">
      <dgm:prSet/>
      <dgm:spPr/>
      <dgm:t>
        <a:bodyPr/>
        <a:lstStyle/>
        <a:p>
          <a:endParaRPr lang="fr-FR" b="1"/>
        </a:p>
      </dgm:t>
    </dgm:pt>
    <dgm:pt modelId="{499866F2-4145-4256-AC0D-25F67F6E8556}">
      <dgm:prSet phldrT="[Texte]" custT="1"/>
      <dgm:spPr/>
      <dgm:t>
        <a:bodyPr/>
        <a:lstStyle/>
        <a:p>
          <a:r>
            <a:rPr lang="fr-FR" sz="1400" b="1" dirty="0" smtClean="0"/>
            <a:t>Ecrit « Analyse de l’organisation d’un processus » (12 pages maximum sans annexe)</a:t>
          </a:r>
          <a:endParaRPr lang="fr-FR" sz="1400" b="1" dirty="0"/>
        </a:p>
      </dgm:t>
    </dgm:pt>
    <dgm:pt modelId="{489C3560-8FD2-4885-AF8A-C21FF1463814}" type="parTrans" cxnId="{BE1C52E9-15C3-415E-A048-4BDB6C70982D}">
      <dgm:prSet/>
      <dgm:spPr/>
      <dgm:t>
        <a:bodyPr/>
        <a:lstStyle/>
        <a:p>
          <a:endParaRPr lang="fr-FR" b="1"/>
        </a:p>
      </dgm:t>
    </dgm:pt>
    <dgm:pt modelId="{87577057-ACE6-4A00-945F-E224447CCEFE}" type="sibTrans" cxnId="{BE1C52E9-15C3-415E-A048-4BDB6C70982D}">
      <dgm:prSet/>
      <dgm:spPr/>
      <dgm:t>
        <a:bodyPr/>
        <a:lstStyle/>
        <a:p>
          <a:endParaRPr lang="fr-FR" b="1"/>
        </a:p>
      </dgm:t>
    </dgm:pt>
    <dgm:pt modelId="{0EDD1554-55D3-47D8-8A64-885E86D87707}">
      <dgm:prSet phldrT="[Texte]" custT="1"/>
      <dgm:spPr/>
      <dgm:t>
        <a:bodyPr/>
        <a:lstStyle/>
        <a:p>
          <a:r>
            <a:rPr lang="fr-FR" sz="1800" b="1" dirty="0" smtClean="0"/>
            <a:t>Déroulement de l’épreuve</a:t>
          </a:r>
          <a:endParaRPr lang="fr-FR" sz="1800" b="1" dirty="0"/>
        </a:p>
      </dgm:t>
    </dgm:pt>
    <dgm:pt modelId="{710087ED-F4E6-4DFE-A756-E2088079024D}" type="parTrans" cxnId="{699A3F4B-AF39-4DFB-8049-C8E92463D99A}">
      <dgm:prSet/>
      <dgm:spPr/>
      <dgm:t>
        <a:bodyPr/>
        <a:lstStyle/>
        <a:p>
          <a:endParaRPr lang="fr-FR"/>
        </a:p>
      </dgm:t>
    </dgm:pt>
    <dgm:pt modelId="{5E2BA62F-02CF-4A3D-BC4A-902DD872A507}" type="sibTrans" cxnId="{699A3F4B-AF39-4DFB-8049-C8E92463D99A}">
      <dgm:prSet/>
      <dgm:spPr/>
      <dgm:t>
        <a:bodyPr/>
        <a:lstStyle/>
        <a:p>
          <a:endParaRPr lang="fr-FR"/>
        </a:p>
      </dgm:t>
    </dgm:pt>
    <dgm:pt modelId="{67145A41-DC19-41F7-BDC6-4DBE8FCADA4B}">
      <dgm:prSet phldrT="[Texte]" custT="1"/>
      <dgm:spPr/>
      <dgm:t>
        <a:bodyPr/>
        <a:lstStyle/>
        <a:p>
          <a:r>
            <a:rPr lang="fr-FR" sz="1400" b="1" dirty="0" smtClean="0"/>
            <a:t>Première phase 15 mn : prend appui sur l’écrit produit (analyse et veille)</a:t>
          </a:r>
          <a:endParaRPr lang="fr-FR" sz="1400" b="1" dirty="0"/>
        </a:p>
      </dgm:t>
    </dgm:pt>
    <dgm:pt modelId="{4F832383-CD07-4342-BEBA-148B8741E78A}" type="parTrans" cxnId="{A0668146-E179-437A-9599-1FF6327EB1C6}">
      <dgm:prSet/>
      <dgm:spPr/>
      <dgm:t>
        <a:bodyPr/>
        <a:lstStyle/>
        <a:p>
          <a:endParaRPr lang="fr-FR"/>
        </a:p>
      </dgm:t>
    </dgm:pt>
    <dgm:pt modelId="{487E18EB-0AFB-421D-B70C-401671C0D614}" type="sibTrans" cxnId="{A0668146-E179-437A-9599-1FF6327EB1C6}">
      <dgm:prSet/>
      <dgm:spPr/>
      <dgm:t>
        <a:bodyPr/>
        <a:lstStyle/>
        <a:p>
          <a:endParaRPr lang="fr-FR"/>
        </a:p>
      </dgm:t>
    </dgm:pt>
    <dgm:pt modelId="{74117E85-B5AA-4562-9A3A-1C42559646FA}">
      <dgm:prSet phldrT="[Texte]" custT="1"/>
      <dgm:spPr/>
      <dgm:t>
        <a:bodyPr/>
        <a:lstStyle/>
        <a:p>
          <a:r>
            <a:rPr lang="fr-FR" sz="1400" b="1" dirty="0" smtClean="0"/>
            <a:t>Deuxième phase 15 mn : centrée sur le parcours professionnel et prenant appui sur le passeport professionnel</a:t>
          </a:r>
          <a:endParaRPr lang="fr-FR" sz="1400" b="1" dirty="0"/>
        </a:p>
      </dgm:t>
    </dgm:pt>
    <dgm:pt modelId="{C74193E2-19A3-4BD8-9D94-9BD46B8A9CC5}" type="parTrans" cxnId="{52C09E81-C6DE-48BD-99F7-3EBE772926D2}">
      <dgm:prSet/>
      <dgm:spPr/>
      <dgm:t>
        <a:bodyPr/>
        <a:lstStyle/>
        <a:p>
          <a:endParaRPr lang="fr-FR"/>
        </a:p>
      </dgm:t>
    </dgm:pt>
    <dgm:pt modelId="{6115C2C3-2707-4345-9334-C37436CF1A9A}" type="sibTrans" cxnId="{52C09E81-C6DE-48BD-99F7-3EBE772926D2}">
      <dgm:prSet/>
      <dgm:spPr/>
      <dgm:t>
        <a:bodyPr/>
        <a:lstStyle/>
        <a:p>
          <a:endParaRPr lang="fr-FR"/>
        </a:p>
      </dgm:t>
    </dgm:pt>
    <dgm:pt modelId="{A9E65335-3772-4D64-9289-A1461BF5C5E7}">
      <dgm:prSet phldrT="[Texte]" custT="1"/>
      <dgm:spPr/>
      <dgm:t>
        <a:bodyPr/>
        <a:lstStyle/>
        <a:p>
          <a:r>
            <a:rPr lang="fr-FR" sz="1800" b="1" dirty="0" smtClean="0"/>
            <a:t>Harmonisation  et Lecture des dossiers</a:t>
          </a:r>
          <a:endParaRPr lang="fr-FR" sz="1800" b="1" dirty="0"/>
        </a:p>
      </dgm:t>
    </dgm:pt>
    <dgm:pt modelId="{D410230B-106F-4663-AAC4-3C70754A7C76}" type="parTrans" cxnId="{711C8304-2A4A-49CA-9411-8F1EFB95C22C}">
      <dgm:prSet/>
      <dgm:spPr/>
      <dgm:t>
        <a:bodyPr/>
        <a:lstStyle/>
        <a:p>
          <a:endParaRPr lang="fr-FR"/>
        </a:p>
      </dgm:t>
    </dgm:pt>
    <dgm:pt modelId="{60D1E846-7F3C-4FF1-BF3B-4F3B9DD63C3A}" type="sibTrans" cxnId="{711C8304-2A4A-49CA-9411-8F1EFB95C22C}">
      <dgm:prSet/>
      <dgm:spPr/>
      <dgm:t>
        <a:bodyPr/>
        <a:lstStyle/>
        <a:p>
          <a:endParaRPr lang="fr-FR"/>
        </a:p>
      </dgm:t>
    </dgm:pt>
    <dgm:pt modelId="{145037F2-9583-41F4-93ED-B7CA9D17D64C}">
      <dgm:prSet phldrT="[Texte]" custT="1"/>
      <dgm:spPr/>
      <dgm:t>
        <a:bodyPr/>
        <a:lstStyle/>
        <a:p>
          <a:r>
            <a:rPr lang="fr-FR" sz="1400" b="1" dirty="0" smtClean="0"/>
            <a:t>Temps de lecture à chaque début de ½ journée</a:t>
          </a:r>
          <a:endParaRPr lang="fr-FR" sz="1400" b="1" dirty="0"/>
        </a:p>
      </dgm:t>
    </dgm:pt>
    <dgm:pt modelId="{58B1306F-7BA1-4097-81CB-378C3D7ED730}" type="parTrans" cxnId="{E19F1064-F0D0-4A2B-B68D-19FF31B5ACAF}">
      <dgm:prSet/>
      <dgm:spPr/>
      <dgm:t>
        <a:bodyPr/>
        <a:lstStyle/>
        <a:p>
          <a:endParaRPr lang="fr-FR"/>
        </a:p>
      </dgm:t>
    </dgm:pt>
    <dgm:pt modelId="{CB2E1A62-A8FF-4258-B3C9-A2A0C5DDC10B}" type="sibTrans" cxnId="{E19F1064-F0D0-4A2B-B68D-19FF31B5ACAF}">
      <dgm:prSet/>
      <dgm:spPr/>
      <dgm:t>
        <a:bodyPr/>
        <a:lstStyle/>
        <a:p>
          <a:endParaRPr lang="fr-FR"/>
        </a:p>
      </dgm:t>
    </dgm:pt>
    <dgm:pt modelId="{08CB25C8-5849-46E2-998B-70FDDBA49D57}">
      <dgm:prSet phldrT="[Texte]" custT="1"/>
      <dgm:spPr/>
      <dgm:t>
        <a:bodyPr/>
        <a:lstStyle/>
        <a:p>
          <a:r>
            <a:rPr lang="fr-FR" sz="1400" b="1" dirty="0" smtClean="0"/>
            <a:t>Harmonisation chaque jour</a:t>
          </a:r>
          <a:endParaRPr lang="fr-FR" sz="1400" b="1" dirty="0"/>
        </a:p>
      </dgm:t>
    </dgm:pt>
    <dgm:pt modelId="{80FD1446-2A91-4C02-9FAB-EFA8C83BA541}" type="parTrans" cxnId="{581D1A67-2E32-404F-9231-8B4B91B58DD1}">
      <dgm:prSet/>
      <dgm:spPr/>
      <dgm:t>
        <a:bodyPr/>
        <a:lstStyle/>
        <a:p>
          <a:endParaRPr lang="fr-FR"/>
        </a:p>
      </dgm:t>
    </dgm:pt>
    <dgm:pt modelId="{EA652453-EB8B-423D-BE20-70DFCC5A933E}" type="sibTrans" cxnId="{581D1A67-2E32-404F-9231-8B4B91B58DD1}">
      <dgm:prSet/>
      <dgm:spPr/>
      <dgm:t>
        <a:bodyPr/>
        <a:lstStyle/>
        <a:p>
          <a:endParaRPr lang="fr-FR"/>
        </a:p>
      </dgm:t>
    </dgm:pt>
    <dgm:pt modelId="{107EFA57-AA6B-474F-9EEF-68EC6A67A5E1}" type="pres">
      <dgm:prSet presAssocID="{AA29C5DE-1E5C-4269-90E8-1FF899E357F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387EBFE-2163-4C49-8E6B-3AB57CD14C62}" type="pres">
      <dgm:prSet presAssocID="{AA29C5DE-1E5C-4269-90E8-1FF899E357F4}" presName="dummyMaxCanvas" presStyleCnt="0">
        <dgm:presLayoutVars/>
      </dgm:prSet>
      <dgm:spPr/>
      <dgm:t>
        <a:bodyPr/>
        <a:lstStyle/>
        <a:p>
          <a:endParaRPr lang="fr-FR"/>
        </a:p>
      </dgm:t>
    </dgm:pt>
    <dgm:pt modelId="{EC5B8E63-E886-4CB1-87F3-EA6C7B77750F}" type="pres">
      <dgm:prSet presAssocID="{AA29C5DE-1E5C-4269-90E8-1FF899E357F4}" presName="FiveNodes_1" presStyleLbl="node1" presStyleIdx="0" presStyleCnt="5" custScaleY="1417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EDFC7D-9E7A-4255-A59C-3C26089A44CA}" type="pres">
      <dgm:prSet presAssocID="{AA29C5DE-1E5C-4269-90E8-1FF899E357F4}" presName="FiveNodes_2" presStyleLbl="node1" presStyleIdx="1" presStyleCnt="5" custScaleY="60283" custLinFactNeighborX="-253" custLinFactNeighborY="-35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4F305D-BD07-4B0C-A099-1C77EB9CE438}" type="pres">
      <dgm:prSet presAssocID="{AA29C5DE-1E5C-4269-90E8-1FF899E357F4}" presName="FiveNodes_3" presStyleLbl="node1" presStyleIdx="2" presStyleCnt="5" custLinFactNeighborX="-505" custLinFactNeighborY="-2725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3A8BA7-AF32-41FE-B123-C217F712EE78}" type="pres">
      <dgm:prSet presAssocID="{AA29C5DE-1E5C-4269-90E8-1FF899E357F4}" presName="FiveNodes_4" presStyleLbl="node1" presStyleIdx="3" presStyleCnt="5" custScaleY="129070" custLinFactNeighborX="273" custLinFactNeighborY="-211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AACCAE-6276-49BF-8DC1-7353B468C57F}" type="pres">
      <dgm:prSet presAssocID="{AA29C5DE-1E5C-4269-90E8-1FF899E357F4}" presName="FiveNodes_5" presStyleLbl="node1" presStyleIdx="4" presStyleCnt="5" custScaleY="86279" custLinFactNeighborY="-176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344D98-0A20-4591-891E-2E90F4FCF1A1}" type="pres">
      <dgm:prSet presAssocID="{AA29C5DE-1E5C-4269-90E8-1FF899E357F4}" presName="FiveConn_1-2" presStyleLbl="fgAccFollowNode1" presStyleIdx="0" presStyleCnt="4" custLinFactNeighborX="-30046" custLinFactNeighborY="338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7F68C4-6895-4616-98AF-EE81EFE06E24}" type="pres">
      <dgm:prSet presAssocID="{AA29C5DE-1E5C-4269-90E8-1FF899E357F4}" presName="FiveConn_2-3" presStyleLbl="fgAccFollowNode1" presStyleIdx="1" presStyleCnt="4" custLinFactNeighborX="-32696" custLinFactNeighborY="-332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B18D65-E712-45E3-8249-EF9DAFFA1416}" type="pres">
      <dgm:prSet presAssocID="{AA29C5DE-1E5C-4269-90E8-1FF899E357F4}" presName="FiveConn_3-4" presStyleLbl="fgAccFollowNode1" presStyleIdx="2" presStyleCnt="4" custLinFactNeighborX="-24528" custLinFactNeighborY="-435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49FB26-5032-4ADD-8A63-A67E1F60A7B6}" type="pres">
      <dgm:prSet presAssocID="{AA29C5DE-1E5C-4269-90E8-1FF899E357F4}" presName="FiveConn_4-5" presStyleLbl="fgAccFollowNode1" presStyleIdx="3" presStyleCnt="4" custLinFactNeighborX="-16359" custLinFactNeighborY="-41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014547-D98A-4898-8D80-081B05C19BBD}" type="pres">
      <dgm:prSet presAssocID="{AA29C5DE-1E5C-4269-90E8-1FF899E357F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FE8455-BC72-4720-9987-799E18337687}" type="pres">
      <dgm:prSet presAssocID="{AA29C5DE-1E5C-4269-90E8-1FF899E357F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1DBA2E-0F83-4FD1-B12C-71A97BC0E7F6}" type="pres">
      <dgm:prSet presAssocID="{AA29C5DE-1E5C-4269-90E8-1FF899E357F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BA088-2C52-403C-8575-9A012F63060A}" type="pres">
      <dgm:prSet presAssocID="{AA29C5DE-1E5C-4269-90E8-1FF899E357F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A04507-4B1F-4499-B2A0-9E70BCF16FCD}" type="pres">
      <dgm:prSet presAssocID="{AA29C5DE-1E5C-4269-90E8-1FF899E357F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FD0F7D-80D3-496C-8D24-DB40D930021C}" srcId="{AA29C5DE-1E5C-4269-90E8-1FF899E357F4}" destId="{8B78F6B3-16F3-4ACC-A5C5-CB14512A4C5C}" srcOrd="0" destOrd="0" parTransId="{E351E45E-FC65-4E48-A5F5-F32767C15A37}" sibTransId="{7747251B-B11C-4F92-B8CB-DB3AC77BE414}"/>
    <dgm:cxn modelId="{3297E62D-FEEC-4754-84B7-77E8AC8FE655}" type="presOf" srcId="{74117E85-B5AA-4562-9A3A-1C42559646FA}" destId="{033A8BA7-AF32-41FE-B123-C217F712EE78}" srcOrd="0" destOrd="2" presId="urn:microsoft.com/office/officeart/2005/8/layout/vProcess5"/>
    <dgm:cxn modelId="{0B985551-9965-405A-9C4D-7C18DFACCA00}" type="presOf" srcId="{9E3F11E2-660F-4FAE-87D8-34F825BFAA5B}" destId="{8F1DBA2E-0F83-4FD1-B12C-71A97BC0E7F6}" srcOrd="1" destOrd="0" presId="urn:microsoft.com/office/officeart/2005/8/layout/vProcess5"/>
    <dgm:cxn modelId="{21453862-5E62-41BF-9E6F-BBCEB5349A90}" type="presOf" srcId="{5B6F8B61-E3F8-4447-A13E-9EED07C0BB6B}" destId="{DE4F305D-BD07-4B0C-A099-1C77EB9CE438}" srcOrd="0" destOrd="1" presId="urn:microsoft.com/office/officeart/2005/8/layout/vProcess5"/>
    <dgm:cxn modelId="{88AB2410-812A-40C0-BE41-AFB7573DFE0F}" type="presOf" srcId="{7747251B-B11C-4F92-B8CB-DB3AC77BE414}" destId="{1A344D98-0A20-4591-891E-2E90F4FCF1A1}" srcOrd="0" destOrd="0" presId="urn:microsoft.com/office/officeart/2005/8/layout/vProcess5"/>
    <dgm:cxn modelId="{A1A8A2F2-9B2F-4762-8552-D9196954F16C}" type="presOf" srcId="{440E9E25-6D77-4966-BD5A-B6EFA275F8DE}" destId="{617F68C4-6895-4616-98AF-EE81EFE06E24}" srcOrd="0" destOrd="0" presId="urn:microsoft.com/office/officeart/2005/8/layout/vProcess5"/>
    <dgm:cxn modelId="{699A3F4B-AF39-4DFB-8049-C8E92463D99A}" srcId="{AA29C5DE-1E5C-4269-90E8-1FF899E357F4}" destId="{0EDD1554-55D3-47D8-8A64-885E86D87707}" srcOrd="3" destOrd="0" parTransId="{710087ED-F4E6-4DFE-A756-E2088079024D}" sibTransId="{5E2BA62F-02CF-4A3D-BC4A-902DD872A507}"/>
    <dgm:cxn modelId="{9E1BB252-422F-46EA-8B21-1A800D26FCF7}" srcId="{AA29C5DE-1E5C-4269-90E8-1FF899E357F4}" destId="{9E3F11E2-660F-4FAE-87D8-34F825BFAA5B}" srcOrd="2" destOrd="0" parTransId="{28F8E34C-5CDB-4217-B45C-3910544933FE}" sibTransId="{853363B3-BA04-4A46-B094-366F15D42FF1}"/>
    <dgm:cxn modelId="{B814422F-11E4-4F46-8E40-951C4D766FF4}" type="presOf" srcId="{2C56C65A-AB15-4BB8-8F69-A29ECA68D364}" destId="{A6014547-D98A-4898-8D80-081B05C19BBD}" srcOrd="1" destOrd="1" presId="urn:microsoft.com/office/officeart/2005/8/layout/vProcess5"/>
    <dgm:cxn modelId="{BAB37DAF-555B-423F-B7CC-977C9CDD28B4}" type="presOf" srcId="{145037F2-9583-41F4-93ED-B7CA9D17D64C}" destId="{F1A04507-4B1F-4499-B2A0-9E70BCF16FCD}" srcOrd="1" destOrd="1" presId="urn:microsoft.com/office/officeart/2005/8/layout/vProcess5"/>
    <dgm:cxn modelId="{B26DEEC5-F1D1-491A-B6CD-FAE2D7B1C5D6}" type="presOf" srcId="{74117E85-B5AA-4562-9A3A-1C42559646FA}" destId="{42DBA088-2C52-403C-8575-9A012F63060A}" srcOrd="1" destOrd="2" presId="urn:microsoft.com/office/officeart/2005/8/layout/vProcess5"/>
    <dgm:cxn modelId="{2C11778E-D09C-4CB6-9203-6F038F89F70B}" type="presOf" srcId="{FCEA21FB-41E1-4721-B651-2F1872A8641B}" destId="{DE4F305D-BD07-4B0C-A099-1C77EB9CE438}" srcOrd="0" destOrd="2" presId="urn:microsoft.com/office/officeart/2005/8/layout/vProcess5"/>
    <dgm:cxn modelId="{D6D8AB07-0C8E-4D8A-A414-48EE79667206}" type="presOf" srcId="{499866F2-4145-4256-AC0D-25F67F6E8556}" destId="{EC5B8E63-E886-4CB1-87F3-EA6C7B77750F}" srcOrd="0" destOrd="2" presId="urn:microsoft.com/office/officeart/2005/8/layout/vProcess5"/>
    <dgm:cxn modelId="{F7CB2B5B-0767-46D3-9FAA-CB34E47F710E}" type="presOf" srcId="{8B78F6B3-16F3-4ACC-A5C5-CB14512A4C5C}" destId="{EC5B8E63-E886-4CB1-87F3-EA6C7B77750F}" srcOrd="0" destOrd="0" presId="urn:microsoft.com/office/officeart/2005/8/layout/vProcess5"/>
    <dgm:cxn modelId="{50D14AD6-ADC1-4040-AFE9-6114A88DD862}" srcId="{AA29C5DE-1E5C-4269-90E8-1FF899E357F4}" destId="{70A8970A-3566-4561-A355-669530898D1B}" srcOrd="1" destOrd="0" parTransId="{5AF3F6E3-4F12-4259-B83A-D1564E0E952F}" sibTransId="{440E9E25-6D77-4966-BD5A-B6EFA275F8DE}"/>
    <dgm:cxn modelId="{A6A98E1E-5CDD-4B3A-B8FC-CE7233CBCB3B}" srcId="{8B78F6B3-16F3-4ACC-A5C5-CB14512A4C5C}" destId="{9A30681A-D61E-4E76-9183-8ECF83E4F6BE}" srcOrd="2" destOrd="0" parTransId="{BA22F6F1-6198-4B45-9321-403FE61B703D}" sibTransId="{3F8FEBE6-B8C5-4402-9851-BBCE9538AD00}"/>
    <dgm:cxn modelId="{F0DDFC23-6D96-4E7E-B03F-9D0E2D9A4EBD}" type="presOf" srcId="{A9E65335-3772-4D64-9289-A1461BF5C5E7}" destId="{F1A04507-4B1F-4499-B2A0-9E70BCF16FCD}" srcOrd="1" destOrd="0" presId="urn:microsoft.com/office/officeart/2005/8/layout/vProcess5"/>
    <dgm:cxn modelId="{500A01D4-FC8F-4B21-BCEC-9C06A9FAAFF0}" type="presOf" srcId="{9A30681A-D61E-4E76-9183-8ECF83E4F6BE}" destId="{EC5B8E63-E886-4CB1-87F3-EA6C7B77750F}" srcOrd="0" destOrd="3" presId="urn:microsoft.com/office/officeart/2005/8/layout/vProcess5"/>
    <dgm:cxn modelId="{77045B6D-50B9-4693-9DDF-EC967BFFDE56}" srcId="{9E3F11E2-660F-4FAE-87D8-34F825BFAA5B}" destId="{5B6F8B61-E3F8-4447-A13E-9EED07C0BB6B}" srcOrd="0" destOrd="0" parTransId="{0E40E122-F712-49AD-8401-FEB2705A128B}" sibTransId="{6D3AD8D4-15B2-42E9-B169-86009BFF0868}"/>
    <dgm:cxn modelId="{52C09E81-C6DE-48BD-99F7-3EBE772926D2}" srcId="{0EDD1554-55D3-47D8-8A64-885E86D87707}" destId="{74117E85-B5AA-4562-9A3A-1C42559646FA}" srcOrd="1" destOrd="0" parTransId="{C74193E2-19A3-4BD8-9D94-9BD46B8A9CC5}" sibTransId="{6115C2C3-2707-4345-9334-C37436CF1A9A}"/>
    <dgm:cxn modelId="{711C8304-2A4A-49CA-9411-8F1EFB95C22C}" srcId="{AA29C5DE-1E5C-4269-90E8-1FF899E357F4}" destId="{A9E65335-3772-4D64-9289-A1461BF5C5E7}" srcOrd="4" destOrd="0" parTransId="{D410230B-106F-4663-AAC4-3C70754A7C76}" sibTransId="{60D1E846-7F3C-4FF1-BF3B-4F3B9DD63C3A}"/>
    <dgm:cxn modelId="{581D1A67-2E32-404F-9231-8B4B91B58DD1}" srcId="{A9E65335-3772-4D64-9289-A1461BF5C5E7}" destId="{08CB25C8-5849-46E2-998B-70FDDBA49D57}" srcOrd="1" destOrd="0" parTransId="{80FD1446-2A91-4C02-9FAB-EFA8C83BA541}" sibTransId="{EA652453-EB8B-423D-BE20-70DFCC5A933E}"/>
    <dgm:cxn modelId="{33C8CA51-541B-4233-B593-1700F8A39736}" type="presOf" srcId="{145037F2-9583-41F4-93ED-B7CA9D17D64C}" destId="{93AACCAE-6276-49BF-8DC1-7353B468C57F}" srcOrd="0" destOrd="1" presId="urn:microsoft.com/office/officeart/2005/8/layout/vProcess5"/>
    <dgm:cxn modelId="{45D3D0C8-EB47-45A9-AC9D-6C32FE198E72}" type="presOf" srcId="{70A8970A-3566-4561-A355-669530898D1B}" destId="{E4EDFC7D-9E7A-4255-A59C-3C26089A44CA}" srcOrd="0" destOrd="0" presId="urn:microsoft.com/office/officeart/2005/8/layout/vProcess5"/>
    <dgm:cxn modelId="{7699FAAA-CA29-43BE-BE90-DCB3FC8915C9}" type="presOf" srcId="{8B78F6B3-16F3-4ACC-A5C5-CB14512A4C5C}" destId="{A6014547-D98A-4898-8D80-081B05C19BBD}" srcOrd="1" destOrd="0" presId="urn:microsoft.com/office/officeart/2005/8/layout/vProcess5"/>
    <dgm:cxn modelId="{BB9547D6-BDF5-4AEB-B60E-36E1678D7E02}" type="presOf" srcId="{EDF5DC9C-99D6-4646-AB0F-8C43E914E438}" destId="{08FE8455-BC72-4720-9987-799E18337687}" srcOrd="1" destOrd="1" presId="urn:microsoft.com/office/officeart/2005/8/layout/vProcess5"/>
    <dgm:cxn modelId="{34DD8947-A0E4-474A-8FD2-A2F4D2B2FD4C}" type="presOf" srcId="{67145A41-DC19-41F7-BDC6-4DBE8FCADA4B}" destId="{033A8BA7-AF32-41FE-B123-C217F712EE78}" srcOrd="0" destOrd="1" presId="urn:microsoft.com/office/officeart/2005/8/layout/vProcess5"/>
    <dgm:cxn modelId="{55F9CD24-2A70-4E07-820E-6B8B5F47D4BE}" type="presOf" srcId="{FCEA21FB-41E1-4721-B651-2F1872A8641B}" destId="{8F1DBA2E-0F83-4FD1-B12C-71A97BC0E7F6}" srcOrd="1" destOrd="2" presId="urn:microsoft.com/office/officeart/2005/8/layout/vProcess5"/>
    <dgm:cxn modelId="{03709B4F-D46F-40BD-B21B-A1B90DF29061}" srcId="{70A8970A-3566-4561-A355-669530898D1B}" destId="{EDF5DC9C-99D6-4646-AB0F-8C43E914E438}" srcOrd="0" destOrd="0" parTransId="{89DEB9AF-1394-4360-94C3-6B83A07561FE}" sibTransId="{2005BEE1-9AAA-45C3-B43D-A16B39FB6DF3}"/>
    <dgm:cxn modelId="{FAE91155-53D7-489C-9C95-7368F23BE038}" type="presOf" srcId="{EDF5DC9C-99D6-4646-AB0F-8C43E914E438}" destId="{E4EDFC7D-9E7A-4255-A59C-3C26089A44CA}" srcOrd="0" destOrd="1" presId="urn:microsoft.com/office/officeart/2005/8/layout/vProcess5"/>
    <dgm:cxn modelId="{BC2AD3B0-8B3B-418C-80DD-E5B26C1B89AA}" type="presOf" srcId="{0EDD1554-55D3-47D8-8A64-885E86D87707}" destId="{033A8BA7-AF32-41FE-B123-C217F712EE78}" srcOrd="0" destOrd="0" presId="urn:microsoft.com/office/officeart/2005/8/layout/vProcess5"/>
    <dgm:cxn modelId="{FF5667EE-D924-4D0B-8887-1B1955697290}" type="presOf" srcId="{67145A41-DC19-41F7-BDC6-4DBE8FCADA4B}" destId="{42DBA088-2C52-403C-8575-9A012F63060A}" srcOrd="1" destOrd="1" presId="urn:microsoft.com/office/officeart/2005/8/layout/vProcess5"/>
    <dgm:cxn modelId="{BFF9889B-4E02-40D3-87B1-06BD6F2D58CF}" srcId="{9E3F11E2-660F-4FAE-87D8-34F825BFAA5B}" destId="{FCEA21FB-41E1-4721-B651-2F1872A8641B}" srcOrd="1" destOrd="0" parTransId="{D3BC7951-EBA8-4291-8F04-568FC01ECD45}" sibTransId="{3B53F324-828B-4836-9F48-829C737E5A40}"/>
    <dgm:cxn modelId="{A0668146-E179-437A-9599-1FF6327EB1C6}" srcId="{0EDD1554-55D3-47D8-8A64-885E86D87707}" destId="{67145A41-DC19-41F7-BDC6-4DBE8FCADA4B}" srcOrd="0" destOrd="0" parTransId="{4F832383-CD07-4342-BEBA-148B8741E78A}" sibTransId="{487E18EB-0AFB-421D-B70C-401671C0D614}"/>
    <dgm:cxn modelId="{2C086A71-F888-4FD1-ACF8-C47ABB075ACF}" type="presOf" srcId="{2C56C65A-AB15-4BB8-8F69-A29ECA68D364}" destId="{EC5B8E63-E886-4CB1-87F3-EA6C7B77750F}" srcOrd="0" destOrd="1" presId="urn:microsoft.com/office/officeart/2005/8/layout/vProcess5"/>
    <dgm:cxn modelId="{FC10645D-771C-4F65-9167-1990ACE2054D}" srcId="{8B78F6B3-16F3-4ACC-A5C5-CB14512A4C5C}" destId="{2C56C65A-AB15-4BB8-8F69-A29ECA68D364}" srcOrd="0" destOrd="0" parTransId="{3D7A4D0B-4C2F-44C7-9B16-E99CB774828A}" sibTransId="{4CA5A85B-D9C4-4AA2-8E50-4952E91E4AA9}"/>
    <dgm:cxn modelId="{634B1BA1-54B8-4F0F-A5F2-651A3C5C1506}" type="presOf" srcId="{0EDD1554-55D3-47D8-8A64-885E86D87707}" destId="{42DBA088-2C52-403C-8575-9A012F63060A}" srcOrd="1" destOrd="0" presId="urn:microsoft.com/office/officeart/2005/8/layout/vProcess5"/>
    <dgm:cxn modelId="{8C9FE949-AF39-438E-822F-4042B1EC4557}" type="presOf" srcId="{499866F2-4145-4256-AC0D-25F67F6E8556}" destId="{A6014547-D98A-4898-8D80-081B05C19BBD}" srcOrd="1" destOrd="2" presId="urn:microsoft.com/office/officeart/2005/8/layout/vProcess5"/>
    <dgm:cxn modelId="{9533B4DC-6F3C-44F6-94F2-5DBE9EEA776B}" type="presOf" srcId="{70A8970A-3566-4561-A355-669530898D1B}" destId="{08FE8455-BC72-4720-9987-799E18337687}" srcOrd="1" destOrd="0" presId="urn:microsoft.com/office/officeart/2005/8/layout/vProcess5"/>
    <dgm:cxn modelId="{495887F3-E538-4983-B907-119384EF5E35}" type="presOf" srcId="{9A30681A-D61E-4E76-9183-8ECF83E4F6BE}" destId="{A6014547-D98A-4898-8D80-081B05C19BBD}" srcOrd="1" destOrd="3" presId="urn:microsoft.com/office/officeart/2005/8/layout/vProcess5"/>
    <dgm:cxn modelId="{0EFE7522-712B-435A-8EA1-15F999A13FB9}" type="presOf" srcId="{5B6F8B61-E3F8-4447-A13E-9EED07C0BB6B}" destId="{8F1DBA2E-0F83-4FD1-B12C-71A97BC0E7F6}" srcOrd="1" destOrd="1" presId="urn:microsoft.com/office/officeart/2005/8/layout/vProcess5"/>
    <dgm:cxn modelId="{D2A18165-0C74-4CC4-9BDC-D909C8BF309E}" type="presOf" srcId="{5E2BA62F-02CF-4A3D-BC4A-902DD872A507}" destId="{DE49FB26-5032-4ADD-8A63-A67E1F60A7B6}" srcOrd="0" destOrd="0" presId="urn:microsoft.com/office/officeart/2005/8/layout/vProcess5"/>
    <dgm:cxn modelId="{7989E0B8-92BA-404C-B627-BBA1BA6D757E}" type="presOf" srcId="{853363B3-BA04-4A46-B094-366F15D42FF1}" destId="{95B18D65-E712-45E3-8249-EF9DAFFA1416}" srcOrd="0" destOrd="0" presId="urn:microsoft.com/office/officeart/2005/8/layout/vProcess5"/>
    <dgm:cxn modelId="{E19F1064-F0D0-4A2B-B68D-19FF31B5ACAF}" srcId="{A9E65335-3772-4D64-9289-A1461BF5C5E7}" destId="{145037F2-9583-41F4-93ED-B7CA9D17D64C}" srcOrd="0" destOrd="0" parTransId="{58B1306F-7BA1-4097-81CB-378C3D7ED730}" sibTransId="{CB2E1A62-A8FF-4258-B3C9-A2A0C5DDC10B}"/>
    <dgm:cxn modelId="{84E5F593-015D-44FE-B950-9174AF915AC6}" type="presOf" srcId="{9E3F11E2-660F-4FAE-87D8-34F825BFAA5B}" destId="{DE4F305D-BD07-4B0C-A099-1C77EB9CE438}" srcOrd="0" destOrd="0" presId="urn:microsoft.com/office/officeart/2005/8/layout/vProcess5"/>
    <dgm:cxn modelId="{690A1CEE-F2DA-41B9-94C7-8F36A25F564F}" type="presOf" srcId="{AA29C5DE-1E5C-4269-90E8-1FF899E357F4}" destId="{107EFA57-AA6B-474F-9EEF-68EC6A67A5E1}" srcOrd="0" destOrd="0" presId="urn:microsoft.com/office/officeart/2005/8/layout/vProcess5"/>
    <dgm:cxn modelId="{C3C901D5-D247-4B5A-8D09-64661EF229D5}" type="presOf" srcId="{A9E65335-3772-4D64-9289-A1461BF5C5E7}" destId="{93AACCAE-6276-49BF-8DC1-7353B468C57F}" srcOrd="0" destOrd="0" presId="urn:microsoft.com/office/officeart/2005/8/layout/vProcess5"/>
    <dgm:cxn modelId="{F70CC082-8F7C-4BCA-B5CF-8042F84C45EF}" type="presOf" srcId="{08CB25C8-5849-46E2-998B-70FDDBA49D57}" destId="{F1A04507-4B1F-4499-B2A0-9E70BCF16FCD}" srcOrd="1" destOrd="2" presId="urn:microsoft.com/office/officeart/2005/8/layout/vProcess5"/>
    <dgm:cxn modelId="{AA9B3D53-2EA7-4AAB-B44B-64A6E2769188}" type="presOf" srcId="{08CB25C8-5849-46E2-998B-70FDDBA49D57}" destId="{93AACCAE-6276-49BF-8DC1-7353B468C57F}" srcOrd="0" destOrd="2" presId="urn:microsoft.com/office/officeart/2005/8/layout/vProcess5"/>
    <dgm:cxn modelId="{BE1C52E9-15C3-415E-A048-4BDB6C70982D}" srcId="{8B78F6B3-16F3-4ACC-A5C5-CB14512A4C5C}" destId="{499866F2-4145-4256-AC0D-25F67F6E8556}" srcOrd="1" destOrd="0" parTransId="{489C3560-8FD2-4885-AF8A-C21FF1463814}" sibTransId="{87577057-ACE6-4A00-945F-E224447CCEFE}"/>
    <dgm:cxn modelId="{6AB4BDFE-E5EF-4A45-89A1-9DA5F572A6AD}" type="presParOf" srcId="{107EFA57-AA6B-474F-9EEF-68EC6A67A5E1}" destId="{B387EBFE-2163-4C49-8E6B-3AB57CD14C62}" srcOrd="0" destOrd="0" presId="urn:microsoft.com/office/officeart/2005/8/layout/vProcess5"/>
    <dgm:cxn modelId="{A508AB7A-4DB5-4230-80B9-6DF99EEC5097}" type="presParOf" srcId="{107EFA57-AA6B-474F-9EEF-68EC6A67A5E1}" destId="{EC5B8E63-E886-4CB1-87F3-EA6C7B77750F}" srcOrd="1" destOrd="0" presId="urn:microsoft.com/office/officeart/2005/8/layout/vProcess5"/>
    <dgm:cxn modelId="{1A6BDE50-426E-42B3-98B7-433219097A78}" type="presParOf" srcId="{107EFA57-AA6B-474F-9EEF-68EC6A67A5E1}" destId="{E4EDFC7D-9E7A-4255-A59C-3C26089A44CA}" srcOrd="2" destOrd="0" presId="urn:microsoft.com/office/officeart/2005/8/layout/vProcess5"/>
    <dgm:cxn modelId="{DA186A75-44AE-43F7-B1ED-AE96977CB656}" type="presParOf" srcId="{107EFA57-AA6B-474F-9EEF-68EC6A67A5E1}" destId="{DE4F305D-BD07-4B0C-A099-1C77EB9CE438}" srcOrd="3" destOrd="0" presId="urn:microsoft.com/office/officeart/2005/8/layout/vProcess5"/>
    <dgm:cxn modelId="{533CCF82-1680-40A2-B63C-8159DE58C22E}" type="presParOf" srcId="{107EFA57-AA6B-474F-9EEF-68EC6A67A5E1}" destId="{033A8BA7-AF32-41FE-B123-C217F712EE78}" srcOrd="4" destOrd="0" presId="urn:microsoft.com/office/officeart/2005/8/layout/vProcess5"/>
    <dgm:cxn modelId="{D73F1487-7114-4CA6-94C5-EF51FD2212FA}" type="presParOf" srcId="{107EFA57-AA6B-474F-9EEF-68EC6A67A5E1}" destId="{93AACCAE-6276-49BF-8DC1-7353B468C57F}" srcOrd="5" destOrd="0" presId="urn:microsoft.com/office/officeart/2005/8/layout/vProcess5"/>
    <dgm:cxn modelId="{1241587D-0C7D-4925-8585-82B4A69C0183}" type="presParOf" srcId="{107EFA57-AA6B-474F-9EEF-68EC6A67A5E1}" destId="{1A344D98-0A20-4591-891E-2E90F4FCF1A1}" srcOrd="6" destOrd="0" presId="urn:microsoft.com/office/officeart/2005/8/layout/vProcess5"/>
    <dgm:cxn modelId="{76D3D2AA-22BF-4AD9-BB55-365E9C790011}" type="presParOf" srcId="{107EFA57-AA6B-474F-9EEF-68EC6A67A5E1}" destId="{617F68C4-6895-4616-98AF-EE81EFE06E24}" srcOrd="7" destOrd="0" presId="urn:microsoft.com/office/officeart/2005/8/layout/vProcess5"/>
    <dgm:cxn modelId="{5AD3A648-DEC5-414B-A768-671C63300714}" type="presParOf" srcId="{107EFA57-AA6B-474F-9EEF-68EC6A67A5E1}" destId="{95B18D65-E712-45E3-8249-EF9DAFFA1416}" srcOrd="8" destOrd="0" presId="urn:microsoft.com/office/officeart/2005/8/layout/vProcess5"/>
    <dgm:cxn modelId="{49A0893C-B2B2-49FE-9456-AD34C4C9B515}" type="presParOf" srcId="{107EFA57-AA6B-474F-9EEF-68EC6A67A5E1}" destId="{DE49FB26-5032-4ADD-8A63-A67E1F60A7B6}" srcOrd="9" destOrd="0" presId="urn:microsoft.com/office/officeart/2005/8/layout/vProcess5"/>
    <dgm:cxn modelId="{A5EB804E-4AD8-49DE-A7E2-44D0CBE37010}" type="presParOf" srcId="{107EFA57-AA6B-474F-9EEF-68EC6A67A5E1}" destId="{A6014547-D98A-4898-8D80-081B05C19BBD}" srcOrd="10" destOrd="0" presId="urn:microsoft.com/office/officeart/2005/8/layout/vProcess5"/>
    <dgm:cxn modelId="{8991D059-6940-4840-A5E3-C4921A33C9B6}" type="presParOf" srcId="{107EFA57-AA6B-474F-9EEF-68EC6A67A5E1}" destId="{08FE8455-BC72-4720-9987-799E18337687}" srcOrd="11" destOrd="0" presId="urn:microsoft.com/office/officeart/2005/8/layout/vProcess5"/>
    <dgm:cxn modelId="{683F630E-B059-48BB-AFF5-1CF6E4D200D3}" type="presParOf" srcId="{107EFA57-AA6B-474F-9EEF-68EC6A67A5E1}" destId="{8F1DBA2E-0F83-4FD1-B12C-71A97BC0E7F6}" srcOrd="12" destOrd="0" presId="urn:microsoft.com/office/officeart/2005/8/layout/vProcess5"/>
    <dgm:cxn modelId="{69B9C325-3475-41B3-BCAF-CA5CB948A634}" type="presParOf" srcId="{107EFA57-AA6B-474F-9EEF-68EC6A67A5E1}" destId="{42DBA088-2C52-403C-8575-9A012F63060A}" srcOrd="13" destOrd="0" presId="urn:microsoft.com/office/officeart/2005/8/layout/vProcess5"/>
    <dgm:cxn modelId="{D6719C5B-7553-423C-AE04-E6683C018C87}" type="presParOf" srcId="{107EFA57-AA6B-474F-9EEF-68EC6A67A5E1}" destId="{F1A04507-4B1F-4499-B2A0-9E70BCF16FCD}" srcOrd="14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076B52-8FBF-4495-8199-776FEF9E8276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</dgm:pt>
    <dgm:pt modelId="{0A98D69F-31CA-4CAD-9A72-0863ABC9FB50}">
      <dgm:prSet phldrT="[Texte]" custT="1"/>
      <dgm:spPr/>
      <dgm:t>
        <a:bodyPr/>
        <a:lstStyle/>
        <a:p>
          <a:r>
            <a:rPr lang="fr-FR" sz="1800" b="1" dirty="0" smtClean="0"/>
            <a:t>Epreuve Orale de 20mn</a:t>
          </a:r>
          <a:endParaRPr lang="fr-FR" sz="1800" b="1" dirty="0"/>
        </a:p>
      </dgm:t>
    </dgm:pt>
    <dgm:pt modelId="{9FA96A7B-9B53-4ECB-BABC-A5107FCFE8C3}" type="parTrans" cxnId="{0DA29301-DFAA-4AC8-ADC4-B1A73AB43E72}">
      <dgm:prSet/>
      <dgm:spPr/>
      <dgm:t>
        <a:bodyPr/>
        <a:lstStyle/>
        <a:p>
          <a:endParaRPr lang="fr-FR" sz="1800" b="1"/>
        </a:p>
      </dgm:t>
    </dgm:pt>
    <dgm:pt modelId="{F82E0B4A-EC4F-4B7F-A823-C96126FA1B4C}" type="sibTrans" cxnId="{0DA29301-DFAA-4AC8-ADC4-B1A73AB43E72}">
      <dgm:prSet custT="1"/>
      <dgm:spPr/>
      <dgm:t>
        <a:bodyPr/>
        <a:lstStyle/>
        <a:p>
          <a:endParaRPr lang="fr-FR" sz="1800" b="1"/>
        </a:p>
      </dgm:t>
    </dgm:pt>
    <dgm:pt modelId="{4CDD0D5A-BE15-4A4D-858D-9A46D4FE0D7C}">
      <dgm:prSet phldrT="[Texte]" custT="1"/>
      <dgm:spPr/>
      <dgm:t>
        <a:bodyPr/>
        <a:lstStyle/>
        <a:p>
          <a:r>
            <a:rPr lang="fr-FR" sz="1800" b="1" dirty="0" smtClean="0"/>
            <a:t>Prenant appui sur un dossier</a:t>
          </a:r>
          <a:endParaRPr lang="fr-FR" sz="1800" b="1" dirty="0"/>
        </a:p>
      </dgm:t>
    </dgm:pt>
    <dgm:pt modelId="{FD41D93B-820C-4660-A424-60BC2F6E7D69}" type="parTrans" cxnId="{63321C2C-7F70-4E75-8B9A-9E79FDA20F2B}">
      <dgm:prSet/>
      <dgm:spPr/>
      <dgm:t>
        <a:bodyPr/>
        <a:lstStyle/>
        <a:p>
          <a:endParaRPr lang="fr-FR" sz="1800" b="1"/>
        </a:p>
      </dgm:t>
    </dgm:pt>
    <dgm:pt modelId="{B3AFB14D-66DF-41F7-B597-D28E1EE39908}" type="sibTrans" cxnId="{63321C2C-7F70-4E75-8B9A-9E79FDA20F2B}">
      <dgm:prSet custT="1"/>
      <dgm:spPr/>
      <dgm:t>
        <a:bodyPr/>
        <a:lstStyle/>
        <a:p>
          <a:endParaRPr lang="fr-FR" sz="1800" b="1"/>
        </a:p>
      </dgm:t>
    </dgm:pt>
    <dgm:pt modelId="{0DCE1D69-C0AE-4569-9954-61A421FC09B3}">
      <dgm:prSet phldrT="[Texte]" custT="1"/>
      <dgm:spPr/>
      <dgm:t>
        <a:bodyPr/>
        <a:lstStyle/>
        <a:p>
          <a:r>
            <a:rPr lang="fr-FR" sz="1800" b="1" dirty="0" smtClean="0"/>
            <a:t>10 mn d’exposé, 10 mn d’entretien</a:t>
          </a:r>
          <a:endParaRPr lang="fr-FR" sz="1800" b="1" dirty="0"/>
        </a:p>
      </dgm:t>
    </dgm:pt>
    <dgm:pt modelId="{1702E00A-A7D5-46E9-9BAD-5B5C0653894E}" type="parTrans" cxnId="{5BAC850C-3CA4-40A1-B482-5000F73508C6}">
      <dgm:prSet/>
      <dgm:spPr/>
      <dgm:t>
        <a:bodyPr/>
        <a:lstStyle/>
        <a:p>
          <a:endParaRPr lang="fr-FR" sz="1800" b="1"/>
        </a:p>
      </dgm:t>
    </dgm:pt>
    <dgm:pt modelId="{4F9E5A0E-E0B0-4896-A97B-1BE0BADA41F7}" type="sibTrans" cxnId="{5BAC850C-3CA4-40A1-B482-5000F73508C6}">
      <dgm:prSet/>
      <dgm:spPr/>
      <dgm:t>
        <a:bodyPr/>
        <a:lstStyle/>
        <a:p>
          <a:endParaRPr lang="fr-FR" sz="1800" b="1"/>
        </a:p>
      </dgm:t>
    </dgm:pt>
    <dgm:pt modelId="{D595CDCB-9F6C-4F65-B9B6-2C862C015BEF}">
      <dgm:prSet phldrT="[Texte]" custT="1"/>
      <dgm:spPr/>
      <dgm:t>
        <a:bodyPr/>
        <a:lstStyle/>
        <a:p>
          <a:r>
            <a:rPr lang="fr-FR" sz="1800" b="1" dirty="0" smtClean="0"/>
            <a:t>Mardi 6 et Mercredi 7 juin</a:t>
          </a:r>
          <a:endParaRPr lang="fr-FR" sz="1800" b="1" dirty="0"/>
        </a:p>
      </dgm:t>
    </dgm:pt>
    <dgm:pt modelId="{AF9DF61D-F867-49EB-84AB-E5E883EC1189}" type="parTrans" cxnId="{5464A68D-718B-4C26-8B5B-2336271573D9}">
      <dgm:prSet/>
      <dgm:spPr/>
      <dgm:t>
        <a:bodyPr/>
        <a:lstStyle/>
        <a:p>
          <a:endParaRPr lang="fr-FR" sz="1800" b="1"/>
        </a:p>
      </dgm:t>
    </dgm:pt>
    <dgm:pt modelId="{A184202D-CDA5-4E81-99F5-11CCD04098FA}" type="sibTrans" cxnId="{5464A68D-718B-4C26-8B5B-2336271573D9}">
      <dgm:prSet custT="1"/>
      <dgm:spPr/>
      <dgm:t>
        <a:bodyPr/>
        <a:lstStyle/>
        <a:p>
          <a:endParaRPr lang="fr-FR" sz="1800" b="1"/>
        </a:p>
      </dgm:t>
    </dgm:pt>
    <dgm:pt modelId="{2C0F4E0F-AEF2-411A-8B0F-C568C4449AC7}">
      <dgm:prSet phldrT="[Texte]" custT="1"/>
      <dgm:spPr/>
      <dgm:t>
        <a:bodyPr/>
        <a:lstStyle/>
        <a:p>
          <a:r>
            <a:rPr lang="fr-FR" sz="1800" b="1" dirty="0" smtClean="0"/>
            <a:t>Dans l’établissement du candidat</a:t>
          </a:r>
          <a:endParaRPr lang="fr-FR" sz="1800" b="1" dirty="0"/>
        </a:p>
      </dgm:t>
    </dgm:pt>
    <dgm:pt modelId="{F9772DA2-3B8C-4275-9783-3B833E95E17A}" type="parTrans" cxnId="{0776D9EF-8C2F-4806-9993-C9E87028E6FD}">
      <dgm:prSet/>
      <dgm:spPr/>
      <dgm:t>
        <a:bodyPr/>
        <a:lstStyle/>
        <a:p>
          <a:endParaRPr lang="fr-FR" sz="1800" b="1"/>
        </a:p>
      </dgm:t>
    </dgm:pt>
    <dgm:pt modelId="{AA4053C0-44DB-475C-AA12-E94CD95EA7F1}" type="sibTrans" cxnId="{0776D9EF-8C2F-4806-9993-C9E87028E6FD}">
      <dgm:prSet custT="1"/>
      <dgm:spPr/>
      <dgm:t>
        <a:bodyPr/>
        <a:lstStyle/>
        <a:p>
          <a:endParaRPr lang="fr-FR" sz="1800" b="1"/>
        </a:p>
      </dgm:t>
    </dgm:pt>
    <dgm:pt modelId="{ABC9072A-4D3B-475A-B502-2CBE1C802371}">
      <dgm:prSet phldrT="[Texte]" custT="1"/>
      <dgm:spPr/>
      <dgm:t>
        <a:bodyPr/>
        <a:lstStyle/>
        <a:p>
          <a:r>
            <a:rPr lang="fr-FR" sz="1800" b="1" dirty="0" smtClean="0"/>
            <a:t>Commission :</a:t>
          </a:r>
        </a:p>
        <a:p>
          <a:r>
            <a:rPr lang="fr-FR" sz="1800" b="1" dirty="0" smtClean="0"/>
            <a:t> un professeur et un professionnel obligatoirement</a:t>
          </a:r>
          <a:endParaRPr lang="fr-FR" sz="1800" b="1" dirty="0"/>
        </a:p>
      </dgm:t>
    </dgm:pt>
    <dgm:pt modelId="{52F5A5B4-EE0F-4FDC-B20E-CFA5C6ED39DD}" type="parTrans" cxnId="{F47200BD-20FD-4F42-8F1E-B18DBC91DABC}">
      <dgm:prSet/>
      <dgm:spPr/>
      <dgm:t>
        <a:bodyPr/>
        <a:lstStyle/>
        <a:p>
          <a:endParaRPr lang="fr-FR" sz="1800" b="1"/>
        </a:p>
      </dgm:t>
    </dgm:pt>
    <dgm:pt modelId="{D0195DEA-F547-48F3-A5D2-957F5725DB24}" type="sibTrans" cxnId="{F47200BD-20FD-4F42-8F1E-B18DBC91DABC}">
      <dgm:prSet custT="1"/>
      <dgm:spPr/>
      <dgm:t>
        <a:bodyPr/>
        <a:lstStyle/>
        <a:p>
          <a:endParaRPr lang="fr-FR" sz="1800" b="1"/>
        </a:p>
      </dgm:t>
    </dgm:pt>
    <dgm:pt modelId="{71613AB0-DB39-44C8-AE57-6CF7235004A0}" type="pres">
      <dgm:prSet presAssocID="{7E076B52-8FBF-4495-8199-776FEF9E8276}" presName="linearFlow" presStyleCnt="0">
        <dgm:presLayoutVars>
          <dgm:resizeHandles val="exact"/>
        </dgm:presLayoutVars>
      </dgm:prSet>
      <dgm:spPr/>
    </dgm:pt>
    <dgm:pt modelId="{93B2DA09-9E18-46CC-91E0-52B594F59516}" type="pres">
      <dgm:prSet presAssocID="{D595CDCB-9F6C-4F65-B9B6-2C862C015BEF}" presName="node" presStyleLbl="node1" presStyleIdx="0" presStyleCnt="6" custScaleX="2458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CFAF6F-2E36-45EB-966F-948812961FA3}" type="pres">
      <dgm:prSet presAssocID="{A184202D-CDA5-4E81-99F5-11CCD04098FA}" presName="sibTrans" presStyleLbl="sibTrans2D1" presStyleIdx="0" presStyleCnt="5"/>
      <dgm:spPr/>
      <dgm:t>
        <a:bodyPr/>
        <a:lstStyle/>
        <a:p>
          <a:endParaRPr lang="fr-FR"/>
        </a:p>
      </dgm:t>
    </dgm:pt>
    <dgm:pt modelId="{B77F87C1-F0ED-4AB6-BE07-F0D7A61A4883}" type="pres">
      <dgm:prSet presAssocID="{A184202D-CDA5-4E81-99F5-11CCD04098FA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D17166B6-7B32-46A8-BA20-983B8B5C0CCB}" type="pres">
      <dgm:prSet presAssocID="{2C0F4E0F-AEF2-411A-8B0F-C568C4449AC7}" presName="node" presStyleLbl="node1" presStyleIdx="1" presStyleCnt="6" custScaleX="2458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1F715D-C161-4B5F-9250-1EA31F17ED2B}" type="pres">
      <dgm:prSet presAssocID="{AA4053C0-44DB-475C-AA12-E94CD95EA7F1}" presName="sibTrans" presStyleLbl="sibTrans2D1" presStyleIdx="1" presStyleCnt="5"/>
      <dgm:spPr/>
      <dgm:t>
        <a:bodyPr/>
        <a:lstStyle/>
        <a:p>
          <a:endParaRPr lang="fr-FR"/>
        </a:p>
      </dgm:t>
    </dgm:pt>
    <dgm:pt modelId="{53BC881A-241E-4B97-AD26-8445570C3CF7}" type="pres">
      <dgm:prSet presAssocID="{AA4053C0-44DB-475C-AA12-E94CD95EA7F1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F16797D5-6682-4443-B068-3B7D9FA75A2F}" type="pres">
      <dgm:prSet presAssocID="{ABC9072A-4D3B-475A-B502-2CBE1C802371}" presName="node" presStyleLbl="node1" presStyleIdx="2" presStyleCnt="6" custScaleX="2458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25962F-3177-46AA-A344-F07E1980F190}" type="pres">
      <dgm:prSet presAssocID="{D0195DEA-F547-48F3-A5D2-957F5725DB24}" presName="sibTrans" presStyleLbl="sibTrans2D1" presStyleIdx="2" presStyleCnt="5"/>
      <dgm:spPr/>
      <dgm:t>
        <a:bodyPr/>
        <a:lstStyle/>
        <a:p>
          <a:endParaRPr lang="fr-FR"/>
        </a:p>
      </dgm:t>
    </dgm:pt>
    <dgm:pt modelId="{D5B6CBBF-AC47-42C0-9FD2-BF16E3F2006F}" type="pres">
      <dgm:prSet presAssocID="{D0195DEA-F547-48F3-A5D2-957F5725DB24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1F0431F9-3795-498E-9926-56EFDD0DB914}" type="pres">
      <dgm:prSet presAssocID="{0A98D69F-31CA-4CAD-9A72-0863ABC9FB50}" presName="node" presStyleLbl="node1" presStyleIdx="3" presStyleCnt="6" custScaleX="2458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E91966-ACA9-49D5-826C-CEAF1E912BB6}" type="pres">
      <dgm:prSet presAssocID="{F82E0B4A-EC4F-4B7F-A823-C96126FA1B4C}" presName="sibTrans" presStyleLbl="sibTrans2D1" presStyleIdx="3" presStyleCnt="5"/>
      <dgm:spPr/>
      <dgm:t>
        <a:bodyPr/>
        <a:lstStyle/>
        <a:p>
          <a:endParaRPr lang="fr-FR"/>
        </a:p>
      </dgm:t>
    </dgm:pt>
    <dgm:pt modelId="{F8F7CFD7-18AF-41D0-855D-2F920C09F245}" type="pres">
      <dgm:prSet presAssocID="{F82E0B4A-EC4F-4B7F-A823-C96126FA1B4C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9ED16D9D-5E2E-47AF-9B8F-C99C87B21C6F}" type="pres">
      <dgm:prSet presAssocID="{4CDD0D5A-BE15-4A4D-858D-9A46D4FE0D7C}" presName="node" presStyleLbl="node1" presStyleIdx="4" presStyleCnt="6" custScaleX="2458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5995C6-3EFD-4ECD-9BDB-C27D54430F05}" type="pres">
      <dgm:prSet presAssocID="{B3AFB14D-66DF-41F7-B597-D28E1EE39908}" presName="sibTrans" presStyleLbl="sibTrans2D1" presStyleIdx="4" presStyleCnt="5"/>
      <dgm:spPr/>
      <dgm:t>
        <a:bodyPr/>
        <a:lstStyle/>
        <a:p>
          <a:endParaRPr lang="fr-FR"/>
        </a:p>
      </dgm:t>
    </dgm:pt>
    <dgm:pt modelId="{B2278CAA-FEE2-4BBC-9329-264D3BA1E753}" type="pres">
      <dgm:prSet presAssocID="{B3AFB14D-66DF-41F7-B597-D28E1EE39908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8DE67B9E-E237-477B-985E-D8EFD23CA253}" type="pres">
      <dgm:prSet presAssocID="{0DCE1D69-C0AE-4569-9954-61A421FC09B3}" presName="node" presStyleLbl="node1" presStyleIdx="5" presStyleCnt="6" custScaleX="2458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198805A-5A24-47BD-B91F-24292C26AD26}" type="presOf" srcId="{0A98D69F-31CA-4CAD-9A72-0863ABC9FB50}" destId="{1F0431F9-3795-498E-9926-56EFDD0DB914}" srcOrd="0" destOrd="0" presId="urn:microsoft.com/office/officeart/2005/8/layout/process2"/>
    <dgm:cxn modelId="{0DA29301-DFAA-4AC8-ADC4-B1A73AB43E72}" srcId="{7E076B52-8FBF-4495-8199-776FEF9E8276}" destId="{0A98D69F-31CA-4CAD-9A72-0863ABC9FB50}" srcOrd="3" destOrd="0" parTransId="{9FA96A7B-9B53-4ECB-BABC-A5107FCFE8C3}" sibTransId="{F82E0B4A-EC4F-4B7F-A823-C96126FA1B4C}"/>
    <dgm:cxn modelId="{7B978845-9E32-4375-A97B-71CBF9DB1300}" type="presOf" srcId="{D0195DEA-F547-48F3-A5D2-957F5725DB24}" destId="{9A25962F-3177-46AA-A344-F07E1980F190}" srcOrd="0" destOrd="0" presId="urn:microsoft.com/office/officeart/2005/8/layout/process2"/>
    <dgm:cxn modelId="{DE7ED50B-8E7A-4F9B-9CE8-AD97F3A055B5}" type="presOf" srcId="{AA4053C0-44DB-475C-AA12-E94CD95EA7F1}" destId="{9C1F715D-C161-4B5F-9250-1EA31F17ED2B}" srcOrd="0" destOrd="0" presId="urn:microsoft.com/office/officeart/2005/8/layout/process2"/>
    <dgm:cxn modelId="{0776D9EF-8C2F-4806-9993-C9E87028E6FD}" srcId="{7E076B52-8FBF-4495-8199-776FEF9E8276}" destId="{2C0F4E0F-AEF2-411A-8B0F-C568C4449AC7}" srcOrd="1" destOrd="0" parTransId="{F9772DA2-3B8C-4275-9783-3B833E95E17A}" sibTransId="{AA4053C0-44DB-475C-AA12-E94CD95EA7F1}"/>
    <dgm:cxn modelId="{5FEDF53C-35D0-4E51-8877-67C7F730242C}" type="presOf" srcId="{F82E0B4A-EC4F-4B7F-A823-C96126FA1B4C}" destId="{F8F7CFD7-18AF-41D0-855D-2F920C09F245}" srcOrd="1" destOrd="0" presId="urn:microsoft.com/office/officeart/2005/8/layout/process2"/>
    <dgm:cxn modelId="{653FFA0D-193A-485F-82FD-557DA46612C2}" type="presOf" srcId="{D595CDCB-9F6C-4F65-B9B6-2C862C015BEF}" destId="{93B2DA09-9E18-46CC-91E0-52B594F59516}" srcOrd="0" destOrd="0" presId="urn:microsoft.com/office/officeart/2005/8/layout/process2"/>
    <dgm:cxn modelId="{B69693E7-A6EB-49A4-99E0-23298E086AF0}" type="presOf" srcId="{7E076B52-8FBF-4495-8199-776FEF9E8276}" destId="{71613AB0-DB39-44C8-AE57-6CF7235004A0}" srcOrd="0" destOrd="0" presId="urn:microsoft.com/office/officeart/2005/8/layout/process2"/>
    <dgm:cxn modelId="{59E0C67C-37C6-4639-A0F0-2A6325D0B13B}" type="presOf" srcId="{2C0F4E0F-AEF2-411A-8B0F-C568C4449AC7}" destId="{D17166B6-7B32-46A8-BA20-983B8B5C0CCB}" srcOrd="0" destOrd="0" presId="urn:microsoft.com/office/officeart/2005/8/layout/process2"/>
    <dgm:cxn modelId="{63321C2C-7F70-4E75-8B9A-9E79FDA20F2B}" srcId="{7E076B52-8FBF-4495-8199-776FEF9E8276}" destId="{4CDD0D5A-BE15-4A4D-858D-9A46D4FE0D7C}" srcOrd="4" destOrd="0" parTransId="{FD41D93B-820C-4660-A424-60BC2F6E7D69}" sibTransId="{B3AFB14D-66DF-41F7-B597-D28E1EE39908}"/>
    <dgm:cxn modelId="{3E3798A9-4FE8-4485-B6E1-AC99833614CE}" type="presOf" srcId="{ABC9072A-4D3B-475A-B502-2CBE1C802371}" destId="{F16797D5-6682-4443-B068-3B7D9FA75A2F}" srcOrd="0" destOrd="0" presId="urn:microsoft.com/office/officeart/2005/8/layout/process2"/>
    <dgm:cxn modelId="{486B88B1-5687-437A-9221-98DDE36E500C}" type="presOf" srcId="{B3AFB14D-66DF-41F7-B597-D28E1EE39908}" destId="{EE5995C6-3EFD-4ECD-9BDB-C27D54430F05}" srcOrd="0" destOrd="0" presId="urn:microsoft.com/office/officeart/2005/8/layout/process2"/>
    <dgm:cxn modelId="{5464A68D-718B-4C26-8B5B-2336271573D9}" srcId="{7E076B52-8FBF-4495-8199-776FEF9E8276}" destId="{D595CDCB-9F6C-4F65-B9B6-2C862C015BEF}" srcOrd="0" destOrd="0" parTransId="{AF9DF61D-F867-49EB-84AB-E5E883EC1189}" sibTransId="{A184202D-CDA5-4E81-99F5-11CCD04098FA}"/>
    <dgm:cxn modelId="{2605B6D5-2EB7-4A05-8C88-00AE79291A35}" type="presOf" srcId="{B3AFB14D-66DF-41F7-B597-D28E1EE39908}" destId="{B2278CAA-FEE2-4BBC-9329-264D3BA1E753}" srcOrd="1" destOrd="0" presId="urn:microsoft.com/office/officeart/2005/8/layout/process2"/>
    <dgm:cxn modelId="{69F626B4-70C4-4B2F-B23E-B1D450F847D8}" type="presOf" srcId="{A184202D-CDA5-4E81-99F5-11CCD04098FA}" destId="{B77F87C1-F0ED-4AB6-BE07-F0D7A61A4883}" srcOrd="1" destOrd="0" presId="urn:microsoft.com/office/officeart/2005/8/layout/process2"/>
    <dgm:cxn modelId="{5BAC850C-3CA4-40A1-B482-5000F73508C6}" srcId="{7E076B52-8FBF-4495-8199-776FEF9E8276}" destId="{0DCE1D69-C0AE-4569-9954-61A421FC09B3}" srcOrd="5" destOrd="0" parTransId="{1702E00A-A7D5-46E9-9BAD-5B5C0653894E}" sibTransId="{4F9E5A0E-E0B0-4896-A97B-1BE0BADA41F7}"/>
    <dgm:cxn modelId="{1A25E4C3-4C5A-407B-9247-683B47163B04}" type="presOf" srcId="{0DCE1D69-C0AE-4569-9954-61A421FC09B3}" destId="{8DE67B9E-E237-477B-985E-D8EFD23CA253}" srcOrd="0" destOrd="0" presId="urn:microsoft.com/office/officeart/2005/8/layout/process2"/>
    <dgm:cxn modelId="{5563A1F2-DE94-4E5C-8AA4-F141F4620924}" type="presOf" srcId="{D0195DEA-F547-48F3-A5D2-957F5725DB24}" destId="{D5B6CBBF-AC47-42C0-9FD2-BF16E3F2006F}" srcOrd="1" destOrd="0" presId="urn:microsoft.com/office/officeart/2005/8/layout/process2"/>
    <dgm:cxn modelId="{13F71FDE-5B2E-4946-A84E-88C80D5026B7}" type="presOf" srcId="{F82E0B4A-EC4F-4B7F-A823-C96126FA1B4C}" destId="{06E91966-ACA9-49D5-826C-CEAF1E912BB6}" srcOrd="0" destOrd="0" presId="urn:microsoft.com/office/officeart/2005/8/layout/process2"/>
    <dgm:cxn modelId="{502A5282-E4A1-451B-BAB6-41C4E3A51F86}" type="presOf" srcId="{AA4053C0-44DB-475C-AA12-E94CD95EA7F1}" destId="{53BC881A-241E-4B97-AD26-8445570C3CF7}" srcOrd="1" destOrd="0" presId="urn:microsoft.com/office/officeart/2005/8/layout/process2"/>
    <dgm:cxn modelId="{F47200BD-20FD-4F42-8F1E-B18DBC91DABC}" srcId="{7E076B52-8FBF-4495-8199-776FEF9E8276}" destId="{ABC9072A-4D3B-475A-B502-2CBE1C802371}" srcOrd="2" destOrd="0" parTransId="{52F5A5B4-EE0F-4FDC-B20E-CFA5C6ED39DD}" sibTransId="{D0195DEA-F547-48F3-A5D2-957F5725DB24}"/>
    <dgm:cxn modelId="{7F3A2BB4-7950-47A9-A9C4-3FC610A386D0}" type="presOf" srcId="{A184202D-CDA5-4E81-99F5-11CCD04098FA}" destId="{47CFAF6F-2E36-45EB-966F-948812961FA3}" srcOrd="0" destOrd="0" presId="urn:microsoft.com/office/officeart/2005/8/layout/process2"/>
    <dgm:cxn modelId="{4F6BA5C8-0BF9-4B9E-805A-21CDFF59F538}" type="presOf" srcId="{4CDD0D5A-BE15-4A4D-858D-9A46D4FE0D7C}" destId="{9ED16D9D-5E2E-47AF-9B8F-C99C87B21C6F}" srcOrd="0" destOrd="0" presId="urn:microsoft.com/office/officeart/2005/8/layout/process2"/>
    <dgm:cxn modelId="{9570EB6C-C36D-4100-9A69-83BDE9D1F582}" type="presParOf" srcId="{71613AB0-DB39-44C8-AE57-6CF7235004A0}" destId="{93B2DA09-9E18-46CC-91E0-52B594F59516}" srcOrd="0" destOrd="0" presId="urn:microsoft.com/office/officeart/2005/8/layout/process2"/>
    <dgm:cxn modelId="{0CEE9743-C3B4-413F-8F40-11A7475FE210}" type="presParOf" srcId="{71613AB0-DB39-44C8-AE57-6CF7235004A0}" destId="{47CFAF6F-2E36-45EB-966F-948812961FA3}" srcOrd="1" destOrd="0" presId="urn:microsoft.com/office/officeart/2005/8/layout/process2"/>
    <dgm:cxn modelId="{06BB9263-70BE-4A58-899F-DD1B5BA901EB}" type="presParOf" srcId="{47CFAF6F-2E36-45EB-966F-948812961FA3}" destId="{B77F87C1-F0ED-4AB6-BE07-F0D7A61A4883}" srcOrd="0" destOrd="0" presId="urn:microsoft.com/office/officeart/2005/8/layout/process2"/>
    <dgm:cxn modelId="{3BC5B936-02EE-4BB6-B049-54BEEADD8C64}" type="presParOf" srcId="{71613AB0-DB39-44C8-AE57-6CF7235004A0}" destId="{D17166B6-7B32-46A8-BA20-983B8B5C0CCB}" srcOrd="2" destOrd="0" presId="urn:microsoft.com/office/officeart/2005/8/layout/process2"/>
    <dgm:cxn modelId="{D1769496-04DB-478D-BE77-1E0AD71A7A98}" type="presParOf" srcId="{71613AB0-DB39-44C8-AE57-6CF7235004A0}" destId="{9C1F715D-C161-4B5F-9250-1EA31F17ED2B}" srcOrd="3" destOrd="0" presId="urn:microsoft.com/office/officeart/2005/8/layout/process2"/>
    <dgm:cxn modelId="{9B3A25B1-2A83-447E-A93C-097DE05D594D}" type="presParOf" srcId="{9C1F715D-C161-4B5F-9250-1EA31F17ED2B}" destId="{53BC881A-241E-4B97-AD26-8445570C3CF7}" srcOrd="0" destOrd="0" presId="urn:microsoft.com/office/officeart/2005/8/layout/process2"/>
    <dgm:cxn modelId="{F222BC74-84EC-4311-BA13-EDAE206D0CDC}" type="presParOf" srcId="{71613AB0-DB39-44C8-AE57-6CF7235004A0}" destId="{F16797D5-6682-4443-B068-3B7D9FA75A2F}" srcOrd="4" destOrd="0" presId="urn:microsoft.com/office/officeart/2005/8/layout/process2"/>
    <dgm:cxn modelId="{9A48A0A7-5407-4972-8868-07F9066E1968}" type="presParOf" srcId="{71613AB0-DB39-44C8-AE57-6CF7235004A0}" destId="{9A25962F-3177-46AA-A344-F07E1980F190}" srcOrd="5" destOrd="0" presId="urn:microsoft.com/office/officeart/2005/8/layout/process2"/>
    <dgm:cxn modelId="{84679A7D-FA0F-4D3D-99EE-F6ADFD8641BF}" type="presParOf" srcId="{9A25962F-3177-46AA-A344-F07E1980F190}" destId="{D5B6CBBF-AC47-42C0-9FD2-BF16E3F2006F}" srcOrd="0" destOrd="0" presId="urn:microsoft.com/office/officeart/2005/8/layout/process2"/>
    <dgm:cxn modelId="{A0BE8294-BF02-4794-95DC-00EF4916768E}" type="presParOf" srcId="{71613AB0-DB39-44C8-AE57-6CF7235004A0}" destId="{1F0431F9-3795-498E-9926-56EFDD0DB914}" srcOrd="6" destOrd="0" presId="urn:microsoft.com/office/officeart/2005/8/layout/process2"/>
    <dgm:cxn modelId="{B89B8197-85C8-4BA6-A3B8-DD3E1E1B2582}" type="presParOf" srcId="{71613AB0-DB39-44C8-AE57-6CF7235004A0}" destId="{06E91966-ACA9-49D5-826C-CEAF1E912BB6}" srcOrd="7" destOrd="0" presId="urn:microsoft.com/office/officeart/2005/8/layout/process2"/>
    <dgm:cxn modelId="{75683A51-4A4B-49BA-9E87-7FC27167C0F0}" type="presParOf" srcId="{06E91966-ACA9-49D5-826C-CEAF1E912BB6}" destId="{F8F7CFD7-18AF-41D0-855D-2F920C09F245}" srcOrd="0" destOrd="0" presId="urn:microsoft.com/office/officeart/2005/8/layout/process2"/>
    <dgm:cxn modelId="{2FD7351C-C065-4CB3-AB81-7EBEFDC41CD3}" type="presParOf" srcId="{71613AB0-DB39-44C8-AE57-6CF7235004A0}" destId="{9ED16D9D-5E2E-47AF-9B8F-C99C87B21C6F}" srcOrd="8" destOrd="0" presId="urn:microsoft.com/office/officeart/2005/8/layout/process2"/>
    <dgm:cxn modelId="{9E1CA2DB-C96A-4574-9C91-F8CBBD769BCB}" type="presParOf" srcId="{71613AB0-DB39-44C8-AE57-6CF7235004A0}" destId="{EE5995C6-3EFD-4ECD-9BDB-C27D54430F05}" srcOrd="9" destOrd="0" presId="urn:microsoft.com/office/officeart/2005/8/layout/process2"/>
    <dgm:cxn modelId="{71E7FC9F-51F5-4277-959F-7FA1AA4BD9B1}" type="presParOf" srcId="{EE5995C6-3EFD-4ECD-9BDB-C27D54430F05}" destId="{B2278CAA-FEE2-4BBC-9329-264D3BA1E753}" srcOrd="0" destOrd="0" presId="urn:microsoft.com/office/officeart/2005/8/layout/process2"/>
    <dgm:cxn modelId="{55ED7688-6F49-4AFB-9CAB-0AE9CBAAB0DC}" type="presParOf" srcId="{71613AB0-DB39-44C8-AE57-6CF7235004A0}" destId="{8DE67B9E-E237-477B-985E-D8EFD23CA253}" srcOrd="10" destOrd="0" presId="urn:microsoft.com/office/officeart/2005/8/layout/process2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AFA997-E27C-4BA2-B58F-81FE65C36D6B}">
      <dsp:nvSpPr>
        <dsp:cNvPr id="0" name=""/>
        <dsp:cNvSpPr/>
      </dsp:nvSpPr>
      <dsp:spPr>
        <a:xfrm rot="5400000">
          <a:off x="5595201" y="-2413297"/>
          <a:ext cx="561302" cy="553021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Jeudi 11 mai</a:t>
          </a:r>
          <a:endParaRPr lang="fr-FR" sz="1900" kern="1200" dirty="0"/>
        </a:p>
      </dsp:txBody>
      <dsp:txXfrm rot="5400000">
        <a:off x="5595201" y="-2413297"/>
        <a:ext cx="561302" cy="5530214"/>
      </dsp:txXfrm>
    </dsp:sp>
    <dsp:sp modelId="{E6501D3A-7A42-4F87-ABA7-F2C051D4E1A2}">
      <dsp:nvSpPr>
        <dsp:cNvPr id="0" name=""/>
        <dsp:cNvSpPr/>
      </dsp:nvSpPr>
      <dsp:spPr>
        <a:xfrm>
          <a:off x="0" y="996"/>
          <a:ext cx="3110745" cy="7016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Epreuve</a:t>
          </a:r>
          <a:endParaRPr lang="fr-FR" sz="3500" kern="1200" dirty="0"/>
        </a:p>
      </dsp:txBody>
      <dsp:txXfrm>
        <a:off x="0" y="996"/>
        <a:ext cx="3110745" cy="701628"/>
      </dsp:txXfrm>
    </dsp:sp>
    <dsp:sp modelId="{538066B5-CA5E-41E5-BD3C-227FA86C4C70}">
      <dsp:nvSpPr>
        <dsp:cNvPr id="0" name=""/>
        <dsp:cNvSpPr/>
      </dsp:nvSpPr>
      <dsp:spPr>
        <a:xfrm rot="5400000">
          <a:off x="5511456" y="-1444716"/>
          <a:ext cx="728792" cy="5530214"/>
        </a:xfrm>
        <a:prstGeom prst="round2Same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Mardi 23 mai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Mercredi 24 mai</a:t>
          </a:r>
        </a:p>
      </dsp:txBody>
      <dsp:txXfrm rot="5400000">
        <a:off x="5511456" y="-1444716"/>
        <a:ext cx="728792" cy="5530214"/>
      </dsp:txXfrm>
    </dsp:sp>
    <dsp:sp modelId="{E6400C87-CB1C-44E4-8027-7E22363707C5}">
      <dsp:nvSpPr>
        <dsp:cNvPr id="0" name=""/>
        <dsp:cNvSpPr/>
      </dsp:nvSpPr>
      <dsp:spPr>
        <a:xfrm>
          <a:off x="0" y="864895"/>
          <a:ext cx="3110745" cy="91099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Correction</a:t>
          </a:r>
          <a:endParaRPr lang="fr-FR" sz="3500" kern="1200" dirty="0"/>
        </a:p>
      </dsp:txBody>
      <dsp:txXfrm>
        <a:off x="0" y="864895"/>
        <a:ext cx="3110745" cy="910990"/>
      </dsp:txXfrm>
    </dsp:sp>
    <dsp:sp modelId="{578FF100-98FE-4348-9BC7-D223FE0D9C68}">
      <dsp:nvSpPr>
        <dsp:cNvPr id="0" name=""/>
        <dsp:cNvSpPr/>
      </dsp:nvSpPr>
      <dsp:spPr>
        <a:xfrm rot="5400000">
          <a:off x="4577683" y="795761"/>
          <a:ext cx="2596338" cy="5530214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Explication du barème par compétence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Test de quelques copies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Copie corrigée complètement par un seul correcteur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Double correction intégrale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900" kern="1200" dirty="0"/>
        </a:p>
      </dsp:txBody>
      <dsp:txXfrm rot="5400000">
        <a:off x="4577683" y="795761"/>
        <a:ext cx="2596338" cy="5530214"/>
      </dsp:txXfrm>
    </dsp:sp>
    <dsp:sp modelId="{BC330DD8-F4FA-4A3D-998A-B6BE195DD619}">
      <dsp:nvSpPr>
        <dsp:cNvPr id="0" name=""/>
        <dsp:cNvSpPr/>
      </dsp:nvSpPr>
      <dsp:spPr>
        <a:xfrm>
          <a:off x="0" y="1938156"/>
          <a:ext cx="3110745" cy="3245423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Déroulement des corrections</a:t>
          </a:r>
          <a:endParaRPr lang="fr-FR" sz="3500" kern="1200" dirty="0"/>
        </a:p>
      </dsp:txBody>
      <dsp:txXfrm>
        <a:off x="0" y="1938156"/>
        <a:ext cx="3110745" cy="32454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9D4A74-4D0E-4533-81B2-3921ED9539C4}">
      <dsp:nvSpPr>
        <dsp:cNvPr id="0" name=""/>
        <dsp:cNvSpPr/>
      </dsp:nvSpPr>
      <dsp:spPr>
        <a:xfrm>
          <a:off x="119729" y="72011"/>
          <a:ext cx="4100006" cy="440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CCF</a:t>
          </a:r>
          <a:endParaRPr lang="fr-FR" sz="2400" b="1" kern="1200" dirty="0"/>
        </a:p>
      </dsp:txBody>
      <dsp:txXfrm>
        <a:off x="119729" y="72011"/>
        <a:ext cx="4100006" cy="440244"/>
      </dsp:txXfrm>
    </dsp:sp>
    <dsp:sp modelId="{D6DDA180-42EF-4060-9826-5437478811A6}">
      <dsp:nvSpPr>
        <dsp:cNvPr id="0" name=""/>
        <dsp:cNvSpPr/>
      </dsp:nvSpPr>
      <dsp:spPr>
        <a:xfrm>
          <a:off x="529730" y="512256"/>
          <a:ext cx="410000" cy="447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294"/>
              </a:lnTo>
              <a:lnTo>
                <a:pt x="410000" y="4472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DDA79-69C8-4DC9-A894-A78D165C922E}">
      <dsp:nvSpPr>
        <dsp:cNvPr id="0" name=""/>
        <dsp:cNvSpPr/>
      </dsp:nvSpPr>
      <dsp:spPr>
        <a:xfrm>
          <a:off x="939730" y="661354"/>
          <a:ext cx="3280005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Au plus tard le 9 juin</a:t>
          </a:r>
          <a:endParaRPr lang="fr-FR" sz="1200" b="1" kern="1200" dirty="0"/>
        </a:p>
      </dsp:txBody>
      <dsp:txXfrm>
        <a:off x="939730" y="661354"/>
        <a:ext cx="3280005" cy="596392"/>
      </dsp:txXfrm>
    </dsp:sp>
    <dsp:sp modelId="{402C0AFE-455D-40B9-B53B-C0DB4CC003EB}">
      <dsp:nvSpPr>
        <dsp:cNvPr id="0" name=""/>
        <dsp:cNvSpPr/>
      </dsp:nvSpPr>
      <dsp:spPr>
        <a:xfrm>
          <a:off x="529730" y="512256"/>
          <a:ext cx="410000" cy="1192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784"/>
              </a:lnTo>
              <a:lnTo>
                <a:pt x="410000" y="119278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3CEE0-B278-4F86-940D-9D62D3288E39}">
      <dsp:nvSpPr>
        <dsp:cNvPr id="0" name=""/>
        <dsp:cNvSpPr/>
      </dsp:nvSpPr>
      <dsp:spPr>
        <a:xfrm>
          <a:off x="939730" y="1406844"/>
          <a:ext cx="3280005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60117"/>
              <a:satOff val="-449"/>
              <a:lumOff val="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Dans votre établissement</a:t>
          </a:r>
          <a:endParaRPr lang="fr-FR" sz="1200" b="1" kern="1200" dirty="0"/>
        </a:p>
      </dsp:txBody>
      <dsp:txXfrm>
        <a:off x="939730" y="1406844"/>
        <a:ext cx="3280005" cy="596392"/>
      </dsp:txXfrm>
    </dsp:sp>
    <dsp:sp modelId="{F750FC79-B4D8-4C32-A170-CA7D031C80E5}">
      <dsp:nvSpPr>
        <dsp:cNvPr id="0" name=""/>
        <dsp:cNvSpPr/>
      </dsp:nvSpPr>
      <dsp:spPr>
        <a:xfrm>
          <a:off x="529730" y="512256"/>
          <a:ext cx="410000" cy="193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8275"/>
              </a:lnTo>
              <a:lnTo>
                <a:pt x="410000" y="19382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9D263-1D4A-4E36-B0A2-BA5612A3BC41}">
      <dsp:nvSpPr>
        <dsp:cNvPr id="0" name=""/>
        <dsp:cNvSpPr/>
      </dsp:nvSpPr>
      <dsp:spPr>
        <a:xfrm>
          <a:off x="939730" y="2152335"/>
          <a:ext cx="3280005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20234"/>
              <a:satOff val="-898"/>
              <a:lumOff val="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E42A à compléter en équipe avec les observations récoltées tout au long de la formation (sur 14 points)</a:t>
          </a:r>
          <a:endParaRPr lang="fr-FR" sz="1200" b="1" kern="1200" dirty="0"/>
        </a:p>
      </dsp:txBody>
      <dsp:txXfrm>
        <a:off x="939730" y="2152335"/>
        <a:ext cx="3280005" cy="596392"/>
      </dsp:txXfrm>
    </dsp:sp>
    <dsp:sp modelId="{E9D80617-9A40-480A-AD1C-4E60C2173DEE}">
      <dsp:nvSpPr>
        <dsp:cNvPr id="0" name=""/>
        <dsp:cNvSpPr/>
      </dsp:nvSpPr>
      <dsp:spPr>
        <a:xfrm>
          <a:off x="529730" y="512256"/>
          <a:ext cx="410000" cy="2683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3765"/>
              </a:lnTo>
              <a:lnTo>
                <a:pt x="410000" y="268376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53EEE-5702-4D2C-B5C7-B29772C26D0D}">
      <dsp:nvSpPr>
        <dsp:cNvPr id="0" name=""/>
        <dsp:cNvSpPr/>
      </dsp:nvSpPr>
      <dsp:spPr>
        <a:xfrm>
          <a:off x="939730" y="2897825"/>
          <a:ext cx="3280005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080351"/>
              <a:satOff val="-1347"/>
              <a:lumOff val="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E42B  -  3 fiches SP choisis par l’étudiant</a:t>
          </a:r>
          <a:endParaRPr lang="fr-FR" sz="1200" b="1" kern="1200" dirty="0"/>
        </a:p>
      </dsp:txBody>
      <dsp:txXfrm>
        <a:off x="939730" y="2897825"/>
        <a:ext cx="3280005" cy="596392"/>
      </dsp:txXfrm>
    </dsp:sp>
    <dsp:sp modelId="{03C4F378-118F-435B-87C1-F3CC26FE8C35}">
      <dsp:nvSpPr>
        <dsp:cNvPr id="0" name=""/>
        <dsp:cNvSpPr/>
      </dsp:nvSpPr>
      <dsp:spPr>
        <a:xfrm>
          <a:off x="529730" y="512256"/>
          <a:ext cx="410000" cy="3429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255"/>
              </a:lnTo>
              <a:lnTo>
                <a:pt x="410000" y="34292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EA84B-A1AD-4B0D-B6F4-607864AE14B0}">
      <dsp:nvSpPr>
        <dsp:cNvPr id="0" name=""/>
        <dsp:cNvSpPr/>
      </dsp:nvSpPr>
      <dsp:spPr>
        <a:xfrm>
          <a:off x="939730" y="3643315"/>
          <a:ext cx="3280005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440467"/>
              <a:satOff val="-1797"/>
              <a:lumOff val="4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Interrogation de 20 mn (sur 6 points)</a:t>
          </a:r>
          <a:endParaRPr lang="fr-FR" sz="1200" b="1" kern="1200" dirty="0"/>
        </a:p>
      </dsp:txBody>
      <dsp:txXfrm>
        <a:off x="939730" y="3643315"/>
        <a:ext cx="3280005" cy="596392"/>
      </dsp:txXfrm>
    </dsp:sp>
    <dsp:sp modelId="{6F647493-6A77-4EF2-9057-D41CF1E23E86}">
      <dsp:nvSpPr>
        <dsp:cNvPr id="0" name=""/>
        <dsp:cNvSpPr/>
      </dsp:nvSpPr>
      <dsp:spPr>
        <a:xfrm>
          <a:off x="529730" y="512256"/>
          <a:ext cx="410000" cy="4174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4746"/>
              </a:lnTo>
              <a:lnTo>
                <a:pt x="410000" y="41747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C819A-264E-4B43-A5D9-454C9B52BFDA}">
      <dsp:nvSpPr>
        <dsp:cNvPr id="0" name=""/>
        <dsp:cNvSpPr/>
      </dsp:nvSpPr>
      <dsp:spPr>
        <a:xfrm>
          <a:off x="939730" y="4388806"/>
          <a:ext cx="3280005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800584"/>
              <a:satOff val="-2246"/>
              <a:lumOff val="5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Remontée des notes le lundi 12 juin</a:t>
          </a:r>
          <a:endParaRPr lang="fr-FR" sz="1200" b="1" kern="1200" dirty="0"/>
        </a:p>
      </dsp:txBody>
      <dsp:txXfrm>
        <a:off x="939730" y="4388806"/>
        <a:ext cx="3280005" cy="596392"/>
      </dsp:txXfrm>
    </dsp:sp>
    <dsp:sp modelId="{99C363B0-096A-49E8-9A23-B1526EAAA9D2}">
      <dsp:nvSpPr>
        <dsp:cNvPr id="0" name=""/>
        <dsp:cNvSpPr/>
      </dsp:nvSpPr>
      <dsp:spPr>
        <a:xfrm>
          <a:off x="529730" y="512256"/>
          <a:ext cx="410000" cy="4849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9510"/>
              </a:lnTo>
              <a:lnTo>
                <a:pt x="410000" y="484951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A59A5-B028-4C6D-92BD-2D2CCCB15917}">
      <dsp:nvSpPr>
        <dsp:cNvPr id="0" name=""/>
        <dsp:cNvSpPr/>
      </dsp:nvSpPr>
      <dsp:spPr>
        <a:xfrm>
          <a:off x="939730" y="5063570"/>
          <a:ext cx="3280005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160701"/>
              <a:satOff val="-2695"/>
              <a:lumOff val="6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Harmonisation le vendredi 16 juin</a:t>
          </a:r>
          <a:endParaRPr lang="fr-FR" sz="1200" b="1" kern="1200" dirty="0"/>
        </a:p>
      </dsp:txBody>
      <dsp:txXfrm>
        <a:off x="939730" y="5063570"/>
        <a:ext cx="3280005" cy="596392"/>
      </dsp:txXfrm>
    </dsp:sp>
    <dsp:sp modelId="{D4EDDAED-F35A-4B8B-AB64-1C83911403A3}">
      <dsp:nvSpPr>
        <dsp:cNvPr id="0" name=""/>
        <dsp:cNvSpPr/>
      </dsp:nvSpPr>
      <dsp:spPr>
        <a:xfrm>
          <a:off x="4517932" y="1285"/>
          <a:ext cx="4326826" cy="433607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Epreuve ponctuelle</a:t>
          </a:r>
          <a:endParaRPr lang="fr-FR" sz="2400" b="1" kern="1200" dirty="0"/>
        </a:p>
      </dsp:txBody>
      <dsp:txXfrm>
        <a:off x="4517932" y="1285"/>
        <a:ext cx="4326826" cy="433607"/>
      </dsp:txXfrm>
    </dsp:sp>
    <dsp:sp modelId="{A1C2A7B6-08AA-418E-B727-6944DA740BD3}">
      <dsp:nvSpPr>
        <dsp:cNvPr id="0" name=""/>
        <dsp:cNvSpPr/>
      </dsp:nvSpPr>
      <dsp:spPr>
        <a:xfrm>
          <a:off x="4950614" y="434892"/>
          <a:ext cx="432682" cy="447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294"/>
              </a:lnTo>
              <a:lnTo>
                <a:pt x="432682" y="4472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396A4-2D20-4C9C-AA7E-18696F2BED7E}">
      <dsp:nvSpPr>
        <dsp:cNvPr id="0" name=""/>
        <dsp:cNvSpPr/>
      </dsp:nvSpPr>
      <dsp:spPr>
        <a:xfrm>
          <a:off x="5383297" y="583990"/>
          <a:ext cx="3461461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520818"/>
              <a:satOff val="-3144"/>
              <a:lumOff val="7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Du 30 mai au 2 juin</a:t>
          </a:r>
          <a:endParaRPr lang="fr-FR" sz="1200" b="1" kern="1200" dirty="0"/>
        </a:p>
      </dsp:txBody>
      <dsp:txXfrm>
        <a:off x="5383297" y="583990"/>
        <a:ext cx="3461461" cy="596392"/>
      </dsp:txXfrm>
    </dsp:sp>
    <dsp:sp modelId="{AE93247C-1F8B-496D-A353-38EC521D7D2C}">
      <dsp:nvSpPr>
        <dsp:cNvPr id="0" name=""/>
        <dsp:cNvSpPr/>
      </dsp:nvSpPr>
      <dsp:spPr>
        <a:xfrm>
          <a:off x="4950614" y="434892"/>
          <a:ext cx="432682" cy="1192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784"/>
              </a:lnTo>
              <a:lnTo>
                <a:pt x="432682" y="119278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3DAA1-2451-49F3-939B-DD53D31AA4B3}">
      <dsp:nvSpPr>
        <dsp:cNvPr id="0" name=""/>
        <dsp:cNvSpPr/>
      </dsp:nvSpPr>
      <dsp:spPr>
        <a:xfrm>
          <a:off x="5383297" y="1329480"/>
          <a:ext cx="3461461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880935"/>
              <a:satOff val="-3593"/>
              <a:lumOff val="8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Au Lycée du </a:t>
          </a:r>
          <a:r>
            <a:rPr lang="fr-FR" sz="1200" b="1" kern="1200" dirty="0" err="1" smtClean="0"/>
            <a:t>Granier</a:t>
          </a:r>
          <a:endParaRPr lang="fr-FR" sz="1200" b="1" kern="1200" dirty="0" smtClean="0"/>
        </a:p>
      </dsp:txBody>
      <dsp:txXfrm>
        <a:off x="5383297" y="1329480"/>
        <a:ext cx="3461461" cy="596392"/>
      </dsp:txXfrm>
    </dsp:sp>
    <dsp:sp modelId="{17614317-FB89-4487-AE4A-F0BE39027458}">
      <dsp:nvSpPr>
        <dsp:cNvPr id="0" name=""/>
        <dsp:cNvSpPr/>
      </dsp:nvSpPr>
      <dsp:spPr>
        <a:xfrm>
          <a:off x="4950614" y="434892"/>
          <a:ext cx="432682" cy="193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8275"/>
              </a:lnTo>
              <a:lnTo>
                <a:pt x="432682" y="19382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2FA81-35DD-4548-8398-4C2941845E08}">
      <dsp:nvSpPr>
        <dsp:cNvPr id="0" name=""/>
        <dsp:cNvSpPr/>
      </dsp:nvSpPr>
      <dsp:spPr>
        <a:xfrm>
          <a:off x="5383297" y="2074971"/>
          <a:ext cx="3461461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241052"/>
              <a:satOff val="-4042"/>
              <a:lumOff val="9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Dossier déposé au plus tard le 4 mai au lycée du </a:t>
          </a:r>
          <a:r>
            <a:rPr lang="fr-FR" sz="1200" b="1" kern="1200" dirty="0" err="1" smtClean="0"/>
            <a:t>Granier</a:t>
          </a:r>
          <a:endParaRPr lang="fr-FR" sz="1200" b="1" kern="1200" dirty="0" smtClean="0"/>
        </a:p>
      </dsp:txBody>
      <dsp:txXfrm>
        <a:off x="5383297" y="2074971"/>
        <a:ext cx="3461461" cy="596392"/>
      </dsp:txXfrm>
    </dsp:sp>
    <dsp:sp modelId="{9944B590-841D-4E1D-B067-D85CD5F7DC2E}">
      <dsp:nvSpPr>
        <dsp:cNvPr id="0" name=""/>
        <dsp:cNvSpPr/>
      </dsp:nvSpPr>
      <dsp:spPr>
        <a:xfrm>
          <a:off x="4950614" y="434892"/>
          <a:ext cx="432682" cy="2683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3765"/>
              </a:lnTo>
              <a:lnTo>
                <a:pt x="432682" y="268376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8C68E-A147-4DE5-B53F-352FB97F34DA}">
      <dsp:nvSpPr>
        <dsp:cNvPr id="0" name=""/>
        <dsp:cNvSpPr/>
      </dsp:nvSpPr>
      <dsp:spPr>
        <a:xfrm>
          <a:off x="5383297" y="2820461"/>
          <a:ext cx="3461461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601168"/>
              <a:satOff val="-4492"/>
              <a:lumOff val="10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6 commissions par jour composés de 2 professeurs et d’un professionnel</a:t>
          </a:r>
        </a:p>
      </dsp:txBody>
      <dsp:txXfrm>
        <a:off x="5383297" y="2820461"/>
        <a:ext cx="3461461" cy="596392"/>
      </dsp:txXfrm>
    </dsp:sp>
    <dsp:sp modelId="{23068721-01FD-426A-809A-5104895BAD81}">
      <dsp:nvSpPr>
        <dsp:cNvPr id="0" name=""/>
        <dsp:cNvSpPr/>
      </dsp:nvSpPr>
      <dsp:spPr>
        <a:xfrm>
          <a:off x="4950614" y="434892"/>
          <a:ext cx="432682" cy="3429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255"/>
              </a:lnTo>
              <a:lnTo>
                <a:pt x="432682" y="34292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FFA7F-8B6C-4B14-A395-1C5038A7C564}">
      <dsp:nvSpPr>
        <dsp:cNvPr id="0" name=""/>
        <dsp:cNvSpPr/>
      </dsp:nvSpPr>
      <dsp:spPr>
        <a:xfrm>
          <a:off x="5383297" y="3565951"/>
          <a:ext cx="3461461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961285"/>
              <a:satOff val="-4941"/>
              <a:lumOff val="11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15 mn de préparation</a:t>
          </a:r>
        </a:p>
      </dsp:txBody>
      <dsp:txXfrm>
        <a:off x="5383297" y="3565951"/>
        <a:ext cx="3461461" cy="596392"/>
      </dsp:txXfrm>
    </dsp:sp>
    <dsp:sp modelId="{F09641F3-EFD8-41F7-BC3B-313702168905}">
      <dsp:nvSpPr>
        <dsp:cNvPr id="0" name=""/>
        <dsp:cNvSpPr/>
      </dsp:nvSpPr>
      <dsp:spPr>
        <a:xfrm>
          <a:off x="4950614" y="434892"/>
          <a:ext cx="432682" cy="4174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4746"/>
              </a:lnTo>
              <a:lnTo>
                <a:pt x="432682" y="41747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0EB35-8ECE-49D5-BA49-D93F22F268BF}">
      <dsp:nvSpPr>
        <dsp:cNvPr id="0" name=""/>
        <dsp:cNvSpPr/>
      </dsp:nvSpPr>
      <dsp:spPr>
        <a:xfrm>
          <a:off x="5383297" y="4311442"/>
          <a:ext cx="3461461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321402"/>
              <a:satOff val="-5390"/>
              <a:lumOff val="12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30 mn d’interrogation</a:t>
          </a:r>
        </a:p>
      </dsp:txBody>
      <dsp:txXfrm>
        <a:off x="5383297" y="4311442"/>
        <a:ext cx="3461461" cy="596392"/>
      </dsp:txXfrm>
    </dsp:sp>
    <dsp:sp modelId="{F50471F6-0375-4D40-B1EE-0600E78917D6}">
      <dsp:nvSpPr>
        <dsp:cNvPr id="0" name=""/>
        <dsp:cNvSpPr/>
      </dsp:nvSpPr>
      <dsp:spPr>
        <a:xfrm>
          <a:off x="4950614" y="434892"/>
          <a:ext cx="432682" cy="4920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0236"/>
              </a:lnTo>
              <a:lnTo>
                <a:pt x="432682" y="49202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4EF60-E57A-462B-A00A-3CE03FEB0CB9}">
      <dsp:nvSpPr>
        <dsp:cNvPr id="0" name=""/>
        <dsp:cNvSpPr/>
      </dsp:nvSpPr>
      <dsp:spPr>
        <a:xfrm>
          <a:off x="5383297" y="5056932"/>
          <a:ext cx="3461461" cy="596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Sur le matériel du candidat</a:t>
          </a:r>
        </a:p>
      </dsp:txBody>
      <dsp:txXfrm>
        <a:off x="5383297" y="5056932"/>
        <a:ext cx="3461461" cy="596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6DD6-618B-46E9-9E49-CDFBCB19E337}" type="datetimeFigureOut">
              <a:rPr lang="fr-FR" smtClean="0"/>
              <a:pPr/>
              <a:t>16/02/2017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4B34-8435-4293-8526-5CAE807FF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6BB4A-37F9-457A-AF13-FE6FD2538C85}" type="datetimeFigureOut">
              <a:rPr lang="fr-FR" smtClean="0"/>
              <a:pPr/>
              <a:t>16/02/2017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306F-2604-4388-9E3C-7AE6CE6421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E5 CCF : il y a bien un travail à demander aux étudiants, il n'est pas formalisé dans une fiche  de la circulaire c'est un "changement" par rapport au travail réalisé en formation. </a:t>
            </a:r>
          </a:p>
          <a:p>
            <a:r>
              <a:rPr lang="fr-FR" dirty="0" smtClean="0"/>
              <a:t>JMP donne l'exemple suivant : demander au candidat de calculer le cout d'une commande.</a:t>
            </a:r>
          </a:p>
          <a:p>
            <a:r>
              <a:rPr lang="fr-FR" dirty="0" smtClean="0"/>
              <a:t>L'aléa consisterait à dire dans le courant de la conversation par exemple : si le prix de l'heure de MOD augmente de 10% quelles est la conséquence ?...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C306F-2604-4388-9E3C-7AE6CE64217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2610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2446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191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575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41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764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8268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6081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06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07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931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142" cy="145832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00000">
                <a:srgbClr val="8FCAF3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16/02/2017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accent6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4B2A1-DD31-46B3-A5D4-43164A5D07E9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0"/>
            <a:ext cx="2429944" cy="146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433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b="1" dirty="0" smtClean="0"/>
              <a:t>Organisation examen BTS CG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7156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Session 2017</a:t>
            </a:r>
            <a:endParaRPr lang="fr-FR" sz="36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Ecrit – E41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251520" y="1500174"/>
          <a:ext cx="8640960" cy="495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79690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accent2">
                    <a:lumMod val="50000"/>
                  </a:schemeClr>
                </a:solidFill>
              </a:rPr>
              <a:t>CCF &amp; Epreuve ponctuelle E42</a:t>
            </a:r>
            <a:br>
              <a:rPr lang="fr-FR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b="1" i="1" dirty="0" smtClean="0">
                <a:solidFill>
                  <a:schemeClr val="accent2">
                    <a:lumMod val="50000"/>
                  </a:schemeClr>
                </a:solidFill>
              </a:rPr>
              <a:t>Processus 1 à 4 + 7</a:t>
            </a:r>
            <a:endParaRPr lang="fr-FR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0" y="1052736"/>
          <a:ext cx="896448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500834"/>
            <a:ext cx="2133600" cy="220641"/>
          </a:xfrm>
        </p:spPr>
        <p:txBody>
          <a:bodyPr/>
          <a:lstStyle/>
          <a:p>
            <a:r>
              <a:rPr lang="fr-FR" dirty="0" smtClean="0"/>
              <a:t>16/02/2017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chemeClr val="accent2">
                    <a:lumMod val="50000"/>
                  </a:schemeClr>
                </a:solidFill>
              </a:rPr>
              <a:t>CCF &amp; Epreuve ponctuelle E5</a:t>
            </a:r>
            <a:r>
              <a:rPr lang="fr-FR" sz="3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fr-FR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3100" b="1" i="1" dirty="0" smtClean="0">
                <a:solidFill>
                  <a:schemeClr val="accent2">
                    <a:lumMod val="50000"/>
                  </a:schemeClr>
                </a:solidFill>
              </a:rPr>
              <a:t>Processus 5 à 7</a:t>
            </a:r>
            <a:endParaRPr lang="fr-FR" sz="31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0" y="1052736"/>
          <a:ext cx="896448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357958"/>
            <a:ext cx="2133600" cy="365125"/>
          </a:xfrm>
        </p:spPr>
        <p:txBody>
          <a:bodyPr/>
          <a:lstStyle/>
          <a:p>
            <a:r>
              <a:rPr lang="fr-FR" dirty="0" smtClean="0"/>
              <a:t>16/02/2017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8266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accent2">
                    <a:lumMod val="50000"/>
                  </a:schemeClr>
                </a:solidFill>
              </a:rPr>
              <a:t>Parcours de professionnalisation</a:t>
            </a:r>
            <a:br>
              <a:rPr lang="fr-FR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3600" b="1" dirty="0" smtClean="0">
                <a:solidFill>
                  <a:schemeClr val="accent2">
                    <a:lumMod val="50000"/>
                  </a:schemeClr>
                </a:solidFill>
              </a:rPr>
              <a:t>E6 – Epreuve Ponctuelle</a:t>
            </a:r>
            <a:endParaRPr lang="fr-F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0" y="1357298"/>
          <a:ext cx="9001156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6115064" cy="90988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Epreuve facultative et ponctuelle EF2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142844" y="1428736"/>
          <a:ext cx="885831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16/02/2017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312</TotalTime>
  <Words>637</Words>
  <Application>Microsoft Office PowerPoint</Application>
  <PresentationFormat>Affichage à l'écran (4:3)</PresentationFormat>
  <Paragraphs>95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Thème1</vt:lpstr>
      <vt:lpstr>Organisation examen BTS CG</vt:lpstr>
      <vt:lpstr>Ecrit – E41</vt:lpstr>
      <vt:lpstr>CCF &amp; Epreuve ponctuelle E42 Processus 1 à 4 + 7</vt:lpstr>
      <vt:lpstr>CCF &amp; Epreuve ponctuelle E5 Processus 5 à 7</vt:lpstr>
      <vt:lpstr>Parcours de professionnalisation E6 – Epreuve Ponctuelle</vt:lpstr>
      <vt:lpstr>Epreuve facultative et ponctuelle EF2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examen BTS CG</dc:title>
  <dc:creator>Util</dc:creator>
  <cp:lastModifiedBy>agent</cp:lastModifiedBy>
  <cp:revision>28</cp:revision>
  <dcterms:created xsi:type="dcterms:W3CDTF">2017-01-30T15:36:34Z</dcterms:created>
  <dcterms:modified xsi:type="dcterms:W3CDTF">2017-02-16T10:37:18Z</dcterms:modified>
</cp:coreProperties>
</file>