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27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6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48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24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87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42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11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84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25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3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77C9E-9F5C-485F-82B5-593FD3099390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7682-C007-4205-AD36-E7151B0FC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38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5068779" y="3450885"/>
            <a:ext cx="1730375" cy="1647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13</a:t>
            </a:r>
          </a:p>
        </p:txBody>
      </p:sp>
      <p:sp>
        <p:nvSpPr>
          <p:cNvPr id="5" name="Ellipse 4"/>
          <p:cNvSpPr/>
          <p:nvPr/>
        </p:nvSpPr>
        <p:spPr>
          <a:xfrm>
            <a:off x="5391151" y="1468439"/>
            <a:ext cx="982663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6" name="Ellipse 5"/>
          <p:cNvSpPr/>
          <p:nvPr/>
        </p:nvSpPr>
        <p:spPr>
          <a:xfrm>
            <a:off x="3482182" y="2608672"/>
            <a:ext cx="1347787" cy="13049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7</a:t>
            </a:r>
          </a:p>
        </p:txBody>
      </p:sp>
      <p:sp>
        <p:nvSpPr>
          <p:cNvPr id="8" name="Ellipse 7"/>
          <p:cNvSpPr/>
          <p:nvPr/>
        </p:nvSpPr>
        <p:spPr>
          <a:xfrm>
            <a:off x="7119623" y="2470206"/>
            <a:ext cx="1458912" cy="14335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endParaRPr lang="fr-FR" sz="1350" dirty="0">
              <a:solidFill>
                <a:prstClr val="white"/>
              </a:solidFill>
            </a:endParaRPr>
          </a:p>
          <a:p>
            <a:pPr algn="ctr" defTabSz="685800">
              <a:defRPr/>
            </a:pPr>
            <a:r>
              <a:rPr lang="fr-FR" sz="3000" dirty="0" smtClean="0">
                <a:solidFill>
                  <a:prstClr val="white"/>
                </a:solidFill>
              </a:rPr>
              <a:t>10</a:t>
            </a:r>
            <a:endParaRPr lang="fr-FR" sz="3000" dirty="0">
              <a:solidFill>
                <a:prstClr val="white"/>
              </a:solidFill>
            </a:endParaRPr>
          </a:p>
          <a:p>
            <a:pPr algn="ctr" defTabSz="685800">
              <a:defRPr/>
            </a:pPr>
            <a:endParaRPr lang="fr-FR" sz="1350" dirty="0">
              <a:solidFill>
                <a:prstClr val="white"/>
              </a:solidFill>
            </a:endParaRPr>
          </a:p>
        </p:txBody>
      </p:sp>
      <p:sp>
        <p:nvSpPr>
          <p:cNvPr id="46087" name="ZoneTexte 8"/>
          <p:cNvSpPr txBox="1">
            <a:spLocks noChangeArrowheads="1"/>
          </p:cNvSpPr>
          <p:nvPr/>
        </p:nvSpPr>
        <p:spPr bwMode="auto">
          <a:xfrm>
            <a:off x="5509460" y="5218626"/>
            <a:ext cx="89479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SOURIRE</a:t>
            </a:r>
            <a:endParaRPr lang="fr-FR" altLang="fr-FR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88" name="ZoneTexte 9"/>
          <p:cNvSpPr txBox="1">
            <a:spLocks noChangeArrowheads="1"/>
          </p:cNvSpPr>
          <p:nvPr/>
        </p:nvSpPr>
        <p:spPr bwMode="auto">
          <a:xfrm>
            <a:off x="3801919" y="3979337"/>
            <a:ext cx="87023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RESPECT</a:t>
            </a:r>
            <a:endParaRPr lang="fr-FR" altLang="fr-FR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90" name="ZoneTexte 11"/>
          <p:cNvSpPr txBox="1">
            <a:spLocks noChangeArrowheads="1"/>
          </p:cNvSpPr>
          <p:nvPr/>
        </p:nvSpPr>
        <p:spPr bwMode="auto">
          <a:xfrm>
            <a:off x="5509460" y="2389189"/>
            <a:ext cx="84901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TRAVAIL</a:t>
            </a:r>
            <a:endParaRPr lang="fr-FR" altLang="fr-FR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9677902" y="3629011"/>
            <a:ext cx="630238" cy="6016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2</a:t>
            </a:r>
            <a:endParaRPr lang="fr-FR" sz="3000" dirty="0">
              <a:solidFill>
                <a:prstClr val="white"/>
              </a:solidFill>
            </a:endParaRPr>
          </a:p>
        </p:txBody>
      </p:sp>
      <p:sp>
        <p:nvSpPr>
          <p:cNvPr id="46092" name="ZoneTexte 13"/>
          <p:cNvSpPr txBox="1">
            <a:spLocks noChangeArrowheads="1"/>
          </p:cNvSpPr>
          <p:nvPr/>
        </p:nvSpPr>
        <p:spPr bwMode="auto">
          <a:xfrm>
            <a:off x="9547226" y="4299059"/>
            <a:ext cx="89159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ANGLAIS</a:t>
            </a:r>
            <a:endParaRPr lang="fr-FR" altLang="fr-FR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095" name="ZoneTexte 16"/>
          <p:cNvSpPr txBox="1">
            <a:spLocks noChangeArrowheads="1"/>
          </p:cNvSpPr>
          <p:nvPr/>
        </p:nvSpPr>
        <p:spPr bwMode="auto">
          <a:xfrm>
            <a:off x="7397751" y="3976797"/>
            <a:ext cx="1017587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BIEN-ETRE</a:t>
            </a:r>
          </a:p>
        </p:txBody>
      </p:sp>
      <p:sp>
        <p:nvSpPr>
          <p:cNvPr id="18" name="Ellipse 17"/>
          <p:cNvSpPr/>
          <p:nvPr/>
        </p:nvSpPr>
        <p:spPr>
          <a:xfrm>
            <a:off x="2359335" y="4103344"/>
            <a:ext cx="719137" cy="657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46097" name="ZoneTexte 18"/>
          <p:cNvSpPr txBox="1">
            <a:spLocks noChangeArrowheads="1"/>
          </p:cNvSpPr>
          <p:nvPr/>
        </p:nvSpPr>
        <p:spPr bwMode="auto">
          <a:xfrm>
            <a:off x="2358403" y="4795139"/>
            <a:ext cx="72006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TENUE</a:t>
            </a:r>
            <a:endParaRPr lang="fr-FR" altLang="fr-FR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9365937" y="1541518"/>
            <a:ext cx="9842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685800">
              <a:defRPr/>
            </a:pPr>
            <a:r>
              <a:rPr lang="fr-FR" sz="30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46099" name="ZoneTexte 20"/>
          <p:cNvSpPr txBox="1">
            <a:spLocks noChangeArrowheads="1"/>
          </p:cNvSpPr>
          <p:nvPr/>
        </p:nvSpPr>
        <p:spPr bwMode="auto">
          <a:xfrm>
            <a:off x="9446816" y="2489146"/>
            <a:ext cx="102098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15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DIPLOMES</a:t>
            </a:r>
            <a:endParaRPr lang="fr-FR" altLang="fr-FR" sz="15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100" name="ZoneTexte 1"/>
          <p:cNvSpPr txBox="1">
            <a:spLocks noChangeArrowheads="1"/>
          </p:cNvSpPr>
          <p:nvPr/>
        </p:nvSpPr>
        <p:spPr bwMode="auto">
          <a:xfrm>
            <a:off x="1524000" y="6323013"/>
            <a:ext cx="4432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000000"/>
                </a:solidFill>
              </a:rPr>
              <a:t>Seconde BAC PRO GA du lycée Louise Michel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085974" y="260351"/>
            <a:ext cx="9226459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" rIns="0" bIns="1080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fr-FR" sz="4000" b="1" kern="0" dirty="0" smtClean="0">
                <a:solidFill>
                  <a:srgbClr val="626469"/>
                </a:solidFill>
              </a:rPr>
              <a:t>Etonnement à « chaud » </a:t>
            </a:r>
            <a:r>
              <a:rPr lang="fr-FR" altLang="fr-FR" sz="4000" b="1" kern="0" dirty="0" smtClean="0">
                <a:solidFill>
                  <a:srgbClr val="626469"/>
                </a:solidFill>
              </a:rPr>
              <a:t> en fin de classe</a:t>
            </a:r>
            <a:endParaRPr lang="fr-FR" altLang="fr-FR" sz="4000" b="1" kern="0" dirty="0">
              <a:solidFill>
                <a:srgbClr val="626469"/>
              </a:solidFill>
            </a:endParaRPr>
          </a:p>
        </p:txBody>
      </p:sp>
      <p:pic>
        <p:nvPicPr>
          <p:cNvPr id="46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288" y="6032501"/>
            <a:ext cx="12001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6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MOREL</dc:creator>
  <cp:lastModifiedBy>Pascal MOREL</cp:lastModifiedBy>
  <cp:revision>2</cp:revision>
  <dcterms:created xsi:type="dcterms:W3CDTF">2017-03-15T14:29:30Z</dcterms:created>
  <dcterms:modified xsi:type="dcterms:W3CDTF">2017-03-15T14:41:54Z</dcterms:modified>
</cp:coreProperties>
</file>