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2" r:id="rId4"/>
    <p:sldId id="260" r:id="rId5"/>
    <p:sldId id="273" r:id="rId6"/>
    <p:sldId id="263" r:id="rId7"/>
    <p:sldId id="264" r:id="rId8"/>
    <p:sldId id="27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4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68B84-D436-4B63-80E0-F66970CE684F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A9B-4AA2-4FAA-8E39-426F9F87B6A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50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A0DFBCC-E049-4091-B3AB-682BAE5CC000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8D81-915C-4077-B93E-7F4F111211F7}" type="datetimeFigureOut">
              <a:rPr lang="fr-FR" smtClean="0"/>
              <a:pPr/>
              <a:t>10/07/15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55AA-2A87-46F5-9E0E-462FC5439E7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NESPRESSO</a:t>
            </a:r>
            <a:endParaRPr lang="fr-FR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223725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8680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764704"/>
            <a:ext cx="19823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729578"/>
            <a:ext cx="2304256" cy="280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  <p:sndAc>
      <p:stSnd>
        <p:snd r:embed="rId2" name="camer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edge/>
    <p:sndAc>
      <p:stSnd>
        <p:snd r:embed="rId3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37248" y="477773"/>
            <a:ext cx="5688632" cy="1498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solidFill>
                  <a:srgbClr val="FF0000"/>
                </a:solidFill>
              </a:rPr>
              <a:t>Lorsqu’une personne souhaite se préparer un café Nespresso</a:t>
            </a:r>
            <a:r>
              <a:rPr lang="fr-FR" sz="3600" smtClean="0">
                <a:solidFill>
                  <a:srgbClr val="FF0000"/>
                </a:solidFill>
              </a:rPr>
              <a:t>, qu’attend-elle ?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04" y="580406"/>
            <a:ext cx="2620144" cy="13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67544" y="4005064"/>
            <a:ext cx="768030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Quel autre terme pourrait-on utiliser pour définir ces envies, ces manques 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97756"/>
      </p:ext>
    </p:extLst>
  </p:cSld>
  <p:clrMapOvr>
    <a:masterClrMapping/>
  </p:clrMapOvr>
  <p:transition xmlns:p14="http://schemas.microsoft.com/office/powerpoint/2010/main">
    <p:dissolve/>
    <p:sndAc>
      <p:stSnd>
        <p:snd r:embed="rId2" name="voltag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43192" cy="15121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36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Quels </a:t>
            </a:r>
            <a:r>
              <a:rPr lang="fr-FR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sont les besoins du consommateur de capsules Nespresso ?</a:t>
            </a:r>
            <a:r>
              <a:rPr lang="fr-FR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fr-FR" sz="3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fr-FR" dirty="0" smtClean="0"/>
              <a:t>                               </a:t>
            </a:r>
            <a:endParaRPr lang="fr-FR" dirty="0"/>
          </a:p>
        </p:txBody>
      </p:sp>
      <p:sp>
        <p:nvSpPr>
          <p:cNvPr id="1026" name="AutoShape 2" descr="Résultat de recherche d'images pour &quot;pyramide de maslow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4" y="2609521"/>
            <a:ext cx="3640792" cy="32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139952" y="5332566"/>
            <a:ext cx="39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1) Boire un café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39952" y="380897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4) Montrer que l’on est un amateur de bon café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39952" y="4269314"/>
            <a:ext cx="45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114800" y="4867419"/>
            <a:ext cx="442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2)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87727" y="260648"/>
            <a:ext cx="764319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solidFill>
                  <a:srgbClr val="FF0000"/>
                </a:solidFill>
              </a:rPr>
              <a:t/>
            </a:r>
            <a:br>
              <a:rPr lang="fr-FR" sz="3600" dirty="0" smtClean="0">
                <a:solidFill>
                  <a:srgbClr val="FF0000"/>
                </a:solidFill>
              </a:rPr>
            </a:br>
            <a:r>
              <a:rPr lang="fr-FR" sz="3600" dirty="0" smtClean="0">
                <a:solidFill>
                  <a:srgbClr val="FF0000"/>
                </a:solidFill>
              </a:rPr>
              <a:t>Quels sont les besoins du consommateur de capsules Nespresso ?</a:t>
            </a:r>
            <a:r>
              <a:rPr lang="fr-FR" sz="3200" dirty="0" smtClean="0">
                <a:solidFill>
                  <a:srgbClr val="FF0000"/>
                </a:solidFill>
              </a:rPr>
              <a:t/>
            </a:r>
            <a:br>
              <a:rPr lang="fr-FR" sz="3200" dirty="0" smtClean="0">
                <a:solidFill>
                  <a:srgbClr val="FF0000"/>
                </a:solidFill>
              </a:rPr>
            </a:b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0" y="2609521"/>
            <a:ext cx="3640792" cy="32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heel spokes="3"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260648"/>
            <a:ext cx="768030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solidFill>
                  <a:srgbClr val="FF0000"/>
                </a:solidFill>
              </a:rPr>
              <a:t>Que recherche un acheteur 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de capsules </a:t>
            </a:r>
            <a:r>
              <a:rPr lang="fr-FR" sz="3600" dirty="0" err="1" smtClean="0">
                <a:solidFill>
                  <a:srgbClr val="FF0000"/>
                </a:solidFill>
              </a:rPr>
              <a:t>Nespresso</a:t>
            </a:r>
            <a:r>
              <a:rPr lang="fr-FR" sz="3600" dirty="0" smtClean="0">
                <a:solidFill>
                  <a:srgbClr val="FF0000"/>
                </a:solidFill>
              </a:rPr>
              <a:t> ?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1560" y="1916832"/>
            <a:ext cx="7680304" cy="540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solidFill>
                  <a:srgbClr val="FF0000"/>
                </a:solidFill>
              </a:rPr>
              <a:t>Lorsque le café est pour lui-même 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3568" y="3429000"/>
            <a:ext cx="7680304" cy="540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solidFill>
                  <a:srgbClr val="FF0000"/>
                </a:solidFill>
              </a:rPr>
              <a:t>Lorsque le café est pour des invités 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5085184"/>
            <a:ext cx="7680304" cy="540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solidFill>
                  <a:srgbClr val="FF0000"/>
                </a:solidFill>
              </a:rPr>
              <a:t>Lorsqu’il le fait savoir ?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31898"/>
      </p:ext>
    </p:extLst>
  </p:cSld>
  <p:clrMapOvr>
    <a:masterClrMapping/>
  </p:clrMapOvr>
  <p:transition xmlns:p14="http://schemas.microsoft.com/office/powerpoint/2010/main">
    <p:strips/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Pourquoi certaines personnes ne veulent pas acheter les capsules NESPRESSO ?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xmlns:p14="http://schemas.microsoft.com/office/powerpoint/2010/main">
    <p:comb dir="vert"/>
    <p:sndAc>
      <p:stSnd>
        <p:snd r:embed="rId2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974" y="446331"/>
            <a:ext cx="8656514" cy="233459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     Comment Nespresso parvient-il </a:t>
            </a:r>
          </a:p>
          <a:p>
            <a:pPr algn="ctr">
              <a:spcBef>
                <a:spcPct val="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à faire acheter ses capsules </a:t>
            </a:r>
          </a:p>
          <a:p>
            <a:pPr algn="ctr">
              <a:spcBef>
                <a:spcPct val="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        et à fidéliser ses clients ?   </a:t>
            </a:r>
            <a:r>
              <a:rPr lang="fr-FR" sz="2000" dirty="0" smtClean="0">
                <a:solidFill>
                  <a:srgbClr val="FF0000"/>
                </a:solidFill>
              </a:rPr>
              <a:t>1/2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0484" name="AutoShape 4" descr="Résultat de recherche d'images pour &quot;photos de tasses nespress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03" y="609465"/>
            <a:ext cx="793759" cy="1190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7975" y="3356992"/>
            <a:ext cx="829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Avant l’acte d’achat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57" y="4051690"/>
            <a:ext cx="3289171" cy="8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92" y="5386971"/>
            <a:ext cx="1458556" cy="109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Bar dir="vert"/>
    <p:sndAc>
      <p:stSnd>
        <p:snd r:embed="rId2" name="arrow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1556792"/>
            <a:ext cx="829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Pendant l’acte d’achat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         Comment Nespresso parvient-il à faire</a:t>
            </a:r>
          </a:p>
          <a:p>
            <a:pPr algn="ctr">
              <a:spcBef>
                <a:spcPct val="0"/>
              </a:spcBef>
              <a:buNone/>
            </a:pP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smtClean="0">
                <a:solidFill>
                  <a:srgbClr val="FF0000"/>
                </a:solidFill>
              </a:rPr>
              <a:t>       acheter ses capsules et à fidéliser ses clients ? </a:t>
            </a:r>
            <a:r>
              <a:rPr lang="fr-FR" sz="2200" dirty="0" smtClean="0">
                <a:solidFill>
                  <a:srgbClr val="FF0000"/>
                </a:solidFill>
              </a:rPr>
              <a:t>2/2</a:t>
            </a:r>
            <a:endParaRPr lang="fr-FR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43" y="2069997"/>
            <a:ext cx="2452462" cy="10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86376" y="3645024"/>
            <a:ext cx="829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Pendant la consommation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8416" y="4882183"/>
            <a:ext cx="829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Après la consommation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ts1.mm.bing.net/th?id=JN.Vfxsbn8bg2wr3UX3uKK3Iw&amp;pid=15.1&amp;H=106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66" y="5364212"/>
            <a:ext cx="1688915" cy="11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75" y="3862303"/>
            <a:ext cx="1049442" cy="101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094858"/>
      </p:ext>
    </p:extLst>
  </p:cSld>
  <p:clrMapOvr>
    <a:masterClrMapping/>
  </p:clrMapOvr>
  <p:transition xmlns:p14="http://schemas.microsoft.com/office/powerpoint/2010/main">
    <p:cover dir="ld"/>
    <p:sndAc>
      <p:stSnd>
        <p:snd r:embed="rId2" name="arrow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146</Words>
  <Application>Microsoft Macintosh PowerPoint</Application>
  <PresentationFormat>Présentation à l'écran (4:3)</PresentationFormat>
  <Paragraphs>26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NESPRESSO</vt:lpstr>
      <vt:lpstr>Présentation PowerPoint</vt:lpstr>
      <vt:lpstr>Présentation PowerPoint</vt:lpstr>
      <vt:lpstr> Quels sont les besoins du consommateur de capsules Nespresso ? </vt:lpstr>
      <vt:lpstr>Présentation PowerPoint</vt:lpstr>
      <vt:lpstr>Pourquoi certaines personnes ne veulent pas acheter les capsules NESPRESSO ?  </vt:lpstr>
      <vt:lpstr>Présentation PowerPoint</vt:lpstr>
      <vt:lpstr>         Comment Nespresso parvient-il à faire         acheter ses capsules et à fidéliser ses clients ? 2/2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NESPRESSO</dc:title>
  <dc:creator>Babette</dc:creator>
  <cp:lastModifiedBy>Sylvie ROSSI</cp:lastModifiedBy>
  <cp:revision>39</cp:revision>
  <dcterms:created xsi:type="dcterms:W3CDTF">2015-06-13T20:07:27Z</dcterms:created>
  <dcterms:modified xsi:type="dcterms:W3CDTF">2015-07-10T09:01:13Z</dcterms:modified>
</cp:coreProperties>
</file>