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6" r:id="rId3"/>
    <p:sldId id="277" r:id="rId4"/>
    <p:sldId id="278" r:id="rId5"/>
    <p:sldId id="279" r:id="rId6"/>
    <p:sldId id="280" r:id="rId7"/>
    <p:sldId id="282" r:id="rId8"/>
    <p:sldId id="283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7" autoAdjust="0"/>
    <p:restoredTop sz="94660"/>
  </p:normalViewPr>
  <p:slideViewPr>
    <p:cSldViewPr>
      <p:cViewPr varScale="1">
        <p:scale>
          <a:sx n="84" d="100"/>
          <a:sy n="84" d="100"/>
        </p:scale>
        <p:origin x="146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62F64-7C21-44FB-94D1-26E28F7F8A00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E81F8-98DE-40C1-8406-21DA2CCA7C1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Support; </a:t>
            </a:r>
            <a:r>
              <a:rPr lang="fr-FR" dirty="0" err="1" smtClean="0"/>
              <a:t>video</a:t>
            </a:r>
            <a:r>
              <a:rPr lang="fr-FR" dirty="0" smtClean="0"/>
              <a:t> Ivresse Publique et Manifeste phase</a:t>
            </a:r>
            <a:r>
              <a:rPr lang="fr-FR" baseline="0" dirty="0" smtClean="0"/>
              <a:t> 1</a:t>
            </a:r>
          </a:p>
          <a:p>
            <a:r>
              <a:rPr lang="fr-FR" baseline="0" dirty="0" smtClean="0"/>
              <a:t>Documents compétence CAP AS page12 à 18</a:t>
            </a:r>
          </a:p>
          <a:p>
            <a:r>
              <a:rPr lang="fr-FR" baseline="0" dirty="0" smtClean="0"/>
              <a:t>Scénario DAI blanchisserie.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251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997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525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16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04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220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850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078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614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962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897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81F8-98DE-40C1-8406-21DA2CCA7C1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09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A86C3-5E9E-4291-8F0D-DE395F70E1A9}" type="datetimeFigureOut">
              <a:rPr lang="fr-FR" smtClean="0"/>
              <a:pPr/>
              <a:t>27/03/2016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023F-09B0-4553-9BF3-AB58235F3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584176"/>
          </a:xfrm>
        </p:spPr>
        <p:txBody>
          <a:bodyPr>
            <a:normAutofit/>
          </a:bodyPr>
          <a:lstStyle/>
          <a:p>
            <a:r>
              <a:rPr lang="fr-FR" dirty="0" smtClean="0"/>
              <a:t>Adapter un scenario du BAC MS vers CAP AS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Identifier les compétences CAP AS </a:t>
            </a:r>
            <a:r>
              <a:rPr lang="fr-FR" dirty="0" smtClean="0"/>
              <a:t>C1015/C101/C1011/C1016/C103…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Pre</a:t>
            </a:r>
            <a:r>
              <a:rPr lang="fr-FR" dirty="0" smtClean="0"/>
              <a:t> requis/ C1015 Transmettre un message radio.</a:t>
            </a:r>
            <a:br>
              <a:rPr lang="fr-FR" dirty="0" smtClean="0"/>
            </a:br>
            <a:r>
              <a:rPr lang="fr-FR" dirty="0" smtClean="0"/>
              <a:t>Choix: C307 rendre compte C1-03 se rendre sur un ou des points identifiés.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162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Identifier les concepts qui pourront être apportés par ce scénario.</a:t>
            </a:r>
            <a:br>
              <a:rPr lang="fr-FR" dirty="0" smtClean="0"/>
            </a:br>
            <a:r>
              <a:rPr lang="fr-FR" dirty="0" smtClean="0"/>
              <a:t>Les repères , l’orientation, la lecture de plan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Identifier les connaissances nécessaires à la réalisation de l’objectif.</a:t>
            </a:r>
            <a:br>
              <a:rPr lang="fr-FR" dirty="0" smtClean="0"/>
            </a:br>
            <a:r>
              <a:rPr lang="fr-FR" dirty="0" smtClean="0"/>
              <a:t>La légende, </a:t>
            </a:r>
            <a:r>
              <a:rPr lang="fr-FR" dirty="0" smtClean="0"/>
              <a:t>les </a:t>
            </a:r>
            <a:r>
              <a:rPr lang="fr-FR" dirty="0" err="1" smtClean="0"/>
              <a:t>echelles</a:t>
            </a:r>
            <a:r>
              <a:rPr lang="fr-FR" dirty="0" smtClean="0"/>
              <a:t>, les </a:t>
            </a:r>
            <a:r>
              <a:rPr lang="fr-FR" dirty="0" err="1" smtClean="0"/>
              <a:t>reperes</a:t>
            </a:r>
            <a:r>
              <a:rPr lang="fr-FR" dirty="0" smtClean="0"/>
              <a:t>…la cartographie..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9897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En conclusion,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Il reste à </a:t>
            </a:r>
            <a:r>
              <a:rPr lang="fr-FR" dirty="0" smtClean="0"/>
              <a:t>écrire</a:t>
            </a:r>
            <a:r>
              <a:rPr lang="fr-FR" dirty="0"/>
              <a:t> </a:t>
            </a:r>
            <a:r>
              <a:rPr lang="fr-FR" dirty="0" smtClean="0"/>
              <a:t>et à produire une fiche d’observation.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La démarche peut être reproduite pour un autre scénario ou pour le même en se fixant d’autres objectifs.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238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Partie1</a:t>
            </a:r>
            <a:br>
              <a:rPr lang="fr-FR" dirty="0" smtClean="0"/>
            </a:br>
            <a:r>
              <a:rPr lang="fr-FR" dirty="0" smtClean="0"/>
              <a:t>Identifier les compétences du CAP sur la phase 1 du film du scénario Ivresse Publique et Manifeste.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584176"/>
          </a:xfrm>
        </p:spPr>
        <p:txBody>
          <a:bodyPr>
            <a:normAutofit/>
          </a:bodyPr>
          <a:lstStyle/>
          <a:p>
            <a:r>
              <a:rPr lang="fr-FR" dirty="0" smtClean="0"/>
              <a:t>Compétences identifiées.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48975"/>
              </p:ext>
            </p:extLst>
          </p:nvPr>
        </p:nvGraphicFramePr>
        <p:xfrm>
          <a:off x="251520" y="2204864"/>
          <a:ext cx="8544272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96544"/>
                <a:gridCol w="3647728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Compétences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Observations</a:t>
                      </a:r>
                      <a:endParaRPr lang="fr-FR" dirty="0"/>
                    </a:p>
                  </a:txBody>
                  <a:tcPr/>
                </a:tc>
              </a:tr>
              <a:tr h="342037">
                <a:tc>
                  <a:txBody>
                    <a:bodyPr/>
                    <a:lstStyle/>
                    <a:p>
                      <a:r>
                        <a:rPr lang="fr-FR" dirty="0" smtClean="0"/>
                        <a:t>C2.05  Observer  repérer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42037">
                <a:tc>
                  <a:txBody>
                    <a:bodyPr/>
                    <a:lstStyle/>
                    <a:p>
                      <a:r>
                        <a:rPr lang="fr-FR" dirty="0" smtClean="0"/>
                        <a:t>C2.06  Appliquer la consigne  appropriée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42037">
                <a:tc>
                  <a:txBody>
                    <a:bodyPr/>
                    <a:lstStyle/>
                    <a:p>
                      <a:r>
                        <a:rPr lang="fr-FR" dirty="0" smtClean="0"/>
                        <a:t>C2.11  Intervenir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42037">
                <a:tc>
                  <a:txBody>
                    <a:bodyPr/>
                    <a:lstStyle/>
                    <a:p>
                      <a:r>
                        <a:rPr lang="fr-FR" dirty="0" smtClean="0"/>
                        <a:t>C2.12  Traiter une  anomalie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42037">
                <a:tc>
                  <a:txBody>
                    <a:bodyPr/>
                    <a:lstStyle/>
                    <a:p>
                      <a:r>
                        <a:rPr lang="fr-FR" dirty="0" smtClean="0"/>
                        <a:t>C3.01  Adopter un comportement adapté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42037">
                <a:tc>
                  <a:txBody>
                    <a:bodyPr/>
                    <a:lstStyle/>
                    <a:p>
                      <a:r>
                        <a:rPr lang="fr-FR" dirty="0" smtClean="0"/>
                        <a:t>C3.06  Transmettre  des  messages radio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42037">
                <a:tc>
                  <a:txBody>
                    <a:bodyPr/>
                    <a:lstStyle/>
                    <a:p>
                      <a:r>
                        <a:rPr lang="fr-FR" dirty="0" smtClean="0"/>
                        <a:t>C3.07  rendre  compte  oralement  et par  écrit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42037">
                <a:tc>
                  <a:txBody>
                    <a:bodyPr/>
                    <a:lstStyle/>
                    <a:p>
                      <a:r>
                        <a:rPr lang="fr-FR" dirty="0" smtClean="0"/>
                        <a:t>C1.015  S’approprier l’emploi  des</a:t>
                      </a:r>
                      <a:r>
                        <a:rPr lang="fr-FR" baseline="0" dirty="0" smtClean="0"/>
                        <a:t> matériels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42037">
                <a:tc>
                  <a:txBody>
                    <a:bodyPr/>
                    <a:lstStyle/>
                    <a:p>
                      <a:r>
                        <a:rPr lang="fr-FR" dirty="0" smtClean="0"/>
                        <a:t>C1.03</a:t>
                      </a:r>
                      <a:r>
                        <a:rPr lang="fr-FR" baseline="0" dirty="0" smtClean="0"/>
                        <a:t>  se  rendre  sur  un point identifié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584176"/>
          </a:xfrm>
        </p:spPr>
        <p:txBody>
          <a:bodyPr>
            <a:normAutofit/>
          </a:bodyPr>
          <a:lstStyle/>
          <a:p>
            <a:r>
              <a:rPr lang="fr-FR" dirty="0" smtClean="0"/>
              <a:t>Choisir les compétences à travailler/évaluer.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7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 compétences choisies sont:</a:t>
            </a:r>
            <a:br>
              <a:rPr lang="fr-FR" dirty="0" smtClean="0"/>
            </a:br>
            <a:r>
              <a:rPr lang="fr-FR" dirty="0" smtClean="0"/>
              <a:t>-S’approprier </a:t>
            </a:r>
            <a:r>
              <a:rPr lang="fr-FR" dirty="0"/>
              <a:t>l’emploi  des </a:t>
            </a:r>
            <a:r>
              <a:rPr lang="fr-FR" dirty="0" smtClean="0"/>
              <a:t>matériels</a:t>
            </a:r>
            <a:br>
              <a:rPr lang="fr-FR" dirty="0" smtClean="0"/>
            </a:br>
            <a:r>
              <a:rPr lang="fr-FR" dirty="0" smtClean="0"/>
              <a:t>-Transmettre  </a:t>
            </a:r>
            <a:r>
              <a:rPr lang="fr-FR" dirty="0"/>
              <a:t>des  messages radio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9560" y="2636912"/>
            <a:ext cx="7772400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 smtClean="0"/>
          </a:p>
          <a:p>
            <a:r>
              <a:rPr lang="fr-FR" dirty="0" smtClean="0"/>
              <a:t>Quels sont les pré requis?</a:t>
            </a:r>
          </a:p>
          <a:p>
            <a:endParaRPr lang="fr-FR" dirty="0"/>
          </a:p>
          <a:p>
            <a:r>
              <a:rPr lang="fr-FR" dirty="0" smtClean="0"/>
              <a:t> Qu’apporte la phase de verbalisation des acteurs/ spectateurs du scénario?</a:t>
            </a:r>
          </a:p>
          <a:p>
            <a:r>
              <a:rPr lang="fr-FR" dirty="0" smtClean="0"/>
              <a:t>Quels concepts permettent-ils d aborder?</a:t>
            </a:r>
          </a:p>
          <a:p>
            <a:r>
              <a:rPr lang="fr-FR" dirty="0" smtClean="0"/>
              <a:t>Quelles généralités peut on en tirer?</a:t>
            </a:r>
          </a:p>
          <a:p>
            <a:r>
              <a:rPr lang="fr-FR" dirty="0" smtClean="0"/>
              <a:t>Quelles connaissances vont s’avérer nécessaires?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0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4392488"/>
          </a:xfrm>
        </p:spPr>
        <p:txBody>
          <a:bodyPr>
            <a:normAutofit/>
          </a:bodyPr>
          <a:lstStyle/>
          <a:p>
            <a:r>
              <a:rPr lang="fr-FR" dirty="0" smtClean="0"/>
              <a:t>Synthèse:</a:t>
            </a:r>
            <a:br>
              <a:rPr lang="fr-FR" dirty="0" smtClean="0"/>
            </a:br>
            <a:r>
              <a:rPr lang="fr-FR" dirty="0" smtClean="0"/>
              <a:t>Sélectionner les compétences</a:t>
            </a:r>
            <a:br>
              <a:rPr lang="fr-FR" dirty="0" smtClean="0"/>
            </a:br>
            <a:r>
              <a:rPr lang="fr-FR" dirty="0" smtClean="0"/>
              <a:t>Placer le scénario dans la progression</a:t>
            </a:r>
            <a:br>
              <a:rPr lang="fr-FR" dirty="0" smtClean="0"/>
            </a:br>
            <a:r>
              <a:rPr lang="fr-FR" dirty="0" smtClean="0"/>
              <a:t>multiplier les situations</a:t>
            </a:r>
            <a:br>
              <a:rPr lang="fr-FR" dirty="0" smtClean="0"/>
            </a:br>
            <a:r>
              <a:rPr lang="fr-FR" dirty="0" smtClean="0"/>
              <a:t>Conceptualiser.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02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4392488"/>
          </a:xfrm>
        </p:spPr>
        <p:txBody>
          <a:bodyPr>
            <a:normAutofit/>
          </a:bodyPr>
          <a:lstStyle/>
          <a:p>
            <a:r>
              <a:rPr lang="fr-FR" dirty="0" smtClean="0"/>
              <a:t>Partie 2</a:t>
            </a:r>
            <a:br>
              <a:rPr lang="fr-FR" dirty="0" smtClean="0"/>
            </a:br>
            <a:r>
              <a:rPr lang="fr-FR" dirty="0" smtClean="0"/>
              <a:t>Adaptation d’un scénario Bac existant.</a:t>
            </a:r>
            <a:br>
              <a:rPr lang="fr-FR" dirty="0" smtClean="0"/>
            </a:br>
            <a:r>
              <a:rPr lang="fr-FR" dirty="0"/>
              <a:t>« DAI dans un établissement hospitalier »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90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Supprimer les tâches non adaptées au niveau CAP.</a:t>
            </a:r>
            <a:br>
              <a:rPr lang="fr-FR" dirty="0" smtClean="0"/>
            </a:br>
            <a:r>
              <a:rPr lang="fr-FR" dirty="0" smtClean="0"/>
              <a:t>Dans quel direction aller?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-l’extinction</a:t>
            </a:r>
            <a:r>
              <a:rPr lang="fr-FR" dirty="0"/>
              <a:t>?</a:t>
            </a:r>
            <a:br>
              <a:rPr lang="fr-FR" dirty="0"/>
            </a:br>
            <a:r>
              <a:rPr lang="fr-FR" dirty="0" smtClean="0"/>
              <a:t>-l’évacuation</a:t>
            </a:r>
            <a:r>
              <a:rPr lang="fr-FR" dirty="0"/>
              <a:t>?</a:t>
            </a:r>
            <a:br>
              <a:rPr lang="fr-FR" dirty="0"/>
            </a:br>
            <a:r>
              <a:rPr lang="fr-FR" dirty="0" smtClean="0"/>
              <a:t>-Les </a:t>
            </a:r>
            <a:r>
              <a:rPr lang="fr-FR" dirty="0"/>
              <a:t>deux?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13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Nouvelle trame du scénario:</a:t>
            </a:r>
            <a:br>
              <a:rPr lang="fr-FR" dirty="0" smtClean="0"/>
            </a:br>
            <a:r>
              <a:rPr lang="fr-FR" dirty="0" smtClean="0"/>
              <a:t>DAI intempestif dans le local lingerie/ 2 rondiers déjà en ronde/le </a:t>
            </a:r>
            <a:r>
              <a:rPr lang="fr-FR" dirty="0" err="1" smtClean="0"/>
              <a:t>cp</a:t>
            </a:r>
            <a:r>
              <a:rPr lang="fr-FR" dirty="0" smtClean="0"/>
              <a:t> envoie un rondier effectuer la </a:t>
            </a:r>
            <a:r>
              <a:rPr lang="fr-FR" dirty="0" smtClean="0"/>
              <a:t>levée </a:t>
            </a:r>
            <a:r>
              <a:rPr lang="fr-FR" dirty="0" smtClean="0"/>
              <a:t>de doute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Rôles des élèves/Rondiers, </a:t>
            </a:r>
            <a:r>
              <a:rPr lang="fr-FR" dirty="0" err="1" smtClean="0"/>
              <a:t>qq</a:t>
            </a:r>
            <a:r>
              <a:rPr lang="fr-FR" dirty="0" smtClean="0"/>
              <a:t> </a:t>
            </a:r>
            <a:r>
              <a:rPr lang="fr-FR" dirty="0" smtClean="0"/>
              <a:t>élèves </a:t>
            </a:r>
            <a:r>
              <a:rPr lang="fr-FR" dirty="0" smtClean="0"/>
              <a:t>observateurs + badauds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A quel moment de la formation?</a:t>
            </a:r>
            <a:br>
              <a:rPr lang="fr-FR" dirty="0" smtClean="0"/>
            </a:br>
            <a:r>
              <a:rPr lang="fr-FR" dirty="0" err="1" smtClean="0"/>
              <a:t>Debut</a:t>
            </a:r>
            <a:r>
              <a:rPr lang="fr-FR" dirty="0" smtClean="0"/>
              <a:t> de formation (levée de doute)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16216" y="5949280"/>
            <a:ext cx="2448272" cy="72008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Groupe CAP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JDI   21/03/2016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35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226</Words>
  <Application>Microsoft Office PowerPoint</Application>
  <PresentationFormat>Affichage à l'écran (4:3)</PresentationFormat>
  <Paragraphs>72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Adapter un scenario du BAC MS vers CAP AS</vt:lpstr>
      <vt:lpstr>Partie1 Identifier les compétences du CAP sur la phase 1 du film du scénario Ivresse Publique et Manifeste. </vt:lpstr>
      <vt:lpstr>Compétences identifiées.</vt:lpstr>
      <vt:lpstr>Choisir les compétences à travailler/évaluer.</vt:lpstr>
      <vt:lpstr>Les  compétences choisies sont: -S’approprier l’emploi  des matériels -Transmettre  des  messages radio   </vt:lpstr>
      <vt:lpstr>Synthèse: Sélectionner les compétences Placer le scénario dans la progression multiplier les situations Conceptualiser.</vt:lpstr>
      <vt:lpstr>Partie 2 Adaptation d’un scénario Bac existant. « DAI dans un établissement hospitalier » </vt:lpstr>
      <vt:lpstr>Supprimer les tâches non adaptées au niveau CAP. Dans quel direction aller? -l’extinction? -l’évacuation? -Les deux?  </vt:lpstr>
      <vt:lpstr>Nouvelle trame du scénario: DAI intempestif dans le local lingerie/ 2 rondiers déjà en ronde/le cp envoie un rondier effectuer la levée de doute  Rôles des élèves/Rondiers, qq élèves observateurs + badauds  A quel moment de la formation? Debut de formation (levée de doute) </vt:lpstr>
      <vt:lpstr>Identifier les compétences CAP AS C1015/C101/C1011/C1016/C103… Pre requis/ C1015 Transmettre un message radio. Choix: C307 rendre compte C1-03 se rendre sur un ou des points identifiés.  </vt:lpstr>
      <vt:lpstr>Identifier les concepts qui pourront être apportés par ce scénario. Les repères , l’orientation, la lecture de plan Identifier les connaissances nécessaires à la réalisation de l’objectif. La légende, les echelles, les reperes…la cartographie..</vt:lpstr>
      <vt:lpstr>En conclusion, Il reste à écrire et à produire une fiche d’observation.  La démarche peut être reproduite pour un autre scénario ou pour le même en se fixant d’autres objectifs.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  d’une Situation  complète</dc:title>
  <dc:creator>guy</dc:creator>
  <cp:lastModifiedBy>Compte Microsoft</cp:lastModifiedBy>
  <cp:revision>41</cp:revision>
  <dcterms:created xsi:type="dcterms:W3CDTF">2016-03-19T18:41:11Z</dcterms:created>
  <dcterms:modified xsi:type="dcterms:W3CDTF">2016-03-27T12:42:25Z</dcterms:modified>
</cp:coreProperties>
</file>