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81" r:id="rId4"/>
    <p:sldId id="289" r:id="rId5"/>
    <p:sldId id="290" r:id="rId6"/>
    <p:sldId id="296" r:id="rId7"/>
    <p:sldId id="301" r:id="rId8"/>
    <p:sldId id="294" r:id="rId9"/>
    <p:sldId id="291" r:id="rId10"/>
    <p:sldId id="282" r:id="rId11"/>
    <p:sldId id="299" r:id="rId12"/>
    <p:sldId id="283" r:id="rId13"/>
    <p:sldId id="302" r:id="rId14"/>
    <p:sldId id="303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FFE38B"/>
    <a:srgbClr val="FFFF81"/>
    <a:srgbClr val="69D8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8" autoAdjust="0"/>
    <p:restoredTop sz="94638" autoAdjust="0"/>
  </p:normalViewPr>
  <p:slideViewPr>
    <p:cSldViewPr>
      <p:cViewPr varScale="1">
        <p:scale>
          <a:sx n="86" d="100"/>
          <a:sy n="86" d="100"/>
        </p:scale>
        <p:origin x="-71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4F2EF-5C59-4578-91FA-EE59F22225C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A5E0655-0211-4873-8213-13D24ED2092A}">
      <dgm:prSet phldrT="[Texte]" custT="1"/>
      <dgm:spPr/>
      <dgm:t>
        <a:bodyPr/>
        <a:lstStyle/>
        <a:p>
          <a:r>
            <a:rPr lang="fr-FR" sz="2400" b="1" dirty="0" smtClean="0">
              <a:solidFill>
                <a:srgbClr val="FF0000"/>
              </a:solidFill>
              <a:latin typeface="Comic Sans MS" pitchFamily="66" charset="0"/>
            </a:rPr>
            <a:t>le droit objectif  et les droits subjectifs </a:t>
          </a:r>
          <a:endParaRPr lang="fr-FR" sz="2400" b="1" dirty="0">
            <a:solidFill>
              <a:srgbClr val="FF0000"/>
            </a:solidFill>
            <a:latin typeface="Comic Sans MS" pitchFamily="66" charset="0"/>
          </a:endParaRPr>
        </a:p>
      </dgm:t>
    </dgm:pt>
    <dgm:pt modelId="{4E3BEEBE-3BE1-4F10-A80F-B6595AE0737E}" type="parTrans" cxnId="{E55ECED6-8CC3-4DA4-8568-796CB2B6C98C}">
      <dgm:prSet/>
      <dgm:spPr/>
      <dgm:t>
        <a:bodyPr/>
        <a:lstStyle/>
        <a:p>
          <a:endParaRPr lang="fr-FR"/>
        </a:p>
      </dgm:t>
    </dgm:pt>
    <dgm:pt modelId="{0C3BE722-9B1F-4DD0-9AAA-919E639741F3}" type="sibTrans" cxnId="{E55ECED6-8CC3-4DA4-8568-796CB2B6C98C}">
      <dgm:prSet/>
      <dgm:spPr/>
      <dgm:t>
        <a:bodyPr/>
        <a:lstStyle/>
        <a:p>
          <a:endParaRPr lang="fr-FR"/>
        </a:p>
      </dgm:t>
    </dgm:pt>
    <dgm:pt modelId="{4A323135-1B61-45F3-A1A3-D0C009AD3042}">
      <dgm:prSet phldrT="[Texte]" custT="1"/>
      <dgm:spPr/>
      <dgm:t>
        <a:bodyPr/>
        <a:lstStyle/>
        <a:p>
          <a:pPr algn="l"/>
          <a:r>
            <a:rPr lang="fr-FR" sz="2000" b="1" dirty="0" smtClean="0">
              <a:solidFill>
                <a:srgbClr val="0070C0"/>
              </a:solidFill>
              <a:latin typeface="Comic Sans MS" pitchFamily="66" charset="0"/>
            </a:rPr>
            <a:t>    LE Droit objectif                     </a:t>
          </a:r>
          <a:endParaRPr lang="fr-FR" sz="2000" b="1" dirty="0">
            <a:solidFill>
              <a:srgbClr val="0070C0"/>
            </a:solidFill>
            <a:latin typeface="Comic Sans MS" pitchFamily="66" charset="0"/>
          </a:endParaRPr>
        </a:p>
      </dgm:t>
    </dgm:pt>
    <dgm:pt modelId="{B35320AF-8E03-462C-ABB2-351B12846EED}" type="parTrans" cxnId="{04B673CB-D478-44A5-BDAB-9DADB9A0CDED}">
      <dgm:prSet/>
      <dgm:spPr/>
      <dgm:t>
        <a:bodyPr/>
        <a:lstStyle/>
        <a:p>
          <a:endParaRPr lang="fr-FR"/>
        </a:p>
      </dgm:t>
    </dgm:pt>
    <dgm:pt modelId="{73CA38AB-D497-48CF-A17A-0A2CABD75501}" type="sibTrans" cxnId="{04B673CB-D478-44A5-BDAB-9DADB9A0CDED}">
      <dgm:prSet/>
      <dgm:spPr/>
      <dgm:t>
        <a:bodyPr/>
        <a:lstStyle/>
        <a:p>
          <a:endParaRPr lang="fr-FR"/>
        </a:p>
      </dgm:t>
    </dgm:pt>
    <dgm:pt modelId="{503B8761-3434-4FB7-9D23-8959826A4F62}">
      <dgm:prSet phldrT="[Texte]" custT="1"/>
      <dgm:spPr/>
      <dgm:t>
        <a:bodyPr/>
        <a:lstStyle/>
        <a:p>
          <a:pPr algn="l"/>
          <a:r>
            <a:rPr lang="fr-FR" sz="1800" b="1" dirty="0" smtClean="0">
              <a:solidFill>
                <a:srgbClr val="00B050"/>
              </a:solidFill>
              <a:latin typeface="Comic Sans MS" pitchFamily="66" charset="0"/>
            </a:rPr>
            <a:t>   LES Droits subjectifs</a:t>
          </a:r>
          <a:endParaRPr lang="fr-FR" sz="1800" b="1" dirty="0">
            <a:solidFill>
              <a:srgbClr val="00B050"/>
            </a:solidFill>
            <a:latin typeface="Comic Sans MS" pitchFamily="66" charset="0"/>
          </a:endParaRPr>
        </a:p>
      </dgm:t>
    </dgm:pt>
    <dgm:pt modelId="{96731E86-51E3-4AED-AB39-5C6F856B6364}" type="parTrans" cxnId="{A4DB0234-9C43-4A78-88DC-82A3F2D0A008}">
      <dgm:prSet/>
      <dgm:spPr/>
      <dgm:t>
        <a:bodyPr/>
        <a:lstStyle/>
        <a:p>
          <a:endParaRPr lang="fr-FR"/>
        </a:p>
      </dgm:t>
    </dgm:pt>
    <dgm:pt modelId="{DD7FE4F5-72CF-4CEC-A857-B2CF3DAC447D}" type="sibTrans" cxnId="{A4DB0234-9C43-4A78-88DC-82A3F2D0A008}">
      <dgm:prSet/>
      <dgm:spPr/>
      <dgm:t>
        <a:bodyPr/>
        <a:lstStyle/>
        <a:p>
          <a:endParaRPr lang="fr-FR"/>
        </a:p>
      </dgm:t>
    </dgm:pt>
    <dgm:pt modelId="{A20F1FC0-4DD5-4035-9290-0CBE7B752D4D}">
      <dgm:prSet custT="1"/>
      <dgm:spPr/>
      <dgm:t>
        <a:bodyPr/>
        <a:lstStyle/>
        <a:p>
          <a:pPr algn="l"/>
          <a:r>
            <a:rPr lang="fr-FR" sz="1800" dirty="0" smtClean="0">
              <a:latin typeface="Comic Sans MS" pitchFamily="66" charset="0"/>
            </a:rPr>
            <a:t>C’est l’ensemble des règles juridiques                                     et                                        permettant à l’Homme de vivre en société.</a:t>
          </a:r>
          <a:endParaRPr lang="fr-FR" sz="1800" dirty="0">
            <a:latin typeface="Comic Sans MS" pitchFamily="66" charset="0"/>
          </a:endParaRPr>
        </a:p>
      </dgm:t>
    </dgm:pt>
    <dgm:pt modelId="{B8E6D4BE-C433-40D0-A4AE-E3EDBF264875}" type="parTrans" cxnId="{8CD4E6C8-5098-4A89-BEA5-2CDEB4B00492}">
      <dgm:prSet/>
      <dgm:spPr/>
      <dgm:t>
        <a:bodyPr/>
        <a:lstStyle/>
        <a:p>
          <a:endParaRPr lang="fr-FR"/>
        </a:p>
      </dgm:t>
    </dgm:pt>
    <dgm:pt modelId="{6BA706F0-0094-48FC-B14D-9605CC1A3C7B}" type="sibTrans" cxnId="{8CD4E6C8-5098-4A89-BEA5-2CDEB4B00492}">
      <dgm:prSet/>
      <dgm:spPr/>
      <dgm:t>
        <a:bodyPr/>
        <a:lstStyle/>
        <a:p>
          <a:endParaRPr lang="fr-FR"/>
        </a:p>
      </dgm:t>
    </dgm:pt>
    <dgm:pt modelId="{CD8A0889-7071-4BD4-8601-CEA2789470F4}">
      <dgm:prSet custT="1"/>
      <dgm:spPr/>
      <dgm:t>
        <a:bodyPr/>
        <a:lstStyle/>
        <a:p>
          <a:pPr algn="l"/>
          <a:r>
            <a:rPr lang="fr-FR" sz="1600" b="1" u="sng" dirty="0" smtClean="0">
              <a:latin typeface="Comic Sans MS" pitchFamily="66" charset="0"/>
            </a:rPr>
            <a:t>  Ex :</a:t>
          </a:r>
          <a:endParaRPr lang="fr-FR" sz="1600" dirty="0" smtClean="0">
            <a:latin typeface="Comic Sans MS" pitchFamily="66" charset="0"/>
          </a:endParaRPr>
        </a:p>
      </dgm:t>
    </dgm:pt>
    <dgm:pt modelId="{8AABDBFC-453F-4D5D-980F-B965EBC9AC63}" type="parTrans" cxnId="{7DDFF061-B2A7-46AA-8227-B8A8FB39BB23}">
      <dgm:prSet/>
      <dgm:spPr/>
      <dgm:t>
        <a:bodyPr/>
        <a:lstStyle/>
        <a:p>
          <a:endParaRPr lang="fr-FR"/>
        </a:p>
      </dgm:t>
    </dgm:pt>
    <dgm:pt modelId="{576E44D3-B3EF-4899-8DD4-DE38921F7C5F}" type="sibTrans" cxnId="{7DDFF061-B2A7-46AA-8227-B8A8FB39BB23}">
      <dgm:prSet/>
      <dgm:spPr/>
      <dgm:t>
        <a:bodyPr/>
        <a:lstStyle/>
        <a:p>
          <a:endParaRPr lang="fr-FR"/>
        </a:p>
      </dgm:t>
    </dgm:pt>
    <dgm:pt modelId="{15A6007F-8C74-4FE1-A902-FCF7A16E99EE}">
      <dgm:prSet custT="1"/>
      <dgm:spPr/>
      <dgm:t>
        <a:bodyPr/>
        <a:lstStyle/>
        <a:p>
          <a:pPr algn="l"/>
          <a:r>
            <a:rPr lang="fr-FR" sz="1800" dirty="0" smtClean="0">
              <a:latin typeface="Comic Sans MS" pitchFamily="66" charset="0"/>
            </a:rPr>
            <a:t>Ce sont les droits                   reconnus à l’individu par le droit objectif</a:t>
          </a:r>
          <a:endParaRPr lang="fr-FR" sz="1800" dirty="0">
            <a:latin typeface="Comic Sans MS" pitchFamily="66" charset="0"/>
          </a:endParaRPr>
        </a:p>
      </dgm:t>
    </dgm:pt>
    <dgm:pt modelId="{9C22C4EE-763D-4BD8-8CC2-9D79EF8B3976}" type="parTrans" cxnId="{FA532EE2-4218-4598-AEC7-64FDE6F9E81E}">
      <dgm:prSet/>
      <dgm:spPr/>
      <dgm:t>
        <a:bodyPr/>
        <a:lstStyle/>
        <a:p>
          <a:endParaRPr lang="fr-FR"/>
        </a:p>
      </dgm:t>
    </dgm:pt>
    <dgm:pt modelId="{0693991C-9577-461B-AE4D-E25C1A3C5523}" type="sibTrans" cxnId="{FA532EE2-4218-4598-AEC7-64FDE6F9E81E}">
      <dgm:prSet/>
      <dgm:spPr/>
      <dgm:t>
        <a:bodyPr/>
        <a:lstStyle/>
        <a:p>
          <a:endParaRPr lang="fr-FR"/>
        </a:p>
      </dgm:t>
    </dgm:pt>
    <dgm:pt modelId="{F47EF790-01A8-411A-9AF1-7D5BAA9F2AC9}">
      <dgm:prSet custT="1"/>
      <dgm:spPr/>
      <dgm:t>
        <a:bodyPr/>
        <a:lstStyle/>
        <a:p>
          <a:pPr algn="l"/>
          <a:r>
            <a:rPr lang="fr-FR" sz="1600" b="1" u="sng" dirty="0" smtClean="0">
              <a:latin typeface="Comic Sans MS" pitchFamily="66" charset="0"/>
            </a:rPr>
            <a:t>EX :</a:t>
          </a:r>
          <a:endParaRPr lang="fr-FR" sz="1600" dirty="0">
            <a:latin typeface="Comic Sans MS" pitchFamily="66" charset="0"/>
          </a:endParaRPr>
        </a:p>
      </dgm:t>
    </dgm:pt>
    <dgm:pt modelId="{666DBDD8-715A-4B23-B94A-065730B9F710}" type="parTrans" cxnId="{EBDD0C18-F9C8-43E8-845E-FD4F1AA827B8}">
      <dgm:prSet/>
      <dgm:spPr/>
      <dgm:t>
        <a:bodyPr/>
        <a:lstStyle/>
        <a:p>
          <a:endParaRPr lang="fr-FR"/>
        </a:p>
      </dgm:t>
    </dgm:pt>
    <dgm:pt modelId="{FF355B8E-9AA3-404C-B65C-DDE785AC8F8E}" type="sibTrans" cxnId="{EBDD0C18-F9C8-43E8-845E-FD4F1AA827B8}">
      <dgm:prSet/>
      <dgm:spPr/>
      <dgm:t>
        <a:bodyPr/>
        <a:lstStyle/>
        <a:p>
          <a:endParaRPr lang="fr-FR"/>
        </a:p>
      </dgm:t>
    </dgm:pt>
    <dgm:pt modelId="{10F87BB0-849F-4540-B9C4-75D5FE830880}" type="pres">
      <dgm:prSet presAssocID="{9444F2EF-5C59-4578-91FA-EE59F22225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8066E75-643B-4883-8AD7-518E675C734A}" type="pres">
      <dgm:prSet presAssocID="{CA5E0655-0211-4873-8213-13D24ED2092A}" presName="hierRoot1" presStyleCnt="0"/>
      <dgm:spPr/>
    </dgm:pt>
    <dgm:pt modelId="{6BF7A6D3-FEB8-4CA9-AE38-E7C62876CA4F}" type="pres">
      <dgm:prSet presAssocID="{CA5E0655-0211-4873-8213-13D24ED2092A}" presName="composite" presStyleCnt="0"/>
      <dgm:spPr/>
    </dgm:pt>
    <dgm:pt modelId="{50A871C5-25F8-452C-9C3E-1B735C540B98}" type="pres">
      <dgm:prSet presAssocID="{CA5E0655-0211-4873-8213-13D24ED2092A}" presName="background" presStyleLbl="node0" presStyleIdx="0" presStyleCnt="1"/>
      <dgm:spPr/>
    </dgm:pt>
    <dgm:pt modelId="{6BB5906A-34CC-4425-97EC-D1EF1005DD1D}" type="pres">
      <dgm:prSet presAssocID="{CA5E0655-0211-4873-8213-13D24ED2092A}" presName="text" presStyleLbl="fgAcc0" presStyleIdx="0" presStyleCnt="1" custScaleX="513644" custLinFactNeighborX="4889" custLinFactNeighborY="-2447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058952-CC12-44F9-A793-A83536CB426F}" type="pres">
      <dgm:prSet presAssocID="{CA5E0655-0211-4873-8213-13D24ED2092A}" presName="hierChild2" presStyleCnt="0"/>
      <dgm:spPr/>
    </dgm:pt>
    <dgm:pt modelId="{DA4BB9F1-3CD0-4EA1-A2AE-DF4ED5AFEF5A}" type="pres">
      <dgm:prSet presAssocID="{B35320AF-8E03-462C-ABB2-351B12846EED}" presName="Name10" presStyleLbl="parChTrans1D2" presStyleIdx="0" presStyleCnt="2"/>
      <dgm:spPr/>
      <dgm:t>
        <a:bodyPr/>
        <a:lstStyle/>
        <a:p>
          <a:endParaRPr lang="fr-FR"/>
        </a:p>
      </dgm:t>
    </dgm:pt>
    <dgm:pt modelId="{16B384CC-3439-4031-AB0A-4E5AB6361939}" type="pres">
      <dgm:prSet presAssocID="{4A323135-1B61-45F3-A1A3-D0C009AD3042}" presName="hierRoot2" presStyleCnt="0"/>
      <dgm:spPr/>
    </dgm:pt>
    <dgm:pt modelId="{4ABCE957-193B-4B92-8ADF-125A698974DB}" type="pres">
      <dgm:prSet presAssocID="{4A323135-1B61-45F3-A1A3-D0C009AD3042}" presName="composite2" presStyleCnt="0"/>
      <dgm:spPr/>
    </dgm:pt>
    <dgm:pt modelId="{E86BC976-BA2D-4A66-B0BB-B66957BBF6EE}" type="pres">
      <dgm:prSet presAssocID="{4A323135-1B61-45F3-A1A3-D0C009AD3042}" presName="background2" presStyleLbl="node2" presStyleIdx="0" presStyleCnt="2"/>
      <dgm:spPr/>
    </dgm:pt>
    <dgm:pt modelId="{FEF9E769-AF4D-495B-9555-3271565334EC}" type="pres">
      <dgm:prSet presAssocID="{4A323135-1B61-45F3-A1A3-D0C009AD3042}" presName="text2" presStyleLbl="fgAcc2" presStyleIdx="0" presStyleCnt="2" custScaleX="2555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F73D8D-3A47-48C5-AAE5-A22BB5B545D4}" type="pres">
      <dgm:prSet presAssocID="{4A323135-1B61-45F3-A1A3-D0C009AD3042}" presName="hierChild3" presStyleCnt="0"/>
      <dgm:spPr/>
    </dgm:pt>
    <dgm:pt modelId="{A056C0F1-718D-497D-976D-133594E5D03C}" type="pres">
      <dgm:prSet presAssocID="{B8E6D4BE-C433-40D0-A4AE-E3EDBF264875}" presName="Name17" presStyleLbl="parChTrans1D3" presStyleIdx="0" presStyleCnt="2"/>
      <dgm:spPr/>
      <dgm:t>
        <a:bodyPr/>
        <a:lstStyle/>
        <a:p>
          <a:endParaRPr lang="fr-FR"/>
        </a:p>
      </dgm:t>
    </dgm:pt>
    <dgm:pt modelId="{52D3B663-7189-4497-A946-8688189C220E}" type="pres">
      <dgm:prSet presAssocID="{A20F1FC0-4DD5-4035-9290-0CBE7B752D4D}" presName="hierRoot3" presStyleCnt="0"/>
      <dgm:spPr/>
    </dgm:pt>
    <dgm:pt modelId="{AB55587D-B234-49D9-AC30-8A346E0BE631}" type="pres">
      <dgm:prSet presAssocID="{A20F1FC0-4DD5-4035-9290-0CBE7B752D4D}" presName="composite3" presStyleCnt="0"/>
      <dgm:spPr/>
    </dgm:pt>
    <dgm:pt modelId="{8A66113B-7CD3-4B98-AD43-ED904376E121}" type="pres">
      <dgm:prSet presAssocID="{A20F1FC0-4DD5-4035-9290-0CBE7B752D4D}" presName="background3" presStyleLbl="node3" presStyleIdx="0" presStyleCnt="2"/>
      <dgm:spPr/>
    </dgm:pt>
    <dgm:pt modelId="{54D47006-1D04-4420-BCE0-21DE614913F3}" type="pres">
      <dgm:prSet presAssocID="{A20F1FC0-4DD5-4035-9290-0CBE7B752D4D}" presName="text3" presStyleLbl="fgAcc3" presStyleIdx="0" presStyleCnt="2" custScaleX="262277" custScaleY="15376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7013A23-AA23-4D78-8FCF-FEBA09FDDF62}" type="pres">
      <dgm:prSet presAssocID="{A20F1FC0-4DD5-4035-9290-0CBE7B752D4D}" presName="hierChild4" presStyleCnt="0"/>
      <dgm:spPr/>
    </dgm:pt>
    <dgm:pt modelId="{B2CB72EC-FEAD-4F28-86C3-59E2705FE877}" type="pres">
      <dgm:prSet presAssocID="{8AABDBFC-453F-4D5D-980F-B965EBC9AC63}" presName="Name23" presStyleLbl="parChTrans1D4" presStyleIdx="0" presStyleCnt="2"/>
      <dgm:spPr/>
      <dgm:t>
        <a:bodyPr/>
        <a:lstStyle/>
        <a:p>
          <a:endParaRPr lang="fr-FR"/>
        </a:p>
      </dgm:t>
    </dgm:pt>
    <dgm:pt modelId="{DCDF7AE9-3794-45A2-A46E-72DC456BF0F1}" type="pres">
      <dgm:prSet presAssocID="{CD8A0889-7071-4BD4-8601-CEA2789470F4}" presName="hierRoot4" presStyleCnt="0"/>
      <dgm:spPr/>
    </dgm:pt>
    <dgm:pt modelId="{521F20AB-FB23-4F32-9B15-377F9E779C3D}" type="pres">
      <dgm:prSet presAssocID="{CD8A0889-7071-4BD4-8601-CEA2789470F4}" presName="composite4" presStyleCnt="0"/>
      <dgm:spPr/>
    </dgm:pt>
    <dgm:pt modelId="{870D6A44-3317-4B9F-BD06-63FFC8D9A0F0}" type="pres">
      <dgm:prSet presAssocID="{CD8A0889-7071-4BD4-8601-CEA2789470F4}" presName="background4" presStyleLbl="node4" presStyleIdx="0" presStyleCnt="2"/>
      <dgm:spPr/>
    </dgm:pt>
    <dgm:pt modelId="{514AC9CB-072D-4CA2-BACC-3D0B5ADEEB71}" type="pres">
      <dgm:prSet presAssocID="{CD8A0889-7071-4BD4-8601-CEA2789470F4}" presName="text4" presStyleLbl="fgAcc4" presStyleIdx="0" presStyleCnt="2" custScaleX="1844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8212841-FC78-43C9-AA1C-DC14B02089B7}" type="pres">
      <dgm:prSet presAssocID="{CD8A0889-7071-4BD4-8601-CEA2789470F4}" presName="hierChild5" presStyleCnt="0"/>
      <dgm:spPr/>
    </dgm:pt>
    <dgm:pt modelId="{B7007BCB-8BB2-40C7-8F77-C6D9BBCF1AA7}" type="pres">
      <dgm:prSet presAssocID="{96731E86-51E3-4AED-AB39-5C6F856B6364}" presName="Name10" presStyleLbl="parChTrans1D2" presStyleIdx="1" presStyleCnt="2"/>
      <dgm:spPr/>
      <dgm:t>
        <a:bodyPr/>
        <a:lstStyle/>
        <a:p>
          <a:endParaRPr lang="fr-FR"/>
        </a:p>
      </dgm:t>
    </dgm:pt>
    <dgm:pt modelId="{27F1DEA2-D71F-4EB7-AB9B-8E5BEB5A9724}" type="pres">
      <dgm:prSet presAssocID="{503B8761-3434-4FB7-9D23-8959826A4F62}" presName="hierRoot2" presStyleCnt="0"/>
      <dgm:spPr/>
    </dgm:pt>
    <dgm:pt modelId="{09DA1E15-2093-40EB-B03B-0EE1DA219677}" type="pres">
      <dgm:prSet presAssocID="{503B8761-3434-4FB7-9D23-8959826A4F62}" presName="composite2" presStyleCnt="0"/>
      <dgm:spPr/>
    </dgm:pt>
    <dgm:pt modelId="{46A29158-93EE-47B4-994A-7BEC0F73BBD9}" type="pres">
      <dgm:prSet presAssocID="{503B8761-3434-4FB7-9D23-8959826A4F62}" presName="background2" presStyleLbl="node2" presStyleIdx="1" presStyleCnt="2"/>
      <dgm:spPr/>
    </dgm:pt>
    <dgm:pt modelId="{B2DF4A8E-91AB-4A86-B62F-1D2A6A8EF28C}" type="pres">
      <dgm:prSet presAssocID="{503B8761-3434-4FB7-9D23-8959826A4F62}" presName="text2" presStyleLbl="fgAcc2" presStyleIdx="1" presStyleCnt="2" custScaleX="24489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BD3058A-FD92-42B3-8C1E-3563697C3E57}" type="pres">
      <dgm:prSet presAssocID="{503B8761-3434-4FB7-9D23-8959826A4F62}" presName="hierChild3" presStyleCnt="0"/>
      <dgm:spPr/>
    </dgm:pt>
    <dgm:pt modelId="{2BFD904D-68AA-4CCF-A9E5-F1812A0AE28F}" type="pres">
      <dgm:prSet presAssocID="{9C22C4EE-763D-4BD8-8CC2-9D79EF8B3976}" presName="Name17" presStyleLbl="parChTrans1D3" presStyleIdx="1" presStyleCnt="2"/>
      <dgm:spPr/>
      <dgm:t>
        <a:bodyPr/>
        <a:lstStyle/>
        <a:p>
          <a:endParaRPr lang="fr-FR"/>
        </a:p>
      </dgm:t>
    </dgm:pt>
    <dgm:pt modelId="{E614AF47-95EA-493C-9159-A0F16C9501E7}" type="pres">
      <dgm:prSet presAssocID="{15A6007F-8C74-4FE1-A902-FCF7A16E99EE}" presName="hierRoot3" presStyleCnt="0"/>
      <dgm:spPr/>
    </dgm:pt>
    <dgm:pt modelId="{B7D9B1E3-8EB9-4C1D-AE23-187DEE239FFD}" type="pres">
      <dgm:prSet presAssocID="{15A6007F-8C74-4FE1-A902-FCF7A16E99EE}" presName="composite3" presStyleCnt="0"/>
      <dgm:spPr/>
    </dgm:pt>
    <dgm:pt modelId="{14D20405-35CE-4778-A28F-C9A249483AE1}" type="pres">
      <dgm:prSet presAssocID="{15A6007F-8C74-4FE1-A902-FCF7A16E99EE}" presName="background3" presStyleLbl="node3" presStyleIdx="1" presStyleCnt="2"/>
      <dgm:spPr/>
    </dgm:pt>
    <dgm:pt modelId="{C0A21576-FB09-4196-9E14-5EF217144BED}" type="pres">
      <dgm:prSet presAssocID="{15A6007F-8C74-4FE1-A902-FCF7A16E99EE}" presName="text3" presStyleLbl="fgAcc3" presStyleIdx="1" presStyleCnt="2" custScaleX="294925" custScaleY="1616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8AEBB7D-F059-4651-8FC9-B2B8B71F1E05}" type="pres">
      <dgm:prSet presAssocID="{15A6007F-8C74-4FE1-A902-FCF7A16E99EE}" presName="hierChild4" presStyleCnt="0"/>
      <dgm:spPr/>
    </dgm:pt>
    <dgm:pt modelId="{870CAB93-0AF5-4016-B0F5-F861B93F9995}" type="pres">
      <dgm:prSet presAssocID="{666DBDD8-715A-4B23-B94A-065730B9F710}" presName="Name23" presStyleLbl="parChTrans1D4" presStyleIdx="1" presStyleCnt="2"/>
      <dgm:spPr/>
      <dgm:t>
        <a:bodyPr/>
        <a:lstStyle/>
        <a:p>
          <a:endParaRPr lang="fr-FR"/>
        </a:p>
      </dgm:t>
    </dgm:pt>
    <dgm:pt modelId="{054369DA-6249-4DD5-B372-63951FFD156A}" type="pres">
      <dgm:prSet presAssocID="{F47EF790-01A8-411A-9AF1-7D5BAA9F2AC9}" presName="hierRoot4" presStyleCnt="0"/>
      <dgm:spPr/>
    </dgm:pt>
    <dgm:pt modelId="{BD645826-2DCE-4B9B-8590-7649CB531DA7}" type="pres">
      <dgm:prSet presAssocID="{F47EF790-01A8-411A-9AF1-7D5BAA9F2AC9}" presName="composite4" presStyleCnt="0"/>
      <dgm:spPr/>
    </dgm:pt>
    <dgm:pt modelId="{456BC092-10B3-40B5-8214-C1B51C542ECC}" type="pres">
      <dgm:prSet presAssocID="{F47EF790-01A8-411A-9AF1-7D5BAA9F2AC9}" presName="background4" presStyleLbl="node4" presStyleIdx="1" presStyleCnt="2"/>
      <dgm:spPr/>
    </dgm:pt>
    <dgm:pt modelId="{3A8329C7-2407-4FDD-A383-1028B27B8D41}" type="pres">
      <dgm:prSet presAssocID="{F47EF790-01A8-411A-9AF1-7D5BAA9F2AC9}" presName="text4" presStyleLbl="fgAcc4" presStyleIdx="1" presStyleCnt="2" custScaleX="317344" custScaleY="842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5FE3DC-2A13-47B5-827C-27E7BB19721C}" type="pres">
      <dgm:prSet presAssocID="{F47EF790-01A8-411A-9AF1-7D5BAA9F2AC9}" presName="hierChild5" presStyleCnt="0"/>
      <dgm:spPr/>
    </dgm:pt>
  </dgm:ptLst>
  <dgm:cxnLst>
    <dgm:cxn modelId="{7DDFF061-B2A7-46AA-8227-B8A8FB39BB23}" srcId="{A20F1FC0-4DD5-4035-9290-0CBE7B752D4D}" destId="{CD8A0889-7071-4BD4-8601-CEA2789470F4}" srcOrd="0" destOrd="0" parTransId="{8AABDBFC-453F-4D5D-980F-B965EBC9AC63}" sibTransId="{576E44D3-B3EF-4899-8DD4-DE38921F7C5F}"/>
    <dgm:cxn modelId="{A83D5B38-E477-4189-AB64-5153F297DDE3}" type="presOf" srcId="{4A323135-1B61-45F3-A1A3-D0C009AD3042}" destId="{FEF9E769-AF4D-495B-9555-3271565334EC}" srcOrd="0" destOrd="0" presId="urn:microsoft.com/office/officeart/2005/8/layout/hierarchy1"/>
    <dgm:cxn modelId="{EF826C50-4D95-4C10-8583-84F324A67D7F}" type="presOf" srcId="{B8E6D4BE-C433-40D0-A4AE-E3EDBF264875}" destId="{A056C0F1-718D-497D-976D-133594E5D03C}" srcOrd="0" destOrd="0" presId="urn:microsoft.com/office/officeart/2005/8/layout/hierarchy1"/>
    <dgm:cxn modelId="{4C54846A-EF80-45C6-914A-BF7A3667FBC6}" type="presOf" srcId="{CD8A0889-7071-4BD4-8601-CEA2789470F4}" destId="{514AC9CB-072D-4CA2-BACC-3D0B5ADEEB71}" srcOrd="0" destOrd="0" presId="urn:microsoft.com/office/officeart/2005/8/layout/hierarchy1"/>
    <dgm:cxn modelId="{EBDD0C18-F9C8-43E8-845E-FD4F1AA827B8}" srcId="{15A6007F-8C74-4FE1-A902-FCF7A16E99EE}" destId="{F47EF790-01A8-411A-9AF1-7D5BAA9F2AC9}" srcOrd="0" destOrd="0" parTransId="{666DBDD8-715A-4B23-B94A-065730B9F710}" sibTransId="{FF355B8E-9AA3-404C-B65C-DDE785AC8F8E}"/>
    <dgm:cxn modelId="{5417B8B6-8F0F-48E1-BD53-28653B060FDA}" type="presOf" srcId="{F47EF790-01A8-411A-9AF1-7D5BAA9F2AC9}" destId="{3A8329C7-2407-4FDD-A383-1028B27B8D41}" srcOrd="0" destOrd="0" presId="urn:microsoft.com/office/officeart/2005/8/layout/hierarchy1"/>
    <dgm:cxn modelId="{7A77832D-1E5A-4205-93C1-16DC06ED9B7E}" type="presOf" srcId="{9444F2EF-5C59-4578-91FA-EE59F22225CC}" destId="{10F87BB0-849F-4540-B9C4-75D5FE830880}" srcOrd="0" destOrd="0" presId="urn:microsoft.com/office/officeart/2005/8/layout/hierarchy1"/>
    <dgm:cxn modelId="{6491AB3D-7A60-4DEB-809D-2C13B36B891A}" type="presOf" srcId="{8AABDBFC-453F-4D5D-980F-B965EBC9AC63}" destId="{B2CB72EC-FEAD-4F28-86C3-59E2705FE877}" srcOrd="0" destOrd="0" presId="urn:microsoft.com/office/officeart/2005/8/layout/hierarchy1"/>
    <dgm:cxn modelId="{FA532EE2-4218-4598-AEC7-64FDE6F9E81E}" srcId="{503B8761-3434-4FB7-9D23-8959826A4F62}" destId="{15A6007F-8C74-4FE1-A902-FCF7A16E99EE}" srcOrd="0" destOrd="0" parTransId="{9C22C4EE-763D-4BD8-8CC2-9D79EF8B3976}" sibTransId="{0693991C-9577-461B-AE4D-E25C1A3C5523}"/>
    <dgm:cxn modelId="{E55ECED6-8CC3-4DA4-8568-796CB2B6C98C}" srcId="{9444F2EF-5C59-4578-91FA-EE59F22225CC}" destId="{CA5E0655-0211-4873-8213-13D24ED2092A}" srcOrd="0" destOrd="0" parTransId="{4E3BEEBE-3BE1-4F10-A80F-B6595AE0737E}" sibTransId="{0C3BE722-9B1F-4DD0-9AAA-919E639741F3}"/>
    <dgm:cxn modelId="{A4DB0234-9C43-4A78-88DC-82A3F2D0A008}" srcId="{CA5E0655-0211-4873-8213-13D24ED2092A}" destId="{503B8761-3434-4FB7-9D23-8959826A4F62}" srcOrd="1" destOrd="0" parTransId="{96731E86-51E3-4AED-AB39-5C6F856B6364}" sibTransId="{DD7FE4F5-72CF-4CEC-A857-B2CF3DAC447D}"/>
    <dgm:cxn modelId="{18BEC557-EB4E-48B9-98FE-691BF15BC92F}" type="presOf" srcId="{666DBDD8-715A-4B23-B94A-065730B9F710}" destId="{870CAB93-0AF5-4016-B0F5-F861B93F9995}" srcOrd="0" destOrd="0" presId="urn:microsoft.com/office/officeart/2005/8/layout/hierarchy1"/>
    <dgm:cxn modelId="{55B96567-9A81-4EB8-AD08-D34BE98513E5}" type="presOf" srcId="{9C22C4EE-763D-4BD8-8CC2-9D79EF8B3976}" destId="{2BFD904D-68AA-4CCF-A9E5-F1812A0AE28F}" srcOrd="0" destOrd="0" presId="urn:microsoft.com/office/officeart/2005/8/layout/hierarchy1"/>
    <dgm:cxn modelId="{048434A3-FA3E-4FC7-9D90-E418BE8860FB}" type="presOf" srcId="{B35320AF-8E03-462C-ABB2-351B12846EED}" destId="{DA4BB9F1-3CD0-4EA1-A2AE-DF4ED5AFEF5A}" srcOrd="0" destOrd="0" presId="urn:microsoft.com/office/officeart/2005/8/layout/hierarchy1"/>
    <dgm:cxn modelId="{04B673CB-D478-44A5-BDAB-9DADB9A0CDED}" srcId="{CA5E0655-0211-4873-8213-13D24ED2092A}" destId="{4A323135-1B61-45F3-A1A3-D0C009AD3042}" srcOrd="0" destOrd="0" parTransId="{B35320AF-8E03-462C-ABB2-351B12846EED}" sibTransId="{73CA38AB-D497-48CF-A17A-0A2CABD75501}"/>
    <dgm:cxn modelId="{8CD4E6C8-5098-4A89-BEA5-2CDEB4B00492}" srcId="{4A323135-1B61-45F3-A1A3-D0C009AD3042}" destId="{A20F1FC0-4DD5-4035-9290-0CBE7B752D4D}" srcOrd="0" destOrd="0" parTransId="{B8E6D4BE-C433-40D0-A4AE-E3EDBF264875}" sibTransId="{6BA706F0-0094-48FC-B14D-9605CC1A3C7B}"/>
    <dgm:cxn modelId="{BCADDA57-35A8-4D31-A64D-D3DC5EDE427C}" type="presOf" srcId="{A20F1FC0-4DD5-4035-9290-0CBE7B752D4D}" destId="{54D47006-1D04-4420-BCE0-21DE614913F3}" srcOrd="0" destOrd="0" presId="urn:microsoft.com/office/officeart/2005/8/layout/hierarchy1"/>
    <dgm:cxn modelId="{0628DE6D-7FAB-42B1-8D40-14E621025F31}" type="presOf" srcId="{15A6007F-8C74-4FE1-A902-FCF7A16E99EE}" destId="{C0A21576-FB09-4196-9E14-5EF217144BED}" srcOrd="0" destOrd="0" presId="urn:microsoft.com/office/officeart/2005/8/layout/hierarchy1"/>
    <dgm:cxn modelId="{39CAF25B-BD88-45B6-B487-3955FFEEE322}" type="presOf" srcId="{CA5E0655-0211-4873-8213-13D24ED2092A}" destId="{6BB5906A-34CC-4425-97EC-D1EF1005DD1D}" srcOrd="0" destOrd="0" presId="urn:microsoft.com/office/officeart/2005/8/layout/hierarchy1"/>
    <dgm:cxn modelId="{EFBE7674-2380-442E-A1F2-DCA7021C5652}" type="presOf" srcId="{503B8761-3434-4FB7-9D23-8959826A4F62}" destId="{B2DF4A8E-91AB-4A86-B62F-1D2A6A8EF28C}" srcOrd="0" destOrd="0" presId="urn:microsoft.com/office/officeart/2005/8/layout/hierarchy1"/>
    <dgm:cxn modelId="{8ED09712-7EBD-49F6-AAD9-6C9BD7671597}" type="presOf" srcId="{96731E86-51E3-4AED-AB39-5C6F856B6364}" destId="{B7007BCB-8BB2-40C7-8F77-C6D9BBCF1AA7}" srcOrd="0" destOrd="0" presId="urn:microsoft.com/office/officeart/2005/8/layout/hierarchy1"/>
    <dgm:cxn modelId="{B74911D2-A916-4160-8456-7C1ABF69B5ED}" type="presParOf" srcId="{10F87BB0-849F-4540-B9C4-75D5FE830880}" destId="{68066E75-643B-4883-8AD7-518E675C734A}" srcOrd="0" destOrd="0" presId="urn:microsoft.com/office/officeart/2005/8/layout/hierarchy1"/>
    <dgm:cxn modelId="{50CC5776-D9A1-440A-916E-7C12BE4D7113}" type="presParOf" srcId="{68066E75-643B-4883-8AD7-518E675C734A}" destId="{6BF7A6D3-FEB8-4CA9-AE38-E7C62876CA4F}" srcOrd="0" destOrd="0" presId="urn:microsoft.com/office/officeart/2005/8/layout/hierarchy1"/>
    <dgm:cxn modelId="{1FE10289-8E48-4846-A02D-3032ED5DF5A5}" type="presParOf" srcId="{6BF7A6D3-FEB8-4CA9-AE38-E7C62876CA4F}" destId="{50A871C5-25F8-452C-9C3E-1B735C540B98}" srcOrd="0" destOrd="0" presId="urn:microsoft.com/office/officeart/2005/8/layout/hierarchy1"/>
    <dgm:cxn modelId="{03250945-9CA9-41B3-81D1-B0929EECDA8F}" type="presParOf" srcId="{6BF7A6D3-FEB8-4CA9-AE38-E7C62876CA4F}" destId="{6BB5906A-34CC-4425-97EC-D1EF1005DD1D}" srcOrd="1" destOrd="0" presId="urn:microsoft.com/office/officeart/2005/8/layout/hierarchy1"/>
    <dgm:cxn modelId="{24234CE8-F890-4ACC-BEA5-CC930E0BAADB}" type="presParOf" srcId="{68066E75-643B-4883-8AD7-518E675C734A}" destId="{33058952-CC12-44F9-A793-A83536CB426F}" srcOrd="1" destOrd="0" presId="urn:microsoft.com/office/officeart/2005/8/layout/hierarchy1"/>
    <dgm:cxn modelId="{8B82C4D9-E6F7-44EE-8EDD-131F8107B67A}" type="presParOf" srcId="{33058952-CC12-44F9-A793-A83536CB426F}" destId="{DA4BB9F1-3CD0-4EA1-A2AE-DF4ED5AFEF5A}" srcOrd="0" destOrd="0" presId="urn:microsoft.com/office/officeart/2005/8/layout/hierarchy1"/>
    <dgm:cxn modelId="{6AE9B4F2-351D-400B-B8DB-7CBDA8936465}" type="presParOf" srcId="{33058952-CC12-44F9-A793-A83536CB426F}" destId="{16B384CC-3439-4031-AB0A-4E5AB6361939}" srcOrd="1" destOrd="0" presId="urn:microsoft.com/office/officeart/2005/8/layout/hierarchy1"/>
    <dgm:cxn modelId="{BA652165-7177-48B5-A6AD-5CA19DF6691A}" type="presParOf" srcId="{16B384CC-3439-4031-AB0A-4E5AB6361939}" destId="{4ABCE957-193B-4B92-8ADF-125A698974DB}" srcOrd="0" destOrd="0" presId="urn:microsoft.com/office/officeart/2005/8/layout/hierarchy1"/>
    <dgm:cxn modelId="{4C94885D-16D0-4A22-B6A7-A3E18BAA7557}" type="presParOf" srcId="{4ABCE957-193B-4B92-8ADF-125A698974DB}" destId="{E86BC976-BA2D-4A66-B0BB-B66957BBF6EE}" srcOrd="0" destOrd="0" presId="urn:microsoft.com/office/officeart/2005/8/layout/hierarchy1"/>
    <dgm:cxn modelId="{5C6E24CD-A2D1-40E5-BE7B-A713BBFFAD06}" type="presParOf" srcId="{4ABCE957-193B-4B92-8ADF-125A698974DB}" destId="{FEF9E769-AF4D-495B-9555-3271565334EC}" srcOrd="1" destOrd="0" presId="urn:microsoft.com/office/officeart/2005/8/layout/hierarchy1"/>
    <dgm:cxn modelId="{AC65FE57-C2FC-4041-A98D-F4FD5A54440B}" type="presParOf" srcId="{16B384CC-3439-4031-AB0A-4E5AB6361939}" destId="{34F73D8D-3A47-48C5-AAE5-A22BB5B545D4}" srcOrd="1" destOrd="0" presId="urn:microsoft.com/office/officeart/2005/8/layout/hierarchy1"/>
    <dgm:cxn modelId="{892B045F-E5FD-467A-92DB-54677B0E691C}" type="presParOf" srcId="{34F73D8D-3A47-48C5-AAE5-A22BB5B545D4}" destId="{A056C0F1-718D-497D-976D-133594E5D03C}" srcOrd="0" destOrd="0" presId="urn:microsoft.com/office/officeart/2005/8/layout/hierarchy1"/>
    <dgm:cxn modelId="{EAE4D383-617A-43EC-AF91-DD7AE25FB067}" type="presParOf" srcId="{34F73D8D-3A47-48C5-AAE5-A22BB5B545D4}" destId="{52D3B663-7189-4497-A946-8688189C220E}" srcOrd="1" destOrd="0" presId="urn:microsoft.com/office/officeart/2005/8/layout/hierarchy1"/>
    <dgm:cxn modelId="{D8DF774B-86B9-40F0-808E-51D2DABB0B3C}" type="presParOf" srcId="{52D3B663-7189-4497-A946-8688189C220E}" destId="{AB55587D-B234-49D9-AC30-8A346E0BE631}" srcOrd="0" destOrd="0" presId="urn:microsoft.com/office/officeart/2005/8/layout/hierarchy1"/>
    <dgm:cxn modelId="{C44779E6-7B46-496D-880A-74162BB8F93C}" type="presParOf" srcId="{AB55587D-B234-49D9-AC30-8A346E0BE631}" destId="{8A66113B-7CD3-4B98-AD43-ED904376E121}" srcOrd="0" destOrd="0" presId="urn:microsoft.com/office/officeart/2005/8/layout/hierarchy1"/>
    <dgm:cxn modelId="{72CA8528-5C07-4A67-8075-742655E673B0}" type="presParOf" srcId="{AB55587D-B234-49D9-AC30-8A346E0BE631}" destId="{54D47006-1D04-4420-BCE0-21DE614913F3}" srcOrd="1" destOrd="0" presId="urn:microsoft.com/office/officeart/2005/8/layout/hierarchy1"/>
    <dgm:cxn modelId="{D4C01FEA-57EF-4C4A-9B1B-2C8F47F2E454}" type="presParOf" srcId="{52D3B663-7189-4497-A946-8688189C220E}" destId="{77013A23-AA23-4D78-8FCF-FEBA09FDDF62}" srcOrd="1" destOrd="0" presId="urn:microsoft.com/office/officeart/2005/8/layout/hierarchy1"/>
    <dgm:cxn modelId="{36750254-FCCC-417D-BEA6-06D6FFDE5920}" type="presParOf" srcId="{77013A23-AA23-4D78-8FCF-FEBA09FDDF62}" destId="{B2CB72EC-FEAD-4F28-86C3-59E2705FE877}" srcOrd="0" destOrd="0" presId="urn:microsoft.com/office/officeart/2005/8/layout/hierarchy1"/>
    <dgm:cxn modelId="{9853C942-78CC-4361-BA0B-C46478177ABE}" type="presParOf" srcId="{77013A23-AA23-4D78-8FCF-FEBA09FDDF62}" destId="{DCDF7AE9-3794-45A2-A46E-72DC456BF0F1}" srcOrd="1" destOrd="0" presId="urn:microsoft.com/office/officeart/2005/8/layout/hierarchy1"/>
    <dgm:cxn modelId="{67497AD0-D451-4D5B-8876-6D01F03E1CC5}" type="presParOf" srcId="{DCDF7AE9-3794-45A2-A46E-72DC456BF0F1}" destId="{521F20AB-FB23-4F32-9B15-377F9E779C3D}" srcOrd="0" destOrd="0" presId="urn:microsoft.com/office/officeart/2005/8/layout/hierarchy1"/>
    <dgm:cxn modelId="{D318AF9C-7940-4E6C-BA44-3EDDBF839F40}" type="presParOf" srcId="{521F20AB-FB23-4F32-9B15-377F9E779C3D}" destId="{870D6A44-3317-4B9F-BD06-63FFC8D9A0F0}" srcOrd="0" destOrd="0" presId="urn:microsoft.com/office/officeart/2005/8/layout/hierarchy1"/>
    <dgm:cxn modelId="{E06FC2A9-47D2-4208-901C-3E1987EC0E83}" type="presParOf" srcId="{521F20AB-FB23-4F32-9B15-377F9E779C3D}" destId="{514AC9CB-072D-4CA2-BACC-3D0B5ADEEB71}" srcOrd="1" destOrd="0" presId="urn:microsoft.com/office/officeart/2005/8/layout/hierarchy1"/>
    <dgm:cxn modelId="{29C11D42-CFCC-4F78-BB2A-9E77AFA0D256}" type="presParOf" srcId="{DCDF7AE9-3794-45A2-A46E-72DC456BF0F1}" destId="{D8212841-FC78-43C9-AA1C-DC14B02089B7}" srcOrd="1" destOrd="0" presId="urn:microsoft.com/office/officeart/2005/8/layout/hierarchy1"/>
    <dgm:cxn modelId="{2FD484C1-2408-4828-B577-AD8551215EE9}" type="presParOf" srcId="{33058952-CC12-44F9-A793-A83536CB426F}" destId="{B7007BCB-8BB2-40C7-8F77-C6D9BBCF1AA7}" srcOrd="2" destOrd="0" presId="urn:microsoft.com/office/officeart/2005/8/layout/hierarchy1"/>
    <dgm:cxn modelId="{5C16302F-1811-4A67-A5F0-A2D3D6EFF95E}" type="presParOf" srcId="{33058952-CC12-44F9-A793-A83536CB426F}" destId="{27F1DEA2-D71F-4EB7-AB9B-8E5BEB5A9724}" srcOrd="3" destOrd="0" presId="urn:microsoft.com/office/officeart/2005/8/layout/hierarchy1"/>
    <dgm:cxn modelId="{857C3528-3102-4484-9E1D-E76E8B0AB725}" type="presParOf" srcId="{27F1DEA2-D71F-4EB7-AB9B-8E5BEB5A9724}" destId="{09DA1E15-2093-40EB-B03B-0EE1DA219677}" srcOrd="0" destOrd="0" presId="urn:microsoft.com/office/officeart/2005/8/layout/hierarchy1"/>
    <dgm:cxn modelId="{FF8B5ED0-3E98-4649-8F42-83D213D6ACC6}" type="presParOf" srcId="{09DA1E15-2093-40EB-B03B-0EE1DA219677}" destId="{46A29158-93EE-47B4-994A-7BEC0F73BBD9}" srcOrd="0" destOrd="0" presId="urn:microsoft.com/office/officeart/2005/8/layout/hierarchy1"/>
    <dgm:cxn modelId="{E605C7DA-9095-4098-9F92-83A8A3045C99}" type="presParOf" srcId="{09DA1E15-2093-40EB-B03B-0EE1DA219677}" destId="{B2DF4A8E-91AB-4A86-B62F-1D2A6A8EF28C}" srcOrd="1" destOrd="0" presId="urn:microsoft.com/office/officeart/2005/8/layout/hierarchy1"/>
    <dgm:cxn modelId="{94E91889-30DB-4CF6-A833-ACCAB6D01F7D}" type="presParOf" srcId="{27F1DEA2-D71F-4EB7-AB9B-8E5BEB5A9724}" destId="{BBD3058A-FD92-42B3-8C1E-3563697C3E57}" srcOrd="1" destOrd="0" presId="urn:microsoft.com/office/officeart/2005/8/layout/hierarchy1"/>
    <dgm:cxn modelId="{183E4BE8-73E1-4EC4-A9F0-6A387012589F}" type="presParOf" srcId="{BBD3058A-FD92-42B3-8C1E-3563697C3E57}" destId="{2BFD904D-68AA-4CCF-A9E5-F1812A0AE28F}" srcOrd="0" destOrd="0" presId="urn:microsoft.com/office/officeart/2005/8/layout/hierarchy1"/>
    <dgm:cxn modelId="{D5C9F0D5-1530-4D89-AA32-79F356C5A96A}" type="presParOf" srcId="{BBD3058A-FD92-42B3-8C1E-3563697C3E57}" destId="{E614AF47-95EA-493C-9159-A0F16C9501E7}" srcOrd="1" destOrd="0" presId="urn:microsoft.com/office/officeart/2005/8/layout/hierarchy1"/>
    <dgm:cxn modelId="{8A02A946-DC9C-4B07-9D69-EE56EDBB77E6}" type="presParOf" srcId="{E614AF47-95EA-493C-9159-A0F16C9501E7}" destId="{B7D9B1E3-8EB9-4C1D-AE23-187DEE239FFD}" srcOrd="0" destOrd="0" presId="urn:microsoft.com/office/officeart/2005/8/layout/hierarchy1"/>
    <dgm:cxn modelId="{F7E2E180-A976-46A1-9682-8E64301897CD}" type="presParOf" srcId="{B7D9B1E3-8EB9-4C1D-AE23-187DEE239FFD}" destId="{14D20405-35CE-4778-A28F-C9A249483AE1}" srcOrd="0" destOrd="0" presId="urn:microsoft.com/office/officeart/2005/8/layout/hierarchy1"/>
    <dgm:cxn modelId="{2A656522-AE99-4C07-84A7-93F46D5383E0}" type="presParOf" srcId="{B7D9B1E3-8EB9-4C1D-AE23-187DEE239FFD}" destId="{C0A21576-FB09-4196-9E14-5EF217144BED}" srcOrd="1" destOrd="0" presId="urn:microsoft.com/office/officeart/2005/8/layout/hierarchy1"/>
    <dgm:cxn modelId="{E58E6945-102B-4F3D-9E0D-CA91C5A6B976}" type="presParOf" srcId="{E614AF47-95EA-493C-9159-A0F16C9501E7}" destId="{D8AEBB7D-F059-4651-8FC9-B2B8B71F1E05}" srcOrd="1" destOrd="0" presId="urn:microsoft.com/office/officeart/2005/8/layout/hierarchy1"/>
    <dgm:cxn modelId="{778E91A9-99F5-4D4F-BCB3-DEDC77E60FA3}" type="presParOf" srcId="{D8AEBB7D-F059-4651-8FC9-B2B8B71F1E05}" destId="{870CAB93-0AF5-4016-B0F5-F861B93F9995}" srcOrd="0" destOrd="0" presId="urn:microsoft.com/office/officeart/2005/8/layout/hierarchy1"/>
    <dgm:cxn modelId="{5C75A5D9-41DF-460E-8479-832ADA0ABD3B}" type="presParOf" srcId="{D8AEBB7D-F059-4651-8FC9-B2B8B71F1E05}" destId="{054369DA-6249-4DD5-B372-63951FFD156A}" srcOrd="1" destOrd="0" presId="urn:microsoft.com/office/officeart/2005/8/layout/hierarchy1"/>
    <dgm:cxn modelId="{CDBCB55C-9A81-4CAE-AAA9-C486D56E01D1}" type="presParOf" srcId="{054369DA-6249-4DD5-B372-63951FFD156A}" destId="{BD645826-2DCE-4B9B-8590-7649CB531DA7}" srcOrd="0" destOrd="0" presId="urn:microsoft.com/office/officeart/2005/8/layout/hierarchy1"/>
    <dgm:cxn modelId="{1F1C1ED9-24FF-4B18-889B-C4E27998A728}" type="presParOf" srcId="{BD645826-2DCE-4B9B-8590-7649CB531DA7}" destId="{456BC092-10B3-40B5-8214-C1B51C542ECC}" srcOrd="0" destOrd="0" presId="urn:microsoft.com/office/officeart/2005/8/layout/hierarchy1"/>
    <dgm:cxn modelId="{6BD28CD1-41D0-487A-947C-0AC4724C5AC3}" type="presParOf" srcId="{BD645826-2DCE-4B9B-8590-7649CB531DA7}" destId="{3A8329C7-2407-4FDD-A383-1028B27B8D41}" srcOrd="1" destOrd="0" presId="urn:microsoft.com/office/officeart/2005/8/layout/hierarchy1"/>
    <dgm:cxn modelId="{96D32C23-F6B9-402B-964E-4F0ABE736821}" type="presParOf" srcId="{054369DA-6249-4DD5-B372-63951FFD156A}" destId="{695FE3DC-2A13-47B5-827C-27E7BB1972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4BEA67-001A-41E9-B511-69CC54FFC822}" type="doc">
      <dgm:prSet loTypeId="urn:microsoft.com/office/officeart/2005/8/layout/pyramid1" loCatId="pyramid" qsTypeId="urn:microsoft.com/office/officeart/2005/8/quickstyle/simple4" qsCatId="simple" csTypeId="urn:microsoft.com/office/officeart/2005/8/colors/colorful1" csCatId="colorful" phldr="1"/>
      <dgm:spPr/>
    </dgm:pt>
    <dgm:pt modelId="{E5AB299F-DE20-41F8-BC9A-5EAF94AA96CC}">
      <dgm:prSet phldrT="[Texte]" custT="1"/>
      <dgm:spPr/>
      <dgm:t>
        <a:bodyPr/>
        <a:lstStyle/>
        <a:p>
          <a:endParaRPr lang="fr-FR" sz="18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74518C49-F404-4BAA-A315-363706EA4EB8}" type="parTrans" cxnId="{D6ED046F-A578-4140-8EA9-ADA109856DD3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2363769B-B7A0-4163-ACA4-CD94C0E85B6E}" type="sibTrans" cxnId="{D6ED046F-A578-4140-8EA9-ADA109856DD3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ECD1DF48-81E3-446C-8229-1E1FDE9AFA04}">
      <dgm:prSet phldrT="[Texte]" custT="1"/>
      <dgm:spPr/>
      <dgm:t>
        <a:bodyPr/>
        <a:lstStyle/>
        <a:p>
          <a:endParaRPr lang="fr-FR" sz="18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5C04E010-FCE2-45C6-AC9C-D690B15EE669}" type="parTrans" cxnId="{4AFCE439-3F85-41FB-9F5A-867873D2C127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78EA3285-93CD-41EF-AE64-555B2AC90267}" type="sibTrans" cxnId="{4AFCE439-3F85-41FB-9F5A-867873D2C127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23C1F30D-3CFE-421E-9703-45848449CD8E}">
      <dgm:prSet phldrT="[Texte]" custT="1"/>
      <dgm:spPr/>
      <dgm:t>
        <a:bodyPr/>
        <a:lstStyle/>
        <a:p>
          <a:endParaRPr lang="fr-FR" sz="18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C6A47BBD-8AC5-4F70-8E26-B6A8726FF694}" type="parTrans" cxnId="{82C152BC-DA93-4629-B526-D6A99EC248E7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9AE76D39-7417-42A6-95C3-E45373D399B8}" type="sibTrans" cxnId="{82C152BC-DA93-4629-B526-D6A99EC248E7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A75D160B-76D8-47D3-95F3-CCB9C96FF4E0}">
      <dgm:prSet phldrT="[Texte]" custT="1"/>
      <dgm:spPr/>
      <dgm:t>
        <a:bodyPr/>
        <a:lstStyle/>
        <a:p>
          <a:endParaRPr lang="fr-FR" sz="18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7F368D2C-3355-472C-9794-9EF84A5D7B0A}" type="parTrans" cxnId="{7A2FC1F1-A279-4945-8CB8-341639C3F15D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5061A9C3-3B37-4B81-8D83-375C41F7F38E}" type="sibTrans" cxnId="{7A2FC1F1-A279-4945-8CB8-341639C3F15D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2520B477-9F85-468B-96AD-AA2670F7DA9A}">
      <dgm:prSet phldrT="[Texte]" custT="1"/>
      <dgm:spPr/>
      <dgm:t>
        <a:bodyPr/>
        <a:lstStyle/>
        <a:p>
          <a:endParaRPr lang="fr-FR" sz="18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F691B4FB-244F-4C87-853A-E562183DAD8F}" type="parTrans" cxnId="{0C486410-63D0-4EF4-A94F-CE7E96B46D38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11FEA93E-336F-4C0A-8BC2-F21913139063}" type="sibTrans" cxnId="{0C486410-63D0-4EF4-A94F-CE7E96B46D38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AE10EE22-DA48-4A30-9F54-85AC0F1408CA}">
      <dgm:prSet phldrT="[Texte]" custT="1"/>
      <dgm:spPr/>
      <dgm:t>
        <a:bodyPr/>
        <a:lstStyle/>
        <a:p>
          <a:endParaRPr lang="fr-FR" sz="18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39C0170F-A568-49B8-ADDF-4D189D215969}" type="parTrans" cxnId="{D3CD032F-07CC-4E76-916A-D7FBDC80FC09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725E75DF-356B-4BA1-B438-0DCA858EE6AB}" type="sibTrans" cxnId="{D3CD032F-07CC-4E76-916A-D7FBDC80FC09}">
      <dgm:prSet/>
      <dgm:spPr/>
      <dgm:t>
        <a:bodyPr/>
        <a:lstStyle/>
        <a:p>
          <a:endParaRPr lang="fr-FR" sz="1800" b="1">
            <a:solidFill>
              <a:srgbClr val="002060"/>
            </a:solidFill>
            <a:latin typeface="Comic Sans MS" pitchFamily="66" charset="0"/>
          </a:endParaRPr>
        </a:p>
      </dgm:t>
    </dgm:pt>
    <dgm:pt modelId="{4E5A7964-B2D9-401A-976E-DD92B847B001}" type="pres">
      <dgm:prSet presAssocID="{804BEA67-001A-41E9-B511-69CC54FFC822}" presName="Name0" presStyleCnt="0">
        <dgm:presLayoutVars>
          <dgm:dir/>
          <dgm:animLvl val="lvl"/>
          <dgm:resizeHandles val="exact"/>
        </dgm:presLayoutVars>
      </dgm:prSet>
      <dgm:spPr/>
    </dgm:pt>
    <dgm:pt modelId="{8686FBEC-267F-4251-8151-AE978014075D}" type="pres">
      <dgm:prSet presAssocID="{E5AB299F-DE20-41F8-BC9A-5EAF94AA96CC}" presName="Name8" presStyleCnt="0"/>
      <dgm:spPr/>
    </dgm:pt>
    <dgm:pt modelId="{43A79953-980D-4577-88FE-2E6E4DAEEB21}" type="pres">
      <dgm:prSet presAssocID="{E5AB299F-DE20-41F8-BC9A-5EAF94AA96CC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A3BDF6-2DC4-4BC9-A1F2-043A378AE805}" type="pres">
      <dgm:prSet presAssocID="{E5AB299F-DE20-41F8-BC9A-5EAF94AA96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CFAA42-F539-4E95-BBD4-E926F6A3256A}" type="pres">
      <dgm:prSet presAssocID="{ECD1DF48-81E3-446C-8229-1E1FDE9AFA04}" presName="Name8" presStyleCnt="0"/>
      <dgm:spPr/>
    </dgm:pt>
    <dgm:pt modelId="{AB3B4B52-8941-4701-A208-4CC53F448BF3}" type="pres">
      <dgm:prSet presAssocID="{ECD1DF48-81E3-446C-8229-1E1FDE9AFA04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AB1560-5809-4A26-B310-43815D365875}" type="pres">
      <dgm:prSet presAssocID="{ECD1DF48-81E3-446C-8229-1E1FDE9AFA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5EC8AB-90AF-41B8-92CF-D2AFE2194A88}" type="pres">
      <dgm:prSet presAssocID="{23C1F30D-3CFE-421E-9703-45848449CD8E}" presName="Name8" presStyleCnt="0"/>
      <dgm:spPr/>
    </dgm:pt>
    <dgm:pt modelId="{5EB24FB5-6F7B-43E7-9DFF-E878594DCD6B}" type="pres">
      <dgm:prSet presAssocID="{23C1F30D-3CFE-421E-9703-45848449CD8E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E72B64-42B4-4862-9DA6-CB25B7E84CC6}" type="pres">
      <dgm:prSet presAssocID="{23C1F30D-3CFE-421E-9703-45848449CD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0D6EF8-F1E5-4ACC-851F-AF520C245B27}" type="pres">
      <dgm:prSet presAssocID="{A75D160B-76D8-47D3-95F3-CCB9C96FF4E0}" presName="Name8" presStyleCnt="0"/>
      <dgm:spPr/>
    </dgm:pt>
    <dgm:pt modelId="{6CD0117E-553E-4E72-B94F-60A9D58E840F}" type="pres">
      <dgm:prSet presAssocID="{A75D160B-76D8-47D3-95F3-CCB9C96FF4E0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8ED7F6-C8FC-4C5C-A3D7-B55651D93430}" type="pres">
      <dgm:prSet presAssocID="{A75D160B-76D8-47D3-95F3-CCB9C96FF4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CF639A-644A-41F8-9AD3-C64E4E44B115}" type="pres">
      <dgm:prSet presAssocID="{2520B477-9F85-468B-96AD-AA2670F7DA9A}" presName="Name8" presStyleCnt="0"/>
      <dgm:spPr/>
    </dgm:pt>
    <dgm:pt modelId="{28B5D80C-54C5-4EF5-BC0B-3CEC879DFE92}" type="pres">
      <dgm:prSet presAssocID="{2520B477-9F85-468B-96AD-AA2670F7DA9A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353EAB-6328-4663-B7D2-A952015FC322}" type="pres">
      <dgm:prSet presAssocID="{2520B477-9F85-468B-96AD-AA2670F7DA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2FB96E-C826-4211-ABB2-92666FFB79E2}" type="pres">
      <dgm:prSet presAssocID="{AE10EE22-DA48-4A30-9F54-85AC0F1408CA}" presName="Name8" presStyleCnt="0"/>
      <dgm:spPr/>
    </dgm:pt>
    <dgm:pt modelId="{995EE728-4B45-43CD-882D-066F17A0BCEB}" type="pres">
      <dgm:prSet presAssocID="{AE10EE22-DA48-4A30-9F54-85AC0F1408CA}" presName="level" presStyleLbl="node1" presStyleIdx="5" presStyleCnt="6" custLinFactNeighborY="-630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D1DB9B-3B26-4E1B-81DD-DA6240FBCDEC}" type="pres">
      <dgm:prSet presAssocID="{AE10EE22-DA48-4A30-9F54-85AC0F1408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2C152BC-DA93-4629-B526-D6A99EC248E7}" srcId="{804BEA67-001A-41E9-B511-69CC54FFC822}" destId="{23C1F30D-3CFE-421E-9703-45848449CD8E}" srcOrd="2" destOrd="0" parTransId="{C6A47BBD-8AC5-4F70-8E26-B6A8726FF694}" sibTransId="{9AE76D39-7417-42A6-95C3-E45373D399B8}"/>
    <dgm:cxn modelId="{2C77CE8B-6EB1-40AE-BC2D-85BA4BB9DF87}" type="presOf" srcId="{2520B477-9F85-468B-96AD-AA2670F7DA9A}" destId="{28B5D80C-54C5-4EF5-BC0B-3CEC879DFE92}" srcOrd="0" destOrd="0" presId="urn:microsoft.com/office/officeart/2005/8/layout/pyramid1"/>
    <dgm:cxn modelId="{0C486410-63D0-4EF4-A94F-CE7E96B46D38}" srcId="{804BEA67-001A-41E9-B511-69CC54FFC822}" destId="{2520B477-9F85-468B-96AD-AA2670F7DA9A}" srcOrd="4" destOrd="0" parTransId="{F691B4FB-244F-4C87-853A-E562183DAD8F}" sibTransId="{11FEA93E-336F-4C0A-8BC2-F21913139063}"/>
    <dgm:cxn modelId="{1FE3B48E-79F5-4040-8049-28C1D1877E68}" type="presOf" srcId="{E5AB299F-DE20-41F8-BC9A-5EAF94AA96CC}" destId="{53A3BDF6-2DC4-4BC9-A1F2-043A378AE805}" srcOrd="1" destOrd="0" presId="urn:microsoft.com/office/officeart/2005/8/layout/pyramid1"/>
    <dgm:cxn modelId="{C0A25939-2712-4440-9577-9C83EA275FDF}" type="presOf" srcId="{23C1F30D-3CFE-421E-9703-45848449CD8E}" destId="{5EB24FB5-6F7B-43E7-9DFF-E878594DCD6B}" srcOrd="0" destOrd="0" presId="urn:microsoft.com/office/officeart/2005/8/layout/pyramid1"/>
    <dgm:cxn modelId="{7A2FC1F1-A279-4945-8CB8-341639C3F15D}" srcId="{804BEA67-001A-41E9-B511-69CC54FFC822}" destId="{A75D160B-76D8-47D3-95F3-CCB9C96FF4E0}" srcOrd="3" destOrd="0" parTransId="{7F368D2C-3355-472C-9794-9EF84A5D7B0A}" sibTransId="{5061A9C3-3B37-4B81-8D83-375C41F7F38E}"/>
    <dgm:cxn modelId="{5C27FF7A-C106-4898-ABB0-3384854DD052}" type="presOf" srcId="{ECD1DF48-81E3-446C-8229-1E1FDE9AFA04}" destId="{AB3B4B52-8941-4701-A208-4CC53F448BF3}" srcOrd="0" destOrd="0" presId="urn:microsoft.com/office/officeart/2005/8/layout/pyramid1"/>
    <dgm:cxn modelId="{D3CD032F-07CC-4E76-916A-D7FBDC80FC09}" srcId="{804BEA67-001A-41E9-B511-69CC54FFC822}" destId="{AE10EE22-DA48-4A30-9F54-85AC0F1408CA}" srcOrd="5" destOrd="0" parTransId="{39C0170F-A568-49B8-ADDF-4D189D215969}" sibTransId="{725E75DF-356B-4BA1-B438-0DCA858EE6AB}"/>
    <dgm:cxn modelId="{D6ED046F-A578-4140-8EA9-ADA109856DD3}" srcId="{804BEA67-001A-41E9-B511-69CC54FFC822}" destId="{E5AB299F-DE20-41F8-BC9A-5EAF94AA96CC}" srcOrd="0" destOrd="0" parTransId="{74518C49-F404-4BAA-A315-363706EA4EB8}" sibTransId="{2363769B-B7A0-4163-ACA4-CD94C0E85B6E}"/>
    <dgm:cxn modelId="{E93AF5FD-7E63-4654-AD96-812C4E0708DF}" type="presOf" srcId="{ECD1DF48-81E3-446C-8229-1E1FDE9AFA04}" destId="{16AB1560-5809-4A26-B310-43815D365875}" srcOrd="1" destOrd="0" presId="urn:microsoft.com/office/officeart/2005/8/layout/pyramid1"/>
    <dgm:cxn modelId="{EBDAC30E-6817-41E8-8644-FF9C4AEE553F}" type="presOf" srcId="{2520B477-9F85-468B-96AD-AA2670F7DA9A}" destId="{88353EAB-6328-4663-B7D2-A952015FC322}" srcOrd="1" destOrd="0" presId="urn:microsoft.com/office/officeart/2005/8/layout/pyramid1"/>
    <dgm:cxn modelId="{A52AB5B3-99A5-4A2B-B353-8DC30FF679D5}" type="presOf" srcId="{AE10EE22-DA48-4A30-9F54-85AC0F1408CA}" destId="{6CD1DB9B-3B26-4E1B-81DD-DA6240FBCDEC}" srcOrd="1" destOrd="0" presId="urn:microsoft.com/office/officeart/2005/8/layout/pyramid1"/>
    <dgm:cxn modelId="{775076F9-F19C-457A-B10F-7F805BB82001}" type="presOf" srcId="{A75D160B-76D8-47D3-95F3-CCB9C96FF4E0}" destId="{6CD0117E-553E-4E72-B94F-60A9D58E840F}" srcOrd="0" destOrd="0" presId="urn:microsoft.com/office/officeart/2005/8/layout/pyramid1"/>
    <dgm:cxn modelId="{584998A2-3294-462C-BD85-5A0852E54E6C}" type="presOf" srcId="{AE10EE22-DA48-4A30-9F54-85AC0F1408CA}" destId="{995EE728-4B45-43CD-882D-066F17A0BCEB}" srcOrd="0" destOrd="0" presId="urn:microsoft.com/office/officeart/2005/8/layout/pyramid1"/>
    <dgm:cxn modelId="{4AFCE439-3F85-41FB-9F5A-867873D2C127}" srcId="{804BEA67-001A-41E9-B511-69CC54FFC822}" destId="{ECD1DF48-81E3-446C-8229-1E1FDE9AFA04}" srcOrd="1" destOrd="0" parTransId="{5C04E010-FCE2-45C6-AC9C-D690B15EE669}" sibTransId="{78EA3285-93CD-41EF-AE64-555B2AC90267}"/>
    <dgm:cxn modelId="{BEBA3D4D-18DB-4FF6-8DF4-88F356FF0AF8}" type="presOf" srcId="{804BEA67-001A-41E9-B511-69CC54FFC822}" destId="{4E5A7964-B2D9-401A-976E-DD92B847B001}" srcOrd="0" destOrd="0" presId="urn:microsoft.com/office/officeart/2005/8/layout/pyramid1"/>
    <dgm:cxn modelId="{73A2A5DD-0A4D-4B91-8A00-15841A31147E}" type="presOf" srcId="{A75D160B-76D8-47D3-95F3-CCB9C96FF4E0}" destId="{2D8ED7F6-C8FC-4C5C-A3D7-B55651D93430}" srcOrd="1" destOrd="0" presId="urn:microsoft.com/office/officeart/2005/8/layout/pyramid1"/>
    <dgm:cxn modelId="{9CFD01E4-5706-47F5-9842-3BD3777F98B8}" type="presOf" srcId="{E5AB299F-DE20-41F8-BC9A-5EAF94AA96CC}" destId="{43A79953-980D-4577-88FE-2E6E4DAEEB21}" srcOrd="0" destOrd="0" presId="urn:microsoft.com/office/officeart/2005/8/layout/pyramid1"/>
    <dgm:cxn modelId="{70972A68-2565-4DC2-997D-8CE4E2A9152A}" type="presOf" srcId="{23C1F30D-3CFE-421E-9703-45848449CD8E}" destId="{6AE72B64-42B4-4862-9DA6-CB25B7E84CC6}" srcOrd="1" destOrd="0" presId="urn:microsoft.com/office/officeart/2005/8/layout/pyramid1"/>
    <dgm:cxn modelId="{45E4369A-0B5B-4465-9BB8-3FD667D7E3CB}" type="presParOf" srcId="{4E5A7964-B2D9-401A-976E-DD92B847B001}" destId="{8686FBEC-267F-4251-8151-AE978014075D}" srcOrd="0" destOrd="0" presId="urn:microsoft.com/office/officeart/2005/8/layout/pyramid1"/>
    <dgm:cxn modelId="{8C7E5095-D190-4F44-85A6-D1D00B3AC3AE}" type="presParOf" srcId="{8686FBEC-267F-4251-8151-AE978014075D}" destId="{43A79953-980D-4577-88FE-2E6E4DAEEB21}" srcOrd="0" destOrd="0" presId="urn:microsoft.com/office/officeart/2005/8/layout/pyramid1"/>
    <dgm:cxn modelId="{E0C96C02-0B36-48A8-8920-123135541112}" type="presParOf" srcId="{8686FBEC-267F-4251-8151-AE978014075D}" destId="{53A3BDF6-2DC4-4BC9-A1F2-043A378AE805}" srcOrd="1" destOrd="0" presId="urn:microsoft.com/office/officeart/2005/8/layout/pyramid1"/>
    <dgm:cxn modelId="{237FBDB5-1AF7-460B-A176-D114958B2592}" type="presParOf" srcId="{4E5A7964-B2D9-401A-976E-DD92B847B001}" destId="{7CCFAA42-F539-4E95-BBD4-E926F6A3256A}" srcOrd="1" destOrd="0" presId="urn:microsoft.com/office/officeart/2005/8/layout/pyramid1"/>
    <dgm:cxn modelId="{5BDF372C-E435-4CB5-8713-3EF8F709FA12}" type="presParOf" srcId="{7CCFAA42-F539-4E95-BBD4-E926F6A3256A}" destId="{AB3B4B52-8941-4701-A208-4CC53F448BF3}" srcOrd="0" destOrd="0" presId="urn:microsoft.com/office/officeart/2005/8/layout/pyramid1"/>
    <dgm:cxn modelId="{80B8F070-4736-44E2-8DE3-2804C56240E9}" type="presParOf" srcId="{7CCFAA42-F539-4E95-BBD4-E926F6A3256A}" destId="{16AB1560-5809-4A26-B310-43815D365875}" srcOrd="1" destOrd="0" presId="urn:microsoft.com/office/officeart/2005/8/layout/pyramid1"/>
    <dgm:cxn modelId="{F6976907-3463-41A3-A98B-0EBE47C5FAE7}" type="presParOf" srcId="{4E5A7964-B2D9-401A-976E-DD92B847B001}" destId="{025EC8AB-90AF-41B8-92CF-D2AFE2194A88}" srcOrd="2" destOrd="0" presId="urn:microsoft.com/office/officeart/2005/8/layout/pyramid1"/>
    <dgm:cxn modelId="{FA592E73-ADB5-44AD-97F6-05402AA7CAB0}" type="presParOf" srcId="{025EC8AB-90AF-41B8-92CF-D2AFE2194A88}" destId="{5EB24FB5-6F7B-43E7-9DFF-E878594DCD6B}" srcOrd="0" destOrd="0" presId="urn:microsoft.com/office/officeart/2005/8/layout/pyramid1"/>
    <dgm:cxn modelId="{4195DA0B-53A1-4269-B14C-08F35809FD43}" type="presParOf" srcId="{025EC8AB-90AF-41B8-92CF-D2AFE2194A88}" destId="{6AE72B64-42B4-4862-9DA6-CB25B7E84CC6}" srcOrd="1" destOrd="0" presId="urn:microsoft.com/office/officeart/2005/8/layout/pyramid1"/>
    <dgm:cxn modelId="{E399DE51-6800-4F0E-975A-FBC665DB062B}" type="presParOf" srcId="{4E5A7964-B2D9-401A-976E-DD92B847B001}" destId="{B00D6EF8-F1E5-4ACC-851F-AF520C245B27}" srcOrd="3" destOrd="0" presId="urn:microsoft.com/office/officeart/2005/8/layout/pyramid1"/>
    <dgm:cxn modelId="{893C7F4B-B194-444E-883E-9FD5617DBFA7}" type="presParOf" srcId="{B00D6EF8-F1E5-4ACC-851F-AF520C245B27}" destId="{6CD0117E-553E-4E72-B94F-60A9D58E840F}" srcOrd="0" destOrd="0" presId="urn:microsoft.com/office/officeart/2005/8/layout/pyramid1"/>
    <dgm:cxn modelId="{0715C126-152B-4ACD-A305-DAC09F2146C4}" type="presParOf" srcId="{B00D6EF8-F1E5-4ACC-851F-AF520C245B27}" destId="{2D8ED7F6-C8FC-4C5C-A3D7-B55651D93430}" srcOrd="1" destOrd="0" presId="urn:microsoft.com/office/officeart/2005/8/layout/pyramid1"/>
    <dgm:cxn modelId="{AC124749-6803-43D6-9B30-D8ED9869CBDE}" type="presParOf" srcId="{4E5A7964-B2D9-401A-976E-DD92B847B001}" destId="{08CF639A-644A-41F8-9AD3-C64E4E44B115}" srcOrd="4" destOrd="0" presId="urn:microsoft.com/office/officeart/2005/8/layout/pyramid1"/>
    <dgm:cxn modelId="{0FF059C4-1480-44B3-88B4-7E4F10B7C4B2}" type="presParOf" srcId="{08CF639A-644A-41F8-9AD3-C64E4E44B115}" destId="{28B5D80C-54C5-4EF5-BC0B-3CEC879DFE92}" srcOrd="0" destOrd="0" presId="urn:microsoft.com/office/officeart/2005/8/layout/pyramid1"/>
    <dgm:cxn modelId="{BAB3F596-43E1-4724-9085-906DA4DE0071}" type="presParOf" srcId="{08CF639A-644A-41F8-9AD3-C64E4E44B115}" destId="{88353EAB-6328-4663-B7D2-A952015FC322}" srcOrd="1" destOrd="0" presId="urn:microsoft.com/office/officeart/2005/8/layout/pyramid1"/>
    <dgm:cxn modelId="{34EC8DF0-21EE-4FD9-97F2-A563E95FB609}" type="presParOf" srcId="{4E5A7964-B2D9-401A-976E-DD92B847B001}" destId="{472FB96E-C826-4211-ABB2-92666FFB79E2}" srcOrd="5" destOrd="0" presId="urn:microsoft.com/office/officeart/2005/8/layout/pyramid1"/>
    <dgm:cxn modelId="{ED54F31C-7118-4E4C-9BB0-78F0104F59BE}" type="presParOf" srcId="{472FB96E-C826-4211-ABB2-92666FFB79E2}" destId="{995EE728-4B45-43CD-882D-066F17A0BCEB}" srcOrd="0" destOrd="0" presId="urn:microsoft.com/office/officeart/2005/8/layout/pyramid1"/>
    <dgm:cxn modelId="{1E04F0F5-5D70-47A8-9B4F-4AD62F463B92}" type="presParOf" srcId="{472FB96E-C826-4211-ABB2-92666FFB79E2}" destId="{6CD1DB9B-3B26-4E1B-81DD-DA6240FBCDE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0CAB93-0AF5-4016-B0F5-F861B93F9995}">
      <dsp:nvSpPr>
        <dsp:cNvPr id="0" name=""/>
        <dsp:cNvSpPr/>
      </dsp:nvSpPr>
      <dsp:spPr>
        <a:xfrm>
          <a:off x="6156387" y="4421893"/>
          <a:ext cx="91440" cy="4174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74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D904D-68AA-4CCF-A9E5-F1812A0AE28F}">
      <dsp:nvSpPr>
        <dsp:cNvPr id="0" name=""/>
        <dsp:cNvSpPr/>
      </dsp:nvSpPr>
      <dsp:spPr>
        <a:xfrm>
          <a:off x="6156387" y="2530826"/>
          <a:ext cx="91440" cy="4174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74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07BCB-8BB2-40C7-8F77-C6D9BBCF1AA7}">
      <dsp:nvSpPr>
        <dsp:cNvPr id="0" name=""/>
        <dsp:cNvSpPr/>
      </dsp:nvSpPr>
      <dsp:spPr>
        <a:xfrm>
          <a:off x="4075029" y="978797"/>
          <a:ext cx="2127077" cy="64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592"/>
              </a:lnTo>
              <a:lnTo>
                <a:pt x="2127077" y="507592"/>
              </a:lnTo>
              <a:lnTo>
                <a:pt x="2127077" y="6405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B72EC-FEAD-4F28-86C3-59E2705FE877}">
      <dsp:nvSpPr>
        <dsp:cNvPr id="0" name=""/>
        <dsp:cNvSpPr/>
      </dsp:nvSpPr>
      <dsp:spPr>
        <a:xfrm>
          <a:off x="1838436" y="4349806"/>
          <a:ext cx="91440" cy="4174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74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6C0F1-718D-497D-976D-133594E5D03C}">
      <dsp:nvSpPr>
        <dsp:cNvPr id="0" name=""/>
        <dsp:cNvSpPr/>
      </dsp:nvSpPr>
      <dsp:spPr>
        <a:xfrm>
          <a:off x="1838436" y="2530826"/>
          <a:ext cx="91440" cy="4174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74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BB9F1-3CD0-4EA1-A2AE-DF4ED5AFEF5A}">
      <dsp:nvSpPr>
        <dsp:cNvPr id="0" name=""/>
        <dsp:cNvSpPr/>
      </dsp:nvSpPr>
      <dsp:spPr>
        <a:xfrm>
          <a:off x="1884156" y="978797"/>
          <a:ext cx="2190873" cy="640564"/>
        </a:xfrm>
        <a:custGeom>
          <a:avLst/>
          <a:gdLst/>
          <a:ahLst/>
          <a:cxnLst/>
          <a:rect l="0" t="0" r="0" b="0"/>
          <a:pathLst>
            <a:path>
              <a:moveTo>
                <a:pt x="2190873" y="0"/>
              </a:moveTo>
              <a:lnTo>
                <a:pt x="2190873" y="507592"/>
              </a:lnTo>
              <a:lnTo>
                <a:pt x="0" y="507592"/>
              </a:lnTo>
              <a:lnTo>
                <a:pt x="0" y="6405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871C5-25F8-452C-9C3E-1B735C540B98}">
      <dsp:nvSpPr>
        <dsp:cNvPr id="0" name=""/>
        <dsp:cNvSpPr/>
      </dsp:nvSpPr>
      <dsp:spPr>
        <a:xfrm>
          <a:off x="388662" y="67332"/>
          <a:ext cx="7372734" cy="911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5906A-34CC-4425-97EC-D1EF1005DD1D}">
      <dsp:nvSpPr>
        <dsp:cNvPr id="0" name=""/>
        <dsp:cNvSpPr/>
      </dsp:nvSpPr>
      <dsp:spPr>
        <a:xfrm>
          <a:off x="548148" y="218844"/>
          <a:ext cx="7372734" cy="911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FF0000"/>
              </a:solidFill>
              <a:latin typeface="Comic Sans MS" pitchFamily="66" charset="0"/>
            </a:rPr>
            <a:t>le droit objectif  et les droits subjectifs </a:t>
          </a:r>
          <a:endParaRPr lang="fr-FR" sz="2400" b="1" kern="1200" dirty="0">
            <a:solidFill>
              <a:srgbClr val="FF0000"/>
            </a:solidFill>
            <a:latin typeface="Comic Sans MS" pitchFamily="66" charset="0"/>
          </a:endParaRPr>
        </a:p>
      </dsp:txBody>
      <dsp:txXfrm>
        <a:off x="548148" y="218844"/>
        <a:ext cx="7372734" cy="911465"/>
      </dsp:txXfrm>
    </dsp:sp>
    <dsp:sp modelId="{E86BC976-BA2D-4A66-B0BB-B66957BBF6EE}">
      <dsp:nvSpPr>
        <dsp:cNvPr id="0" name=""/>
        <dsp:cNvSpPr/>
      </dsp:nvSpPr>
      <dsp:spPr>
        <a:xfrm>
          <a:off x="50037" y="1619361"/>
          <a:ext cx="3668238" cy="911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9E769-AF4D-495B-9555-3271565334EC}">
      <dsp:nvSpPr>
        <dsp:cNvPr id="0" name=""/>
        <dsp:cNvSpPr/>
      </dsp:nvSpPr>
      <dsp:spPr>
        <a:xfrm>
          <a:off x="209523" y="1770873"/>
          <a:ext cx="3668238" cy="911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70C0"/>
              </a:solidFill>
              <a:latin typeface="Comic Sans MS" pitchFamily="66" charset="0"/>
            </a:rPr>
            <a:t>    LE Droit objectif                     </a:t>
          </a:r>
          <a:endParaRPr lang="fr-FR" sz="2000" b="1" kern="1200" dirty="0">
            <a:solidFill>
              <a:srgbClr val="0070C0"/>
            </a:solidFill>
            <a:latin typeface="Comic Sans MS" pitchFamily="66" charset="0"/>
          </a:endParaRPr>
        </a:p>
      </dsp:txBody>
      <dsp:txXfrm>
        <a:off x="209523" y="1770873"/>
        <a:ext cx="3668238" cy="911465"/>
      </dsp:txXfrm>
    </dsp:sp>
    <dsp:sp modelId="{8A66113B-7CD3-4B98-AD43-ED904376E121}">
      <dsp:nvSpPr>
        <dsp:cNvPr id="0" name=""/>
        <dsp:cNvSpPr/>
      </dsp:nvSpPr>
      <dsp:spPr>
        <a:xfrm>
          <a:off x="1822" y="2948282"/>
          <a:ext cx="3764666" cy="1401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47006-1D04-4420-BCE0-21DE614913F3}">
      <dsp:nvSpPr>
        <dsp:cNvPr id="0" name=""/>
        <dsp:cNvSpPr/>
      </dsp:nvSpPr>
      <dsp:spPr>
        <a:xfrm>
          <a:off x="161309" y="3099794"/>
          <a:ext cx="3764666" cy="1401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Comic Sans MS" pitchFamily="66" charset="0"/>
            </a:rPr>
            <a:t>C’est l’ensemble des règles juridiques                                     et                                        permettant à l’Homme de vivre en société.</a:t>
          </a:r>
          <a:endParaRPr lang="fr-FR" sz="1800" kern="1200" dirty="0">
            <a:latin typeface="Comic Sans MS" pitchFamily="66" charset="0"/>
          </a:endParaRPr>
        </a:p>
      </dsp:txBody>
      <dsp:txXfrm>
        <a:off x="161309" y="3099794"/>
        <a:ext cx="3764666" cy="1401523"/>
      </dsp:txXfrm>
    </dsp:sp>
    <dsp:sp modelId="{870D6A44-3317-4B9F-BD06-63FFC8D9A0F0}">
      <dsp:nvSpPr>
        <dsp:cNvPr id="0" name=""/>
        <dsp:cNvSpPr/>
      </dsp:nvSpPr>
      <dsp:spPr>
        <a:xfrm>
          <a:off x="560594" y="4767262"/>
          <a:ext cx="2647124" cy="911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AC9CB-072D-4CA2-BACC-3D0B5ADEEB71}">
      <dsp:nvSpPr>
        <dsp:cNvPr id="0" name=""/>
        <dsp:cNvSpPr/>
      </dsp:nvSpPr>
      <dsp:spPr>
        <a:xfrm>
          <a:off x="720080" y="4918774"/>
          <a:ext cx="2647124" cy="911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sng" kern="1200" dirty="0" smtClean="0">
              <a:latin typeface="Comic Sans MS" pitchFamily="66" charset="0"/>
            </a:rPr>
            <a:t>  Ex :</a:t>
          </a:r>
          <a:endParaRPr lang="fr-FR" sz="1600" kern="1200" dirty="0" smtClean="0">
            <a:latin typeface="Comic Sans MS" pitchFamily="66" charset="0"/>
          </a:endParaRPr>
        </a:p>
      </dsp:txBody>
      <dsp:txXfrm>
        <a:off x="720080" y="4918774"/>
        <a:ext cx="2647124" cy="911465"/>
      </dsp:txXfrm>
    </dsp:sp>
    <dsp:sp modelId="{46A29158-93EE-47B4-994A-7BEC0F73BBD9}">
      <dsp:nvSpPr>
        <dsp:cNvPr id="0" name=""/>
        <dsp:cNvSpPr/>
      </dsp:nvSpPr>
      <dsp:spPr>
        <a:xfrm>
          <a:off x="4444544" y="1619361"/>
          <a:ext cx="3515126" cy="911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F4A8E-91AB-4A86-B62F-1D2A6A8EF28C}">
      <dsp:nvSpPr>
        <dsp:cNvPr id="0" name=""/>
        <dsp:cNvSpPr/>
      </dsp:nvSpPr>
      <dsp:spPr>
        <a:xfrm>
          <a:off x="4604030" y="1770873"/>
          <a:ext cx="3515126" cy="911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B050"/>
              </a:solidFill>
              <a:latin typeface="Comic Sans MS" pitchFamily="66" charset="0"/>
            </a:rPr>
            <a:t>   LES Droits subjectifs</a:t>
          </a:r>
          <a:endParaRPr lang="fr-FR" sz="1800" b="1" kern="1200" dirty="0">
            <a:solidFill>
              <a:srgbClr val="00B050"/>
            </a:solidFill>
            <a:latin typeface="Comic Sans MS" pitchFamily="66" charset="0"/>
          </a:endParaRPr>
        </a:p>
      </dsp:txBody>
      <dsp:txXfrm>
        <a:off x="4604030" y="1770873"/>
        <a:ext cx="3515126" cy="911465"/>
      </dsp:txXfrm>
    </dsp:sp>
    <dsp:sp modelId="{14D20405-35CE-4778-A28F-C9A249483AE1}">
      <dsp:nvSpPr>
        <dsp:cNvPr id="0" name=""/>
        <dsp:cNvSpPr/>
      </dsp:nvSpPr>
      <dsp:spPr>
        <a:xfrm>
          <a:off x="4085462" y="2948282"/>
          <a:ext cx="4233289" cy="1473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21576-FB09-4196-9E14-5EF217144BED}">
      <dsp:nvSpPr>
        <dsp:cNvPr id="0" name=""/>
        <dsp:cNvSpPr/>
      </dsp:nvSpPr>
      <dsp:spPr>
        <a:xfrm>
          <a:off x="4244949" y="3099794"/>
          <a:ext cx="4233289" cy="1473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Comic Sans MS" pitchFamily="66" charset="0"/>
            </a:rPr>
            <a:t>Ce sont les droits                   reconnus à l’individu par le droit objectif</a:t>
          </a:r>
          <a:endParaRPr lang="fr-FR" sz="1800" kern="1200" dirty="0">
            <a:latin typeface="Comic Sans MS" pitchFamily="66" charset="0"/>
          </a:endParaRPr>
        </a:p>
      </dsp:txBody>
      <dsp:txXfrm>
        <a:off x="4244949" y="3099794"/>
        <a:ext cx="4233289" cy="1473611"/>
      </dsp:txXfrm>
    </dsp:sp>
    <dsp:sp modelId="{456BC092-10B3-40B5-8214-C1B51C542ECC}">
      <dsp:nvSpPr>
        <dsp:cNvPr id="0" name=""/>
        <dsp:cNvSpPr/>
      </dsp:nvSpPr>
      <dsp:spPr>
        <a:xfrm>
          <a:off x="3924564" y="4839349"/>
          <a:ext cx="4555086" cy="7679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329C7-2407-4FDD-A383-1028B27B8D41}">
      <dsp:nvSpPr>
        <dsp:cNvPr id="0" name=""/>
        <dsp:cNvSpPr/>
      </dsp:nvSpPr>
      <dsp:spPr>
        <a:xfrm>
          <a:off x="4084050" y="4990861"/>
          <a:ext cx="4555086" cy="767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u="sng" kern="1200" dirty="0" smtClean="0">
              <a:latin typeface="Comic Sans MS" pitchFamily="66" charset="0"/>
            </a:rPr>
            <a:t>EX :</a:t>
          </a:r>
          <a:endParaRPr lang="fr-FR" sz="1600" kern="1200" dirty="0">
            <a:latin typeface="Comic Sans MS" pitchFamily="66" charset="0"/>
          </a:endParaRPr>
        </a:p>
      </dsp:txBody>
      <dsp:txXfrm>
        <a:off x="4084050" y="4990861"/>
        <a:ext cx="4555086" cy="7679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A79953-980D-4577-88FE-2E6E4DAEEB21}">
      <dsp:nvSpPr>
        <dsp:cNvPr id="0" name=""/>
        <dsp:cNvSpPr/>
      </dsp:nvSpPr>
      <dsp:spPr>
        <a:xfrm>
          <a:off x="2040226" y="0"/>
          <a:ext cx="816090" cy="954145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2040226" y="0"/>
        <a:ext cx="816090" cy="954145"/>
      </dsp:txXfrm>
    </dsp:sp>
    <dsp:sp modelId="{AB3B4B52-8941-4701-A208-4CC53F448BF3}">
      <dsp:nvSpPr>
        <dsp:cNvPr id="0" name=""/>
        <dsp:cNvSpPr/>
      </dsp:nvSpPr>
      <dsp:spPr>
        <a:xfrm>
          <a:off x="1632181" y="954145"/>
          <a:ext cx="1632181" cy="954145"/>
        </a:xfrm>
        <a:prstGeom prst="trapezoid">
          <a:avLst>
            <a:gd name="adj" fmla="val 4276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1917813" y="954145"/>
        <a:ext cx="1060917" cy="954145"/>
      </dsp:txXfrm>
    </dsp:sp>
    <dsp:sp modelId="{5EB24FB5-6F7B-43E7-9DFF-E878594DCD6B}">
      <dsp:nvSpPr>
        <dsp:cNvPr id="0" name=""/>
        <dsp:cNvSpPr/>
      </dsp:nvSpPr>
      <dsp:spPr>
        <a:xfrm>
          <a:off x="1224136" y="1908290"/>
          <a:ext cx="2448272" cy="954145"/>
        </a:xfrm>
        <a:prstGeom prst="trapezoid">
          <a:avLst>
            <a:gd name="adj" fmla="val 4276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1652583" y="1908290"/>
        <a:ext cx="1591376" cy="954145"/>
      </dsp:txXfrm>
    </dsp:sp>
    <dsp:sp modelId="{6CD0117E-553E-4E72-B94F-60A9D58E840F}">
      <dsp:nvSpPr>
        <dsp:cNvPr id="0" name=""/>
        <dsp:cNvSpPr/>
      </dsp:nvSpPr>
      <dsp:spPr>
        <a:xfrm>
          <a:off x="816090" y="2862435"/>
          <a:ext cx="3264362" cy="954145"/>
        </a:xfrm>
        <a:prstGeom prst="trapezoid">
          <a:avLst>
            <a:gd name="adj" fmla="val 4276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1387354" y="2862435"/>
        <a:ext cx="2121835" cy="954145"/>
      </dsp:txXfrm>
    </dsp:sp>
    <dsp:sp modelId="{28B5D80C-54C5-4EF5-BC0B-3CEC879DFE92}">
      <dsp:nvSpPr>
        <dsp:cNvPr id="0" name=""/>
        <dsp:cNvSpPr/>
      </dsp:nvSpPr>
      <dsp:spPr>
        <a:xfrm>
          <a:off x="408045" y="3816581"/>
          <a:ext cx="4080453" cy="954145"/>
        </a:xfrm>
        <a:prstGeom prst="trapezoid">
          <a:avLst>
            <a:gd name="adj" fmla="val 4276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1122124" y="3816581"/>
        <a:ext cx="2652294" cy="954145"/>
      </dsp:txXfrm>
    </dsp:sp>
    <dsp:sp modelId="{995EE728-4B45-43CD-882D-066F17A0BCEB}">
      <dsp:nvSpPr>
        <dsp:cNvPr id="0" name=""/>
        <dsp:cNvSpPr/>
      </dsp:nvSpPr>
      <dsp:spPr>
        <a:xfrm>
          <a:off x="0" y="4710577"/>
          <a:ext cx="4896544" cy="954145"/>
        </a:xfrm>
        <a:prstGeom prst="trapezoid">
          <a:avLst>
            <a:gd name="adj" fmla="val 4276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856895" y="4710577"/>
        <a:ext cx="3182753" cy="954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390AD-FCD7-4A81-8ECB-48E393901A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54B10C-3C4C-4463-8E21-F285675A8C02}" type="datetimeFigureOut">
              <a:rPr lang="fr-FR" smtClean="0"/>
              <a:pPr/>
              <a:t>31/05/2015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TP/TP%203%20cor.pp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TP/Jeux%20synth&#232;se.pp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TP/TP%201%20cor.pp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TP/TP%202%20prof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G:\Cours\@%202014-2015\Projet%20TICE\2%20eme%20dossier\La%20place%20du%20droit\Vid&#233;os\Les%20droits%20de%20l'Homme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G:\Cours\@%202014-2015\Projet%20TICE\Projet%20&#233;co-droit\La%20place%20du%20droit\Vid&#233;os\C'est%20quoi%20la%20libert&#233;%20d'expression%20_%20-%201%20jour,%201%20question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G:\Cours\@%202014-2015\Projet%20TICE\Projet%20&#233;co-droit\La%20place%20du%20droit\Vid&#233;os\C'est%20quoi%20&#234;tre%20citoyen%20_%20-%201%20jour,%201%20question.mp4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40466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Comic Sans MS" pitchFamily="66" charset="0"/>
              </a:rPr>
              <a:t>LA PLACE DU DROIT</a:t>
            </a:r>
            <a:endParaRPr lang="fr-F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1700808"/>
            <a:ext cx="8280920" cy="4985980"/>
          </a:xfrm>
          <a:prstGeom prst="rect">
            <a:avLst/>
          </a:prstGeom>
          <a:noFill/>
          <a:ln w="190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2.1 La place du droit dans l’organisation de la vie publique et des relations sociales</a:t>
            </a:r>
            <a:endParaRPr lang="fr-FR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2.1.1</a:t>
            </a:r>
            <a:r>
              <a:rPr lang="fr-FR" u="sng" dirty="0" smtClean="0">
                <a:latin typeface="Comic Sans MS" pitchFamily="66" charset="0"/>
              </a:rPr>
              <a:t> Les notions et caractère du droit</a:t>
            </a:r>
          </a:p>
          <a:p>
            <a:endParaRPr lang="fr-FR" sz="800" u="sng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 L’objet du droit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 La règle de droit et le droit objectif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 Les droits subjectifs</a:t>
            </a:r>
          </a:p>
          <a:p>
            <a:endParaRPr lang="fr-FR" b="1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2.1.2</a:t>
            </a:r>
            <a:r>
              <a:rPr lang="fr-FR" u="sng" dirty="0" smtClean="0">
                <a:latin typeface="Comic Sans MS" pitchFamily="66" charset="0"/>
              </a:rPr>
              <a:t> Les droits fondamentaux, les devoirs, les obligations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Les droits de l’Homme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Les libertés fondamentales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Les devoirs et les obligations</a:t>
            </a:r>
          </a:p>
          <a:p>
            <a:pPr>
              <a:buFont typeface="Wingdings" pitchFamily="2" charset="2"/>
              <a:buChar char="Ø"/>
            </a:pP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2.1.3 </a:t>
            </a:r>
            <a:r>
              <a:rPr lang="fr-FR" u="sng" dirty="0" smtClean="0">
                <a:latin typeface="Comic Sans MS" pitchFamily="66" charset="0"/>
              </a:rPr>
              <a:t>Les sources du droit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 Les sources directes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 Les sources indirectes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 La hiérarchie des normes</a:t>
            </a:r>
            <a:endParaRPr lang="fr-FR" sz="800" dirty="0" smtClean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PARTIE 2 :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LE CADRE JURIDIQUE DE L’ORGANISATION SOCIALE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CAC5-BF0E-495E-BCF7-E37B64D2EE1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95536" y="188640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III. 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LES SOURCES DU DROIT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412776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Droit est un ensemble de règles juridiques dont le but est d’organiser la vie en société.</a:t>
            </a:r>
          </a:p>
          <a:p>
            <a:pPr algn="just"/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fr-FR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Mais d’où proviennent ces règles ?</a:t>
            </a:r>
          </a:p>
          <a:p>
            <a:pPr algn="just"/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fr-FR" sz="2000" u="sng" dirty="0" smtClean="0">
                <a:latin typeface="Comic Sans MS" pitchFamily="66" charset="0"/>
              </a:rPr>
              <a:t>Les sources de droit sont diverses et hiérarchisées :</a:t>
            </a:r>
          </a:p>
          <a:p>
            <a:pPr algn="just"/>
            <a:endParaRPr lang="fr-FR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fr-FR" sz="2000" dirty="0" smtClean="0">
                <a:latin typeface="Comic Sans MS" pitchFamily="66" charset="0"/>
              </a:rPr>
              <a:t> une règle de droit ne peut par exemple jamais contenir des dispositions contraires à une règle de droit de niveau supérieur.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7" name="Sous-titre 2">
            <a:hlinkClick r:id="rId2" action="ppaction://hlinkpres?slideindex=1&amp;slidetitle="/>
          </p:cNvPr>
          <p:cNvSpPr txBox="1">
            <a:spLocks/>
          </p:cNvSpPr>
          <p:nvPr/>
        </p:nvSpPr>
        <p:spPr>
          <a:xfrm>
            <a:off x="6839744" y="692696"/>
            <a:ext cx="2304256" cy="2880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 smtClean="0">
                <a:solidFill>
                  <a:srgbClr val="7030A0"/>
                </a:solidFill>
                <a:latin typeface="Comic Sans MS" pitchFamily="66" charset="0"/>
              </a:rPr>
              <a:t>TP 3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074" name="Picture 2" descr="http://www.initiadroit.com/userfiles/image/LA%20LOI%20C'EST%20QUOI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365104"/>
            <a:ext cx="3810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/>
          <p:cNvGraphicFramePr>
            <a:graphicFrameLocks noGrp="1"/>
          </p:cNvGraphicFramePr>
          <p:nvPr>
            <p:ph/>
          </p:nvPr>
        </p:nvGraphicFramePr>
        <p:xfrm>
          <a:off x="395536" y="836712"/>
          <a:ext cx="4896544" cy="572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051720" y="1196752"/>
            <a:ext cx="1917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CONSTITUTION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704" y="1916832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TRAITÉS INTERNATIONNAUX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744" y="2924944"/>
            <a:ext cx="1191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LOIS</a:t>
            </a:r>
            <a:endParaRPr lang="fr-F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5736" y="3933056"/>
            <a:ext cx="1606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DÉCRETS</a:t>
            </a:r>
            <a:endParaRPr lang="fr-F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5736" y="4869160"/>
            <a:ext cx="161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ARRÊTÉS</a:t>
            </a:r>
            <a:endParaRPr lang="fr-F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7704" y="5733256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JURISPRUDENCE ET LA COUTUME</a:t>
            </a:r>
            <a:endParaRPr lang="fr-F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 rot="10800000">
            <a:off x="1043608" y="1196752"/>
            <a:ext cx="1080120" cy="3960440"/>
          </a:xfrm>
          <a:prstGeom prst="rightBrace">
            <a:avLst>
              <a:gd name="adj1" fmla="val 8333"/>
              <a:gd name="adj2" fmla="val 78609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2" name="Rectangle 11"/>
          <p:cNvSpPr/>
          <p:nvPr/>
        </p:nvSpPr>
        <p:spPr>
          <a:xfrm>
            <a:off x="0" y="1412776"/>
            <a:ext cx="1368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1. </a:t>
            </a:r>
          </a:p>
          <a:p>
            <a:pPr lvl="0"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sources directes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Accolade fermante 12"/>
          <p:cNvSpPr/>
          <p:nvPr/>
        </p:nvSpPr>
        <p:spPr>
          <a:xfrm rot="10800000">
            <a:off x="1187624" y="5733256"/>
            <a:ext cx="864096" cy="656456"/>
          </a:xfrm>
          <a:prstGeom prst="rightBrace">
            <a:avLst>
              <a:gd name="adj1" fmla="val 8333"/>
              <a:gd name="adj2" fmla="val 50000"/>
            </a:avLst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5445224"/>
            <a:ext cx="1691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</a:t>
            </a:r>
          </a:p>
          <a:p>
            <a:pPr lvl="0"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sources indirectes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780928"/>
            <a:ext cx="1835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fr-FR" sz="1600" b="1" i="1" dirty="0" smtClean="0">
                <a:latin typeface="Comic Sans MS" pitchFamily="66" charset="0"/>
              </a:rPr>
              <a:t>Ce sont les</a:t>
            </a:r>
          </a:p>
          <a:p>
            <a:pPr marL="457200" indent="-457200" algn="ctr"/>
            <a:r>
              <a:rPr lang="fr-FR" sz="1600" b="1" i="1" dirty="0" smtClean="0">
                <a:latin typeface="Comic Sans MS" pitchFamily="66" charset="0"/>
              </a:rPr>
              <a:t> sources</a:t>
            </a:r>
          </a:p>
          <a:p>
            <a:pPr marL="457200" indent="-457200" algn="ctr"/>
            <a:r>
              <a:rPr lang="fr-FR" sz="1600" b="1" i="1" dirty="0" smtClean="0">
                <a:latin typeface="Comic Sans MS" pitchFamily="66" charset="0"/>
              </a:rPr>
              <a:t> écrites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528" y="6519446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FR" sz="1600" b="1" i="1" dirty="0" smtClean="0">
                <a:latin typeface="Comic Sans MS" pitchFamily="66" charset="0"/>
              </a:rPr>
              <a:t>Ce sont les  sources non écrites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55976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r-FR" dirty="0" smtClean="0">
                <a:latin typeface="Comic Sans MS" pitchFamily="66" charset="0"/>
              </a:rPr>
              <a:t>C’est le document qui compile les règles de fonctionnement des institutions de notre pays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83968" y="620688"/>
            <a:ext cx="4608512" cy="980728"/>
          </a:xfrm>
          <a:prstGeom prst="wedgeRectCallout">
            <a:avLst>
              <a:gd name="adj1" fmla="val -55076"/>
              <a:gd name="adj2" fmla="val 27486"/>
            </a:avLst>
          </a:prstGeom>
          <a:noFill/>
          <a:ln w="635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283968" y="1700808"/>
            <a:ext cx="4608512" cy="864096"/>
          </a:xfrm>
          <a:prstGeom prst="wedgeRectCallout">
            <a:avLst>
              <a:gd name="adj1" fmla="val -59237"/>
              <a:gd name="adj2" fmla="val -11614"/>
            </a:avLst>
          </a:prstGeom>
          <a:noFill/>
          <a:ln w="6350" cmpd="dbl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355976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r-FR" dirty="0" smtClean="0">
                <a:latin typeface="Comic Sans MS" pitchFamily="66" charset="0"/>
              </a:rPr>
              <a:t>c'est-à-dire les accords signés entre plusieurs pays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83968" y="2780928"/>
            <a:ext cx="4608512" cy="648072"/>
          </a:xfrm>
          <a:prstGeom prst="wedgeRectCallout">
            <a:avLst>
              <a:gd name="adj1" fmla="val -62117"/>
              <a:gd name="adj2" fmla="val -16734"/>
            </a:avLst>
          </a:prstGeom>
          <a:noFill/>
          <a:ln w="6350" cmpd="dbl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716016" y="2852936"/>
            <a:ext cx="349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latin typeface="Comic Sans MS" pitchFamily="66" charset="0"/>
              </a:rPr>
              <a:t>Textes votés par le Parlement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55976" y="3573016"/>
            <a:ext cx="4608512" cy="648072"/>
          </a:xfrm>
          <a:prstGeom prst="wedgeRectCallout">
            <a:avLst>
              <a:gd name="adj1" fmla="val -58917"/>
              <a:gd name="adj2" fmla="val 42435"/>
            </a:avLst>
          </a:prstGeom>
          <a:noFill/>
          <a:ln w="6350" cmpd="dbl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763979" y="3645024"/>
            <a:ext cx="3961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dirty="0" smtClean="0">
                <a:latin typeface="Comic Sans MS" pitchFamily="66" charset="0"/>
              </a:rPr>
              <a:t>Textes pris en application des lois.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35488" y="4437112"/>
            <a:ext cx="4429000" cy="648072"/>
          </a:xfrm>
          <a:prstGeom prst="wedgeRectCallout">
            <a:avLst>
              <a:gd name="adj1" fmla="val -67238"/>
              <a:gd name="adj2" fmla="val 26505"/>
            </a:avLst>
          </a:prstGeom>
          <a:noFill/>
          <a:ln w="6350" cmpd="dbl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572000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Un arrêté est une décision émanant d'une autorité administrative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9512" y="188640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A. CLASSEMENT HIÉRARCHIQUE </a:t>
            </a:r>
            <a:endParaRPr lang="fr-FR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5445224"/>
            <a:ext cx="4572000" cy="1224136"/>
          </a:xfrm>
          <a:prstGeom prst="wedgeRectCallout">
            <a:avLst>
              <a:gd name="adj1" fmla="val -55717"/>
              <a:gd name="adj2" fmla="val 8299"/>
            </a:avLst>
          </a:prstGeom>
          <a:noFill/>
          <a:ln w="12700" cmpd="dbl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4644008" y="5373216"/>
            <a:ext cx="4499992" cy="1323439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la jurisprudence </a:t>
            </a:r>
          </a:p>
          <a:p>
            <a:r>
              <a:rPr lang="fr-FR" sz="1600" dirty="0" smtClean="0">
                <a:latin typeface="Comic Sans MS" pitchFamily="66" charset="0"/>
              </a:rPr>
              <a:t>c'est-à-dire l’ensemble des décisions rendues par les cours et les tribunaux</a:t>
            </a:r>
          </a:p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les usages et les coutumes</a:t>
            </a:r>
          </a:p>
          <a:p>
            <a:r>
              <a:rPr lang="fr-FR" sz="1600" dirty="0" smtClean="0">
                <a:latin typeface="Comic Sans MS" pitchFamily="66" charset="0"/>
              </a:rPr>
              <a:t>ce sont des habitudes reconnues par le droit</a:t>
            </a:r>
            <a:endParaRPr lang="fr-FR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800" decel="100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800" decel="100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800" decel="100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  <p:bldP spid="19" grpId="0" animBg="1"/>
      <p:bldP spid="20" grpId="0" animBg="1"/>
      <p:bldP spid="21" grpId="0"/>
      <p:bldP spid="22" grpId="0" animBg="1"/>
      <p:bldP spid="24" grpId="0" animBg="1"/>
      <p:bldP spid="25" grpId="0"/>
      <p:bldP spid="26" grpId="0" animBg="1"/>
      <p:bldP spid="27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395536" y="620688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2000" b="1" noProof="0" dirty="0" smtClean="0">
                <a:solidFill>
                  <a:srgbClr val="0070C0"/>
                </a:solidFill>
                <a:latin typeface="Comic Sans MS" pitchFamily="66" charset="0"/>
              </a:rPr>
              <a:t>B.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</a:rPr>
              <a:t>LES SOURCES COMMUNAUTAIRES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196752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Les I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nstitutions européennes </a:t>
            </a:r>
            <a:r>
              <a:rPr lang="fr-FR" dirty="0" smtClean="0">
                <a:latin typeface="Comic Sans MS" pitchFamily="66" charset="0"/>
              </a:rPr>
              <a:t>produisent des règles de droit dans certains domaines</a:t>
            </a:r>
          </a:p>
          <a:p>
            <a:r>
              <a:rPr lang="fr-FR" i="1" u="sng" dirty="0" smtClean="0">
                <a:latin typeface="Comic Sans MS" pitchFamily="66" charset="0"/>
              </a:rPr>
              <a:t>ex : </a:t>
            </a:r>
            <a:r>
              <a:rPr lang="fr-FR" i="1" dirty="0" smtClean="0">
                <a:latin typeface="Comic Sans MS" pitchFamily="66" charset="0"/>
              </a:rPr>
              <a:t>le droit de la consommation, le droit de la concurrence, les règles concernant l’activité industrielle et ses conséquences sur la santé et l’environnement…</a:t>
            </a:r>
            <a:r>
              <a:rPr lang="fr-FR" dirty="0" smtClean="0">
                <a:latin typeface="Comic Sans MS" pitchFamily="66" charset="0"/>
              </a:rPr>
              <a:t>). 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 On considère qu’aujourd’hui, près de la moitié des règles de droit en France sont directement issues de règles communautaires.</a:t>
            </a: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latin typeface="Comic Sans MS" pitchFamily="66" charset="0"/>
              </a:rPr>
              <a:t> Les directives européennes :</a:t>
            </a:r>
          </a:p>
          <a:p>
            <a:r>
              <a:rPr lang="fr-FR" dirty="0" smtClean="0">
                <a:latin typeface="Comic Sans MS" pitchFamily="66" charset="0"/>
              </a:rPr>
              <a:t>Elles permettent d’harmoniser les législations européennes. </a:t>
            </a:r>
          </a:p>
          <a:p>
            <a:r>
              <a:rPr lang="fr-FR" dirty="0" smtClean="0">
                <a:latin typeface="Comic Sans MS" pitchFamily="66" charset="0"/>
              </a:rPr>
              <a:t>Elle ne s’appliquent que dans les états signataires.</a:t>
            </a:r>
          </a:p>
          <a:p>
            <a:endParaRPr lang="fr-FR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latin typeface="Comic Sans MS" pitchFamily="66" charset="0"/>
              </a:rPr>
              <a:t> Les règlements européens :</a:t>
            </a:r>
          </a:p>
          <a:p>
            <a:r>
              <a:rPr lang="fr-FR" dirty="0" smtClean="0">
                <a:latin typeface="Comic Sans MS" pitchFamily="66" charset="0"/>
              </a:rPr>
              <a:t>Textes qui s’appliquent à tous les états membres dès sa publication. </a:t>
            </a:r>
          </a:p>
          <a:p>
            <a:r>
              <a:rPr lang="fr-FR" dirty="0" smtClean="0">
                <a:latin typeface="Comic Sans MS" pitchFamily="66" charset="0"/>
              </a:rPr>
              <a:t>Ils permettent d’uniformiser les législations</a:t>
            </a: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5656" y="0"/>
            <a:ext cx="65527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SYNTHESE</a:t>
            </a:r>
            <a:endParaRPr lang="fr-FR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26" name="AutoShape 2" descr="Résultat de recherche d'images pour &quot;JOUON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http://www.laligue14.org/spip/local/cache-vignettes/L250xH418/JEnetbloc-b06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2381250" cy="3981450"/>
          </a:xfrm>
          <a:prstGeom prst="rect">
            <a:avLst/>
          </a:prstGeom>
          <a:noFill/>
        </p:spPr>
      </p:pic>
      <p:pic>
        <p:nvPicPr>
          <p:cNvPr id="1029" name="Picture 5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 l="35420" t="27563" r="28607" b="18298"/>
          <a:stretch>
            <a:fillRect/>
          </a:stretch>
        </p:blipFill>
        <p:spPr bwMode="auto">
          <a:xfrm>
            <a:off x="5004048" y="2204864"/>
            <a:ext cx="365931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31 -0.05555 C -0.22691 -0.18333 -0.14236 -0.29398 -0.02882 -0.30162 C 0.07969 -0.31111 0.18108 -0.22546 0.18785 -0.10115 C 0.19653 0.01297 0.12535 0.11991 0.02362 0.12755 C -0.06944 0.13334 -0.15763 0.06274 -0.16441 -0.04398 C -0.17118 -0.14143 -0.1118 -0.2331 -0.02552 -0.24074 C 0.05417 -0.24629 0.12882 -0.18703 0.13386 -0.09768 C 0.13889 -0.01736 0.0915 0.06065 0.02032 0.06459 C -0.04409 0.07037 -0.10503 0.02454 -0.11024 -0.04791 C -0.11354 -0.11296 -0.07795 -0.17569 -0.02204 -0.17939 C 0.02709 -0.18333 0.07622 -0.14884 0.07969 -0.09375 C 0.08299 -0.04606 0.05764 -0.00023 0.01684 0.00371 C -0.01701 0.00741 -0.0526 -0.01342 -0.05434 -0.05162 C -0.05763 -0.0824 -0.04409 -0.11481 -0.01875 -0.11851 C 0.00174 -0.11851 0.02205 -0.11088 0.02535 -0.09004 C 0.02709 -0.07638 0.02362 -0.06319 0.01355 -0.05763 C 0.00851 -0.05555 0.00504 -0.05555 -3.88889E-6 -0.05763 " pathEditMode="relative" rAng="0" ptsTypes="fffffffffffffffff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943" t="18703" r="51851" b="13376"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1988840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Comic Sans MS" pitchFamily="66" charset="0"/>
              </a:rPr>
              <a:t>COMPÉTENCES À ACQUÉRIR :</a:t>
            </a:r>
          </a:p>
          <a:p>
            <a:endParaRPr lang="fr-FR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Découvrir la notion de droit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Distinguer droit objectif et droit subjectif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Découvrir les droits fondamentaux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Distinguer les différentes sources du droit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Savoir hiérarchiser les sources du droit</a:t>
            </a:r>
          </a:p>
          <a:p>
            <a:pPr>
              <a:buFont typeface="Wingdings" pitchFamily="2" charset="2"/>
              <a:buChar char="Ø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fr-FR" dirty="0">
              <a:latin typeface="Comic Sans MS" pitchFamily="66" charset="0"/>
            </a:endParaRPr>
          </a:p>
        </p:txBody>
      </p:sp>
      <p:sp>
        <p:nvSpPr>
          <p:cNvPr id="3" name="Organigramme : Bande perforée 2"/>
          <p:cNvSpPr/>
          <p:nvPr/>
        </p:nvSpPr>
        <p:spPr>
          <a:xfrm>
            <a:off x="1979712" y="260648"/>
            <a:ext cx="4752528" cy="1296144"/>
          </a:xfrm>
          <a:prstGeom prst="flowChartPunchedTape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91680" y="54868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Pôle 1 : </a:t>
            </a:r>
            <a:r>
              <a:rPr lang="fr-FR" sz="2000" i="1" dirty="0" smtClean="0">
                <a:latin typeface="Comic Sans MS" pitchFamily="66" charset="0"/>
              </a:rPr>
              <a:t>Gestion administrative des relations externes</a:t>
            </a:r>
            <a:endParaRPr lang="fr-FR" sz="20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395536" y="332656"/>
            <a:ext cx="741682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I. 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QU’EST CE QUE LE DROIT ?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Sous-titre 2">
            <a:hlinkClick r:id="rId2" action="ppaction://hlinkpres?slideindex=1&amp;slidetitle="/>
          </p:cNvPr>
          <p:cNvSpPr txBox="1">
            <a:spLocks/>
          </p:cNvSpPr>
          <p:nvPr/>
        </p:nvSpPr>
        <p:spPr>
          <a:xfrm>
            <a:off x="6300192" y="332656"/>
            <a:ext cx="2664296" cy="4320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 smtClean="0">
                <a:solidFill>
                  <a:srgbClr val="7030A0"/>
                </a:solidFill>
                <a:latin typeface="Comic Sans MS" pitchFamily="66" charset="0"/>
              </a:rPr>
              <a:t>TP 1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1268760"/>
            <a:ext cx="7796754" cy="861774"/>
          </a:xfrm>
          <a:prstGeom prst="rect">
            <a:avLst/>
          </a:prstGeom>
          <a:ln w="34925" cmpd="thinThick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         Le droit est constitué d’un ensemble de</a:t>
            </a:r>
            <a:endParaRPr lang="fr-FR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</a:rPr>
              <a:t>        permettant aux hommes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0192" y="1268760"/>
            <a:ext cx="218681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règles juridiques</a:t>
            </a:r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4355976" y="1700808"/>
            <a:ext cx="2435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 vivre en société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234888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Ces règles sont : 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800" b="1" dirty="0" smtClean="0">
              <a:latin typeface="Comic Sans MS" pitchFamily="66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Obligatoires 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fr-FR" sz="800" u="sng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000" dirty="0" smtClean="0">
                <a:latin typeface="Comic Sans MS" pitchFamily="66" charset="0"/>
                <a:ea typeface="Times New Roman" pitchFamily="18" charset="0"/>
              </a:rPr>
              <a:t>	les personnes ne les respectant pas encourent des sanctions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000" dirty="0" smtClean="0">
                <a:latin typeface="Comic Sans MS" pitchFamily="66" charset="0"/>
                <a:ea typeface="Times New Roman" pitchFamily="18" charset="0"/>
              </a:rPr>
              <a:t>	(</a:t>
            </a:r>
            <a:r>
              <a:rPr lang="fr-FR" sz="2000" i="1" dirty="0" smtClean="0">
                <a:latin typeface="Comic Sans MS" pitchFamily="66" charset="0"/>
                <a:ea typeface="Times New Roman" pitchFamily="18" charset="0"/>
              </a:rPr>
              <a:t>ex : des amendes, des peines de prison</a:t>
            </a:r>
            <a:r>
              <a:rPr lang="fr-FR" sz="2000" dirty="0" smtClean="0">
                <a:latin typeface="Comic Sans MS" pitchFamily="66" charset="0"/>
                <a:ea typeface="Times New Roman" pitchFamily="18" charset="0"/>
              </a:rPr>
              <a:t>)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2000" dirty="0" smtClean="0">
              <a:latin typeface="Comic Sans MS" pitchFamily="66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fr-FR" sz="2000" u="sng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Impersonnelles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 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fr-FR" sz="800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000" dirty="0" smtClean="0">
                <a:latin typeface="Comic Sans MS" pitchFamily="66" charset="0"/>
                <a:ea typeface="Times New Roman" pitchFamily="18" charset="0"/>
              </a:rPr>
              <a:t>	elles s’appliquent à tous les individus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2000" dirty="0" smtClean="0">
              <a:latin typeface="Comic Sans MS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800" dirty="0" smtClean="0">
              <a:latin typeface="Comic Sans MS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000" dirty="0" smtClean="0">
                <a:latin typeface="Comic Sans MS" pitchFamily="66" charset="0"/>
                <a:ea typeface="Times New Roman" pitchFamily="18" charset="0"/>
              </a:rPr>
              <a:t>	  C’est le droit  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2000" dirty="0" smtClean="0">
              <a:latin typeface="Comic Sans MS" pitchFamily="66" charset="0"/>
              <a:ea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On distingue le droit objectif des droits subjectifs</a:t>
            </a:r>
            <a:endParaRPr lang="fr-FR" sz="2000" dirty="0" smtClean="0"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43808" y="5301208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OBJECTIF</a:t>
            </a:r>
            <a:endParaRPr lang="fr-FR" dirty="0"/>
          </a:p>
        </p:txBody>
      </p:sp>
      <p:sp>
        <p:nvSpPr>
          <p:cNvPr id="16" name="Flèche courbée vers la droite 15"/>
          <p:cNvSpPr/>
          <p:nvPr/>
        </p:nvSpPr>
        <p:spPr>
          <a:xfrm>
            <a:off x="251520" y="4797152"/>
            <a:ext cx="504056" cy="720080"/>
          </a:xfrm>
          <a:prstGeom prst="curvedRightArrow">
            <a:avLst>
              <a:gd name="adj1" fmla="val 24833"/>
              <a:gd name="adj2" fmla="val 49698"/>
              <a:gd name="adj3" fmla="val 64338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2" grpId="0"/>
      <p:bldP spid="13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CAC5-BF0E-495E-BCF7-E37B64D2EE14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18" name="Diagramme 17"/>
          <p:cNvGraphicFramePr/>
          <p:nvPr/>
        </p:nvGraphicFramePr>
        <p:xfrm>
          <a:off x="323528" y="332656"/>
          <a:ext cx="8640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1619672" y="3645024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obligatoires 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9592" y="3933056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impersonnelles 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35696" y="5517232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Lois, arrêtés …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88224" y="3717032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individuels 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60032" y="5373216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 smtClean="0">
                <a:latin typeface="Comic Sans MS" pitchFamily="66" charset="0"/>
              </a:rPr>
              <a:t>une vente d’un bien à un tiers qui fait naitre l’obligation de livrer ou de payer une somme donnée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251520" y="260648"/>
            <a:ext cx="594015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II. 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LES DROITS DE L’HOMME ET LES LIBERTÉS FONDAMENTALES 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1844824"/>
            <a:ext cx="7992888" cy="4139595"/>
          </a:xfrm>
          <a:prstGeom prst="rect">
            <a:avLst/>
          </a:prstGeom>
          <a:ln w="12700">
            <a:noFill/>
            <a:prstDash val="sysDot"/>
          </a:ln>
        </p:spPr>
        <p:txBody>
          <a:bodyPr wrap="square">
            <a:spAutoFit/>
          </a:bodyPr>
          <a:lstStyle/>
          <a:p>
            <a:endParaRPr lang="fr-FR" sz="1900" dirty="0" smtClean="0">
              <a:latin typeface="Comic Sans MS" pitchFamily="66" charset="0"/>
            </a:endParaRPr>
          </a:p>
          <a:p>
            <a:r>
              <a:rPr lang="fr-FR" sz="1900" dirty="0" smtClean="0">
                <a:latin typeface="Comic Sans MS" pitchFamily="66" charset="0"/>
              </a:rPr>
              <a:t>En Europe et en France, notamment, l’origine des libertés publiques et des droits fondamentaux remonte au </a:t>
            </a:r>
            <a:r>
              <a:rPr lang="fr-FR" sz="1900" cap="small" dirty="0" err="1" smtClean="0">
                <a:latin typeface="Comic Sans MS" pitchFamily="66" charset="0"/>
              </a:rPr>
              <a:t>xviii</a:t>
            </a:r>
            <a:r>
              <a:rPr lang="fr-FR" sz="1900" baseline="30000" dirty="0" err="1" smtClean="0">
                <a:latin typeface="Comic Sans MS" pitchFamily="66" charset="0"/>
              </a:rPr>
              <a:t>e</a:t>
            </a:r>
            <a:r>
              <a:rPr lang="fr-FR" sz="1900" dirty="0" smtClean="0">
                <a:latin typeface="Comic Sans MS" pitchFamily="66" charset="0"/>
              </a:rPr>
              <a:t> siècle. </a:t>
            </a:r>
          </a:p>
          <a:p>
            <a:endParaRPr lang="fr-FR" sz="1900" dirty="0" smtClean="0">
              <a:latin typeface="Comic Sans MS" pitchFamily="66" charset="0"/>
            </a:endParaRPr>
          </a:p>
          <a:p>
            <a:r>
              <a:rPr lang="fr-FR" sz="1900" dirty="0" smtClean="0">
                <a:latin typeface="Comic Sans MS" pitchFamily="66" charset="0"/>
              </a:rPr>
              <a:t>On considère généralement qu’ils sont nés avec </a:t>
            </a:r>
            <a:r>
              <a:rPr lang="fr-F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Révolution française </a:t>
            </a:r>
            <a:endParaRPr lang="fr-FR" sz="1900" dirty="0" smtClean="0">
              <a:latin typeface="Comic Sans MS" pitchFamily="66" charset="0"/>
            </a:endParaRPr>
          </a:p>
          <a:p>
            <a:endParaRPr lang="fr-FR" sz="1900" dirty="0" smtClean="0">
              <a:latin typeface="Comic Sans MS" pitchFamily="66" charset="0"/>
            </a:endParaRPr>
          </a:p>
          <a:p>
            <a:r>
              <a:rPr lang="fr-FR" sz="1900" u="sng" dirty="0" smtClean="0">
                <a:latin typeface="Comic Sans MS" pitchFamily="66" charset="0"/>
              </a:rPr>
              <a:t>Deux événements marquent leur avènement</a:t>
            </a:r>
            <a:r>
              <a:rPr lang="fr-FR" sz="1900" dirty="0" smtClean="0">
                <a:latin typeface="Comic Sans MS" pitchFamily="66" charset="0"/>
              </a:rPr>
              <a:t> :</a:t>
            </a:r>
          </a:p>
          <a:p>
            <a:endParaRPr lang="fr-FR" sz="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900" dirty="0" smtClean="0">
                <a:latin typeface="Comic Sans MS" pitchFamily="66" charset="0"/>
              </a:rPr>
              <a:t> la suppression des privilèges du 4 août</a:t>
            </a:r>
          </a:p>
          <a:p>
            <a:endParaRPr lang="fr-FR" sz="19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fr-FR" sz="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900" dirty="0" smtClean="0">
                <a:latin typeface="Comic Sans MS" pitchFamily="66" charset="0"/>
              </a:rPr>
              <a:t> et le vote par l’Assemblée nationale nouvellement élue </a:t>
            </a:r>
          </a:p>
          <a:p>
            <a:r>
              <a:rPr lang="fr-FR" sz="1900" dirty="0" smtClean="0">
                <a:latin typeface="Comic Sans MS" pitchFamily="66" charset="0"/>
              </a:rPr>
              <a:t>de </a:t>
            </a:r>
            <a:r>
              <a:rPr lang="fr-F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</a:t>
            </a:r>
            <a:endParaRPr lang="fr-FR" sz="19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Ø"/>
            </a:pPr>
            <a:endParaRPr lang="fr-FR" sz="1900" dirty="0">
              <a:latin typeface="Comic Sans MS" pitchFamily="66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29600" y="5681864"/>
            <a:ext cx="758952" cy="246888"/>
          </a:xfrm>
        </p:spPr>
        <p:txBody>
          <a:bodyPr/>
          <a:lstStyle/>
          <a:p>
            <a:fld id="{9B92CAC5-BF0E-495E-BCF7-E37B64D2EE1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511152" y="537321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 Déclaration des droits de l’homme et du citoyen </a:t>
            </a:r>
            <a:r>
              <a:rPr lang="fr-FR" dirty="0" smtClean="0">
                <a:solidFill>
                  <a:srgbClr val="7030A0"/>
                </a:solidFill>
                <a:latin typeface="Comic Sans MS" pitchFamily="66" charset="0"/>
              </a:rPr>
              <a:t>du 26 août 1789 »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0" name="Sous-titre 2">
            <a:hlinkClick r:id="rId2" action="ppaction://hlinkpres?slideindex=1&amp;slidetitle="/>
          </p:cNvPr>
          <p:cNvSpPr txBox="1">
            <a:spLocks/>
          </p:cNvSpPr>
          <p:nvPr/>
        </p:nvSpPr>
        <p:spPr>
          <a:xfrm>
            <a:off x="6660232" y="476672"/>
            <a:ext cx="2304256" cy="28803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 smtClean="0">
                <a:solidFill>
                  <a:srgbClr val="7030A0"/>
                </a:solidFill>
                <a:latin typeface="Comic Sans MS" pitchFamily="66" charset="0"/>
              </a:rPr>
              <a:t>TP 2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Parchemin horizontal 13"/>
          <p:cNvSpPr/>
          <p:nvPr/>
        </p:nvSpPr>
        <p:spPr>
          <a:xfrm>
            <a:off x="251520" y="1196752"/>
            <a:ext cx="8640960" cy="5400600"/>
          </a:xfrm>
          <a:prstGeom prst="horizontalScroll">
            <a:avLst/>
          </a:prstGeom>
          <a:noFill/>
          <a:ln w="476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21584" t="24609" r="57939" b="47829"/>
          <a:stretch>
            <a:fillRect/>
          </a:stretch>
        </p:blipFill>
        <p:spPr bwMode="auto">
          <a:xfrm>
            <a:off x="5004048" y="1412776"/>
            <a:ext cx="3897444" cy="2376264"/>
          </a:xfrm>
          <a:prstGeom prst="horizontalScroll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9024" y="692696"/>
            <a:ext cx="878497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 . LES DROITS DE L’HOMME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Concept selon lequel tout être humain possède des droits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universels</a:t>
            </a:r>
            <a:r>
              <a:rPr lang="fr-FR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inaliénables</a:t>
            </a:r>
            <a:r>
              <a:rPr lang="fr-FR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, quel que soit l’individu.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443711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Art 1</a:t>
            </a:r>
            <a:r>
              <a:rPr lang="fr-FR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er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droit de l’homme  </a:t>
            </a:r>
            <a:r>
              <a:rPr lang="fr-FR" i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i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« Les hommes naissent et demeurent libres et égaux en droits »</a:t>
            </a:r>
            <a:endParaRPr lang="fr-FR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Flèche à angle droit 5"/>
          <p:cNvSpPr/>
          <p:nvPr/>
        </p:nvSpPr>
        <p:spPr>
          <a:xfrm rot="5400000">
            <a:off x="611560" y="2420888"/>
            <a:ext cx="504056" cy="504056"/>
          </a:xfrm>
          <a:prstGeom prst="bentUpArrow">
            <a:avLst>
              <a:gd name="adj1" fmla="val 18173"/>
              <a:gd name="adj2" fmla="val 25000"/>
              <a:gd name="adj3" fmla="val 31827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59632" y="2492896"/>
            <a:ext cx="51427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Droits inaliénable inaliénables :</a:t>
            </a:r>
          </a:p>
          <a:p>
            <a:r>
              <a:rPr lang="fr-FR" dirty="0" smtClean="0">
                <a:latin typeface="Comic Sans MS" pitchFamily="66" charset="0"/>
                <a:cs typeface="Arial" pitchFamily="34" charset="0"/>
              </a:rPr>
              <a:t>« Ni enlevé, ni vendu »</a:t>
            </a:r>
          </a:p>
          <a:p>
            <a:endParaRPr lang="fr-FR" dirty="0" smtClean="0">
              <a:latin typeface="Comic Sans MS" pitchFamily="66" charset="0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Droits universels :</a:t>
            </a:r>
          </a:p>
          <a:p>
            <a:r>
              <a:rPr lang="fr-FR" dirty="0" smtClean="0">
                <a:latin typeface="Comic Sans MS" pitchFamily="66" charset="0"/>
                <a:cs typeface="Arial" pitchFamily="34" charset="0"/>
              </a:rPr>
              <a:t>Garantis par des lois et traités internationaux</a:t>
            </a:r>
            <a:endParaRPr lang="fr-FR" dirty="0"/>
          </a:p>
        </p:txBody>
      </p:sp>
      <p:sp>
        <p:nvSpPr>
          <p:cNvPr id="9" name="Flèche à angle droit 8"/>
          <p:cNvSpPr/>
          <p:nvPr/>
        </p:nvSpPr>
        <p:spPr>
          <a:xfrm rot="5400000">
            <a:off x="683568" y="3140968"/>
            <a:ext cx="504056" cy="504056"/>
          </a:xfrm>
          <a:prstGeom prst="bentUpArrow">
            <a:avLst>
              <a:gd name="adj1" fmla="val 18173"/>
              <a:gd name="adj2" fmla="val 25000"/>
              <a:gd name="adj3" fmla="val 31827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39552" y="551723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  <a:cs typeface="Arial" pitchFamily="34" charset="0"/>
              </a:rPr>
              <a:t>En France, ces droits fondamentaux sont inscrits </a:t>
            </a:r>
          </a:p>
          <a:p>
            <a:pPr algn="ctr"/>
            <a:r>
              <a:rPr lang="fr-FR" dirty="0" smtClean="0">
                <a:latin typeface="Comic Sans MS" pitchFamily="66" charset="0"/>
                <a:cs typeface="Arial" pitchFamily="34" charset="0"/>
              </a:rPr>
              <a:t>dans la constitution de 1958.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69269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B. LES LIBERTÉS FONDAMENTALES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b="1" dirty="0" smtClean="0">
              <a:solidFill>
                <a:srgbClr val="0070C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C’est les droits fondamentaux reconnus par les autorités publiques et traduits dans des textes juridiques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8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Ex : lois, Constitution, règlements.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sz="800" i="1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2708920"/>
            <a:ext cx="3225563" cy="400110"/>
          </a:xfrm>
          <a:prstGeom prst="rect">
            <a:avLst/>
          </a:prstGeom>
          <a:solidFill>
            <a:srgbClr val="69D8FF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Les libertés individuelles</a:t>
            </a:r>
            <a:endParaRPr lang="fr-FR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971600" y="3212976"/>
            <a:ext cx="28761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Liberté d’opinion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Liberté de culte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Liberté de circulation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Droit de grève …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8064" y="2708920"/>
            <a:ext cx="3029997" cy="400110"/>
          </a:xfrm>
          <a:prstGeom prst="rect">
            <a:avLst/>
          </a:prstGeom>
          <a:solidFill>
            <a:srgbClr val="69D8FF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Les libertés collectives</a:t>
            </a:r>
            <a:endParaRPr lang="fr-FR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292080" y="3212976"/>
            <a:ext cx="28600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Liberté de réunion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Liberté de la presse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Liberté d’association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Droit de manifester…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576" y="4797152"/>
            <a:ext cx="1944763" cy="400110"/>
          </a:xfrm>
          <a:prstGeom prst="rect">
            <a:avLst/>
          </a:prstGeom>
          <a:solidFill>
            <a:srgbClr val="69D8FF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Droits sociaux</a:t>
            </a:r>
            <a:endParaRPr lang="fr-FR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899592" y="5301208"/>
            <a:ext cx="38988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Droit à la sécurité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Protection de la santé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Droit au logement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Protection de l’environnement…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58952" cy="246888"/>
          </a:xfrm>
        </p:spPr>
        <p:txBody>
          <a:bodyPr/>
          <a:lstStyle/>
          <a:p>
            <a:fld id="{9B92CAC5-BF0E-495E-BCF7-E37B64D2EE14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6" name="Picture 2" descr="http://www.lepetitjournaldesprofs.com/wp-content/uploads/2015/02/tableau-le-barb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869160"/>
            <a:ext cx="2204244" cy="1292668"/>
          </a:xfrm>
          <a:prstGeom prst="rect">
            <a:avLst/>
          </a:prstGeom>
          <a:noFill/>
        </p:spPr>
      </p:pic>
      <p:sp>
        <p:nvSpPr>
          <p:cNvPr id="17" name="Bouton d'action : Fin 16">
            <a:hlinkClick r:id="rId3" action="ppaction://hlinkfile" highlightClick="1"/>
          </p:cNvPr>
          <p:cNvSpPr/>
          <p:nvPr/>
        </p:nvSpPr>
        <p:spPr>
          <a:xfrm>
            <a:off x="7884368" y="5763035"/>
            <a:ext cx="504056" cy="360040"/>
          </a:xfrm>
          <a:prstGeom prst="actionButtonEn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72400" y="6237312"/>
            <a:ext cx="758952" cy="246888"/>
          </a:xfrm>
        </p:spPr>
        <p:txBody>
          <a:bodyPr/>
          <a:lstStyle/>
          <a:p>
            <a:fld id="{9B92CAC5-BF0E-495E-BCF7-E37B64D2EE1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95536" y="332656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</a:rPr>
              <a:t>C. LES LIMITES DES LIBERTÉS ET DROITS FONDAMENTAUX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1340768"/>
            <a:ext cx="8820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Les libertés et droits fondamentaux reposent sur la nécessité d’établir </a:t>
            </a:r>
          </a:p>
          <a:p>
            <a:r>
              <a:rPr lang="fr-FR" dirty="0" smtClean="0">
                <a:latin typeface="Comic Sans MS" pitchFamily="66" charset="0"/>
              </a:rPr>
              <a:t>des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règles pour bien vivre ensemble. 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Il est parfois nécessaire de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borner ces libertés </a:t>
            </a:r>
          </a:p>
          <a:p>
            <a:r>
              <a:rPr lang="fr-FR" dirty="0" smtClean="0">
                <a:latin typeface="Comic Sans MS" pitchFamily="66" charset="0"/>
              </a:rPr>
              <a:t>afin de préserver les droits de chacun. </a:t>
            </a: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 LA LIBERTÉ DES UNS COMMENCE LÀ OÙ S’ARRÊTE CELLE DES AUTRES »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683" y="4149080"/>
            <a:ext cx="246894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Liberté de réunion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2163" y="4149080"/>
            <a:ext cx="391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mic Sans MS" pitchFamily="66" charset="0"/>
                <a:cs typeface="Arial" pitchFamily="34" charset="0"/>
              </a:rPr>
              <a:t>La loi interdit le tapage nocturne</a:t>
            </a:r>
            <a:endParaRPr lang="fr-FR" b="1" dirty="0"/>
          </a:p>
        </p:txBody>
      </p:sp>
      <p:sp>
        <p:nvSpPr>
          <p:cNvPr id="10" name="Flèche droite rayée 9"/>
          <p:cNvSpPr/>
          <p:nvPr/>
        </p:nvSpPr>
        <p:spPr>
          <a:xfrm>
            <a:off x="3197987" y="4221088"/>
            <a:ext cx="1440160" cy="288032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61683" y="4725144"/>
            <a:ext cx="316304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Fixation libre du salaire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2203" y="4725144"/>
            <a:ext cx="268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mic Sans MS" pitchFamily="66" charset="0"/>
                <a:cs typeface="Arial" pitchFamily="34" charset="0"/>
              </a:rPr>
              <a:t>La loi prévoit le SMIC</a:t>
            </a:r>
            <a:endParaRPr lang="fr-FR" b="1" dirty="0"/>
          </a:p>
        </p:txBody>
      </p:sp>
      <p:sp>
        <p:nvSpPr>
          <p:cNvPr id="13" name="Flèche droite rayée 12"/>
          <p:cNvSpPr/>
          <p:nvPr/>
        </p:nvSpPr>
        <p:spPr>
          <a:xfrm>
            <a:off x="3630035" y="4797152"/>
            <a:ext cx="1440160" cy="288032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05699" y="5373216"/>
            <a:ext cx="268695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Liberté d’expression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26179" y="5373216"/>
            <a:ext cx="421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mic Sans MS" pitchFamily="66" charset="0"/>
                <a:cs typeface="Arial" pitchFamily="34" charset="0"/>
              </a:rPr>
              <a:t>La loi protège contre la diffamation</a:t>
            </a:r>
            <a:endParaRPr lang="fr-FR" b="1" dirty="0"/>
          </a:p>
        </p:txBody>
      </p:sp>
      <p:sp>
        <p:nvSpPr>
          <p:cNvPr id="16" name="Flèche droite rayée 15"/>
          <p:cNvSpPr/>
          <p:nvPr/>
        </p:nvSpPr>
        <p:spPr>
          <a:xfrm>
            <a:off x="3486019" y="5517232"/>
            <a:ext cx="1440160" cy="288032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'action : Fin 16">
            <a:hlinkClick r:id="rId2" action="ppaction://hlinkfile" highlightClick="1"/>
          </p:cNvPr>
          <p:cNvSpPr/>
          <p:nvPr/>
        </p:nvSpPr>
        <p:spPr>
          <a:xfrm>
            <a:off x="2267744" y="5805264"/>
            <a:ext cx="504056" cy="360040"/>
          </a:xfrm>
          <a:prstGeom prst="actionButtonEn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3" grpId="0" animBg="1"/>
      <p:bldP spid="14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CAC5-BF0E-495E-BCF7-E37B64D2EE1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1520" y="620688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0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C. DROITS ET OBLIGATIONS DU CITOYEN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Ces droits s’accompagnent en contrepartie d’un certain nombre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de devoirs et d’obligations pour les citoyens 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204864"/>
            <a:ext cx="2125903" cy="400110"/>
          </a:xfrm>
          <a:prstGeom prst="rect">
            <a:avLst/>
          </a:prstGeom>
          <a:solidFill>
            <a:srgbClr val="FFFFBD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Respecter la loi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media.orpi.com/images/upload/sao_slide_home/image_loi_1212121212125412_2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1921396" cy="160116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131840" y="2708920"/>
            <a:ext cx="3478836" cy="707886"/>
          </a:xfrm>
          <a:prstGeom prst="rect">
            <a:avLst/>
          </a:prstGeom>
          <a:solidFill>
            <a:srgbClr val="FFFFBD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Participer au financement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de l’état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11268" name="Picture 4" descr="http://www.lafermeduweb.net/images/billets/2009-04/.orig/imp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01008"/>
            <a:ext cx="1561356" cy="20818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228184" y="3717032"/>
            <a:ext cx="2664296" cy="707886"/>
          </a:xfrm>
          <a:prstGeom prst="rect">
            <a:avLst/>
          </a:prstGeom>
          <a:solidFill>
            <a:srgbClr val="FFFFBD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Participer à la défense du pays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11270" name="Picture 6" descr="http://www.defense.gouv.fr/var/dicod/storage/images/base-de-medias/images/operations/tchad/110527-tchad-journee-defense-et-citoyennete-jdc-au-tchad/journee-defense-et-citoyennete-jdc-au-tchad-5/1235895-1-fre-FR/journee-defense-et-citoyennete-jdc-au-tchad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9"/>
            <a:ext cx="2891211" cy="1867328"/>
          </a:xfrm>
          <a:prstGeom prst="rect">
            <a:avLst/>
          </a:prstGeom>
          <a:noFill/>
        </p:spPr>
      </p:pic>
      <p:sp>
        <p:nvSpPr>
          <p:cNvPr id="10" name="Bouton d'action : Fin 9">
            <a:hlinkClick r:id="rId5" action="ppaction://hlinkfile" highlightClick="1"/>
          </p:cNvPr>
          <p:cNvSpPr/>
          <p:nvPr/>
        </p:nvSpPr>
        <p:spPr>
          <a:xfrm>
            <a:off x="7668344" y="2276872"/>
            <a:ext cx="504056" cy="360040"/>
          </a:xfrm>
          <a:prstGeom prst="actionButtonEn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2849</TotalTime>
  <Words>698</Words>
  <Application>Microsoft Office PowerPoint</Application>
  <PresentationFormat>Affichage à l'écran (4:3)</PresentationFormat>
  <Paragraphs>190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Promenade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Famille JEAN</dc:creator>
  <cp:lastModifiedBy>Famille JEAN</cp:lastModifiedBy>
  <cp:revision>238</cp:revision>
  <dcterms:created xsi:type="dcterms:W3CDTF">2014-11-05T13:44:41Z</dcterms:created>
  <dcterms:modified xsi:type="dcterms:W3CDTF">2015-05-31T15:39:25Z</dcterms:modified>
</cp:coreProperties>
</file>