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comments/comment2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comments/comment3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5" r:id="rId3"/>
    <p:sldId id="257" r:id="rId4"/>
    <p:sldId id="264" r:id="rId5"/>
    <p:sldId id="266" r:id="rId6"/>
    <p:sldId id="268" r:id="rId7"/>
    <p:sldId id="269" r:id="rId8"/>
    <p:sldId id="270" r:id="rId9"/>
    <p:sldId id="271" r:id="rId10"/>
    <p:sldId id="278" r:id="rId11"/>
    <p:sldId id="28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rlau" initials="v" lastIdx="1" clrIdx="0"/>
  <p:cmAuthor id="1" name="laurent" initials="l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99FF66"/>
    <a:srgbClr val="66FFFF"/>
    <a:srgbClr val="FFFF99"/>
    <a:srgbClr val="0066FF"/>
    <a:srgbClr val="33CCFF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2294" autoAdjust="0"/>
  </p:normalViewPr>
  <p:slideViewPr>
    <p:cSldViewPr>
      <p:cViewPr>
        <p:scale>
          <a:sx n="90" d="100"/>
          <a:sy n="90" d="100"/>
        </p:scale>
        <p:origin x="-78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2-19T08:42:29.957" idx="1">
    <p:pos x="5511" y="572"/>
    <p:text>Inserer un exemple creer par nous.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2-19T08:56:53.841" idx="2">
    <p:pos x="10" y="10"/>
    <p:text>cette page est à revoir car elle n'est pas explicite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2-19T08:57:41.202" idx="3">
    <p:pos x="10" y="10"/>
    <p:text>lorsque les annexes seront terminées penser à numeroter correctement et/ou mettre un lien direct.</p:text>
  </p:cm>
</p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2E09B-9EEC-46BB-B2C1-B1EF7184519C}" type="doc">
      <dgm:prSet loTypeId="urn:microsoft.com/office/officeart/2005/8/layout/chevron2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3D40B75D-9930-479B-B710-99ED1B56F712}">
      <dgm:prSet phldrT="[Texte]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46000">
              <a:schemeClr val="accent5">
                <a:shade val="8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</a:gra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Objectif 1</a:t>
          </a:r>
          <a:endParaRPr lang="fr-FR" dirty="0"/>
        </a:p>
      </dgm:t>
    </dgm:pt>
    <dgm:pt modelId="{83EA5C49-087C-4047-A52B-3619DC383866}" type="parTrans" cxnId="{679491AA-EB15-4FDF-B9B3-58CE03DB3C32}">
      <dgm:prSet/>
      <dgm:spPr/>
      <dgm:t>
        <a:bodyPr/>
        <a:lstStyle/>
        <a:p>
          <a:endParaRPr lang="fr-FR"/>
        </a:p>
      </dgm:t>
    </dgm:pt>
    <dgm:pt modelId="{4DD9166D-A6FF-4DDB-B3F4-B022366D961E}" type="sibTrans" cxnId="{679491AA-EB15-4FDF-B9B3-58CE03DB3C32}">
      <dgm:prSet/>
      <dgm:spPr/>
      <dgm:t>
        <a:bodyPr/>
        <a:lstStyle/>
        <a:p>
          <a:endParaRPr lang="fr-FR"/>
        </a:p>
      </dgm:t>
    </dgm:pt>
    <dgm:pt modelId="{9FC6254F-9764-49F9-AD2E-2ACBBD763AFB}">
      <dgm:prSet phldrT="[Texte]"/>
      <dgm:spPr/>
      <dgm:t>
        <a:bodyPr/>
        <a:lstStyle/>
        <a:p>
          <a:r>
            <a:rPr lang="fr-FR" dirty="0" smtClean="0"/>
            <a:t>L’élève devient acteur de l’acquisition des savoirs.</a:t>
          </a:r>
          <a:endParaRPr lang="fr-FR" dirty="0"/>
        </a:p>
      </dgm:t>
    </dgm:pt>
    <dgm:pt modelId="{3859B98B-C51E-4B15-B748-B563028F1817}" type="parTrans" cxnId="{D4BEE298-AB2C-43C7-A921-F56D4EC10C1A}">
      <dgm:prSet/>
      <dgm:spPr/>
      <dgm:t>
        <a:bodyPr/>
        <a:lstStyle/>
        <a:p>
          <a:endParaRPr lang="fr-FR"/>
        </a:p>
      </dgm:t>
    </dgm:pt>
    <dgm:pt modelId="{1ADB16DE-94D1-4803-BA85-578BBFA0000F}" type="sibTrans" cxnId="{D4BEE298-AB2C-43C7-A921-F56D4EC10C1A}">
      <dgm:prSet/>
      <dgm:spPr/>
      <dgm:t>
        <a:bodyPr/>
        <a:lstStyle/>
        <a:p>
          <a:endParaRPr lang="fr-FR"/>
        </a:p>
      </dgm:t>
    </dgm:pt>
    <dgm:pt modelId="{EE276D45-6922-4D4D-BDAD-B7048B28A90D}" type="pres">
      <dgm:prSet presAssocID="{1172E09B-9EEC-46BB-B2C1-B1EF718451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54D50E-84BE-4CAA-ADD9-13C139CCADD8}" type="pres">
      <dgm:prSet presAssocID="{3D40B75D-9930-479B-B710-99ED1B56F712}" presName="composite" presStyleCnt="0"/>
      <dgm:spPr/>
    </dgm:pt>
    <dgm:pt modelId="{CDBA2275-C4BF-45DC-99F2-52EC25357718}" type="pres">
      <dgm:prSet presAssocID="{3D40B75D-9930-479B-B710-99ED1B56F71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DF569B-5535-4800-A16A-45028ADA5066}" type="pres">
      <dgm:prSet presAssocID="{3D40B75D-9930-479B-B710-99ED1B56F71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9491AA-EB15-4FDF-B9B3-58CE03DB3C32}" srcId="{1172E09B-9EEC-46BB-B2C1-B1EF7184519C}" destId="{3D40B75D-9930-479B-B710-99ED1B56F712}" srcOrd="0" destOrd="0" parTransId="{83EA5C49-087C-4047-A52B-3619DC383866}" sibTransId="{4DD9166D-A6FF-4DDB-B3F4-B022366D961E}"/>
    <dgm:cxn modelId="{EA674067-394C-4D99-B76E-A07EBFA147D1}" type="presOf" srcId="{3D40B75D-9930-479B-B710-99ED1B56F712}" destId="{CDBA2275-C4BF-45DC-99F2-52EC25357718}" srcOrd="0" destOrd="0" presId="urn:microsoft.com/office/officeart/2005/8/layout/chevron2"/>
    <dgm:cxn modelId="{D4BEE298-AB2C-43C7-A921-F56D4EC10C1A}" srcId="{3D40B75D-9930-479B-B710-99ED1B56F712}" destId="{9FC6254F-9764-49F9-AD2E-2ACBBD763AFB}" srcOrd="0" destOrd="0" parTransId="{3859B98B-C51E-4B15-B748-B563028F1817}" sibTransId="{1ADB16DE-94D1-4803-BA85-578BBFA0000F}"/>
    <dgm:cxn modelId="{68C0F3D3-D1C3-4FD5-9272-BD90A49ABCED}" type="presOf" srcId="{9FC6254F-9764-49F9-AD2E-2ACBBD763AFB}" destId="{65DF569B-5535-4800-A16A-45028ADA5066}" srcOrd="0" destOrd="0" presId="urn:microsoft.com/office/officeart/2005/8/layout/chevron2"/>
    <dgm:cxn modelId="{7B5F6DFB-D7EA-4F1B-9466-C2A91EEC8361}" type="presOf" srcId="{1172E09B-9EEC-46BB-B2C1-B1EF7184519C}" destId="{EE276D45-6922-4D4D-BDAD-B7048B28A90D}" srcOrd="0" destOrd="0" presId="urn:microsoft.com/office/officeart/2005/8/layout/chevron2"/>
    <dgm:cxn modelId="{6DADA761-99D3-4A13-B462-3A9925BFD076}" type="presParOf" srcId="{EE276D45-6922-4D4D-BDAD-B7048B28A90D}" destId="{B054D50E-84BE-4CAA-ADD9-13C139CCADD8}" srcOrd="0" destOrd="0" presId="urn:microsoft.com/office/officeart/2005/8/layout/chevron2"/>
    <dgm:cxn modelId="{C6452FC4-7D72-4256-A2DE-EE940F8E882D}" type="presParOf" srcId="{B054D50E-84BE-4CAA-ADD9-13C139CCADD8}" destId="{CDBA2275-C4BF-45DC-99F2-52EC25357718}" srcOrd="0" destOrd="0" presId="urn:microsoft.com/office/officeart/2005/8/layout/chevron2"/>
    <dgm:cxn modelId="{7D4F325B-540C-4BEB-B26A-903E2E30AA9C}" type="presParOf" srcId="{B054D50E-84BE-4CAA-ADD9-13C139CCADD8}" destId="{65DF569B-5535-4800-A16A-45028ADA50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2E09B-9EEC-46BB-B2C1-B1EF7184519C}" type="doc">
      <dgm:prSet loTypeId="urn:microsoft.com/office/officeart/2005/8/layout/chevron2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3D40B75D-9930-479B-B710-99ED1B56F712}">
      <dgm:prSet phldrT="[Texte]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46000">
              <a:schemeClr val="accent5">
                <a:lumMod val="40000"/>
                <a:lumOff val="6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</a:gra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Objectif 2</a:t>
          </a:r>
          <a:endParaRPr lang="fr-FR" dirty="0"/>
        </a:p>
      </dgm:t>
    </dgm:pt>
    <dgm:pt modelId="{83EA5C49-087C-4047-A52B-3619DC383866}" type="parTrans" cxnId="{679491AA-EB15-4FDF-B9B3-58CE03DB3C32}">
      <dgm:prSet/>
      <dgm:spPr/>
      <dgm:t>
        <a:bodyPr/>
        <a:lstStyle/>
        <a:p>
          <a:endParaRPr lang="fr-FR"/>
        </a:p>
      </dgm:t>
    </dgm:pt>
    <dgm:pt modelId="{4DD9166D-A6FF-4DDB-B3F4-B022366D961E}" type="sibTrans" cxnId="{679491AA-EB15-4FDF-B9B3-58CE03DB3C32}">
      <dgm:prSet/>
      <dgm:spPr/>
      <dgm:t>
        <a:bodyPr/>
        <a:lstStyle/>
        <a:p>
          <a:endParaRPr lang="fr-FR"/>
        </a:p>
      </dgm:t>
    </dgm:pt>
    <dgm:pt modelId="{9FC6254F-9764-49F9-AD2E-2ACBBD763AFB}">
      <dgm:prSet phldrT="[Texte]"/>
      <dgm:spPr/>
      <dgm:t>
        <a:bodyPr/>
        <a:lstStyle/>
        <a:p>
          <a:r>
            <a:rPr lang="fr-FR" dirty="0" smtClean="0"/>
            <a:t>La méthode favorise le réinvestissement des notions.</a:t>
          </a:r>
          <a:endParaRPr lang="fr-FR" dirty="0"/>
        </a:p>
      </dgm:t>
    </dgm:pt>
    <dgm:pt modelId="{3859B98B-C51E-4B15-B748-B563028F1817}" type="parTrans" cxnId="{D4BEE298-AB2C-43C7-A921-F56D4EC10C1A}">
      <dgm:prSet/>
      <dgm:spPr/>
      <dgm:t>
        <a:bodyPr/>
        <a:lstStyle/>
        <a:p>
          <a:endParaRPr lang="fr-FR"/>
        </a:p>
      </dgm:t>
    </dgm:pt>
    <dgm:pt modelId="{1ADB16DE-94D1-4803-BA85-578BBFA0000F}" type="sibTrans" cxnId="{D4BEE298-AB2C-43C7-A921-F56D4EC10C1A}">
      <dgm:prSet/>
      <dgm:spPr/>
      <dgm:t>
        <a:bodyPr/>
        <a:lstStyle/>
        <a:p>
          <a:endParaRPr lang="fr-FR"/>
        </a:p>
      </dgm:t>
    </dgm:pt>
    <dgm:pt modelId="{EE276D45-6922-4D4D-BDAD-B7048B28A90D}" type="pres">
      <dgm:prSet presAssocID="{1172E09B-9EEC-46BB-B2C1-B1EF718451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54D50E-84BE-4CAA-ADD9-13C139CCADD8}" type="pres">
      <dgm:prSet presAssocID="{3D40B75D-9930-479B-B710-99ED1B56F712}" presName="composite" presStyleCnt="0"/>
      <dgm:spPr/>
    </dgm:pt>
    <dgm:pt modelId="{CDBA2275-C4BF-45DC-99F2-52EC25357718}" type="pres">
      <dgm:prSet presAssocID="{3D40B75D-9930-479B-B710-99ED1B56F71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DF569B-5535-4800-A16A-45028ADA5066}" type="pres">
      <dgm:prSet presAssocID="{3D40B75D-9930-479B-B710-99ED1B56F71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9491AA-EB15-4FDF-B9B3-58CE03DB3C32}" srcId="{1172E09B-9EEC-46BB-B2C1-B1EF7184519C}" destId="{3D40B75D-9930-479B-B710-99ED1B56F712}" srcOrd="0" destOrd="0" parTransId="{83EA5C49-087C-4047-A52B-3619DC383866}" sibTransId="{4DD9166D-A6FF-4DDB-B3F4-B022366D961E}"/>
    <dgm:cxn modelId="{D4BEE298-AB2C-43C7-A921-F56D4EC10C1A}" srcId="{3D40B75D-9930-479B-B710-99ED1B56F712}" destId="{9FC6254F-9764-49F9-AD2E-2ACBBD763AFB}" srcOrd="0" destOrd="0" parTransId="{3859B98B-C51E-4B15-B748-B563028F1817}" sibTransId="{1ADB16DE-94D1-4803-BA85-578BBFA0000F}"/>
    <dgm:cxn modelId="{B665A48D-43E3-4426-9339-3D2FD3F6B2B0}" type="presOf" srcId="{3D40B75D-9930-479B-B710-99ED1B56F712}" destId="{CDBA2275-C4BF-45DC-99F2-52EC25357718}" srcOrd="0" destOrd="0" presId="urn:microsoft.com/office/officeart/2005/8/layout/chevron2"/>
    <dgm:cxn modelId="{16980492-0E9B-4E87-96F9-33FACB498556}" type="presOf" srcId="{1172E09B-9EEC-46BB-B2C1-B1EF7184519C}" destId="{EE276D45-6922-4D4D-BDAD-B7048B28A90D}" srcOrd="0" destOrd="0" presId="urn:microsoft.com/office/officeart/2005/8/layout/chevron2"/>
    <dgm:cxn modelId="{3879E660-C157-489D-B321-17B1A4228753}" type="presOf" srcId="{9FC6254F-9764-49F9-AD2E-2ACBBD763AFB}" destId="{65DF569B-5535-4800-A16A-45028ADA5066}" srcOrd="0" destOrd="0" presId="urn:microsoft.com/office/officeart/2005/8/layout/chevron2"/>
    <dgm:cxn modelId="{DF750F13-272D-4CCC-84D5-04BA0C427D18}" type="presParOf" srcId="{EE276D45-6922-4D4D-BDAD-B7048B28A90D}" destId="{B054D50E-84BE-4CAA-ADD9-13C139CCADD8}" srcOrd="0" destOrd="0" presId="urn:microsoft.com/office/officeart/2005/8/layout/chevron2"/>
    <dgm:cxn modelId="{2E5DE9BB-4918-41B2-B812-842A065FA975}" type="presParOf" srcId="{B054D50E-84BE-4CAA-ADD9-13C139CCADD8}" destId="{CDBA2275-C4BF-45DC-99F2-52EC25357718}" srcOrd="0" destOrd="0" presId="urn:microsoft.com/office/officeart/2005/8/layout/chevron2"/>
    <dgm:cxn modelId="{D2BEFB45-9561-42DE-8491-AFDAAF729D39}" type="presParOf" srcId="{B054D50E-84BE-4CAA-ADD9-13C139CCADD8}" destId="{65DF569B-5535-4800-A16A-45028ADA50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72E09B-9EEC-46BB-B2C1-B1EF7184519C}" type="doc">
      <dgm:prSet loTypeId="urn:microsoft.com/office/officeart/2005/8/layout/chevron2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3D40B75D-9930-479B-B710-99ED1B56F712}">
      <dgm:prSet phldrT="[Texte]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46000">
              <a:schemeClr val="tx1">
                <a:lumMod val="9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</a:gradFill>
      </dgm:spPr>
      <dgm:t>
        <a:bodyPr/>
        <a:lstStyle/>
        <a:p>
          <a:r>
            <a:rPr lang="fr-FR" b="1" smtClean="0">
              <a:solidFill>
                <a:schemeClr val="bg1"/>
              </a:solidFill>
            </a:rPr>
            <a:t>Objectif 3</a:t>
          </a:r>
          <a:endParaRPr lang="fr-FR" dirty="0"/>
        </a:p>
      </dgm:t>
    </dgm:pt>
    <dgm:pt modelId="{83EA5C49-087C-4047-A52B-3619DC383866}" type="parTrans" cxnId="{679491AA-EB15-4FDF-B9B3-58CE03DB3C32}">
      <dgm:prSet/>
      <dgm:spPr/>
      <dgm:t>
        <a:bodyPr/>
        <a:lstStyle/>
        <a:p>
          <a:endParaRPr lang="fr-FR"/>
        </a:p>
      </dgm:t>
    </dgm:pt>
    <dgm:pt modelId="{4DD9166D-A6FF-4DDB-B3F4-B022366D961E}" type="sibTrans" cxnId="{679491AA-EB15-4FDF-B9B3-58CE03DB3C32}">
      <dgm:prSet/>
      <dgm:spPr/>
      <dgm:t>
        <a:bodyPr/>
        <a:lstStyle/>
        <a:p>
          <a:endParaRPr lang="fr-FR"/>
        </a:p>
      </dgm:t>
    </dgm:pt>
    <dgm:pt modelId="{9FC6254F-9764-49F9-AD2E-2ACBBD763AFB}">
      <dgm:prSet phldrT="[Texte]"/>
      <dgm:spPr/>
      <dgm:t>
        <a:bodyPr/>
        <a:lstStyle/>
        <a:p>
          <a:r>
            <a:rPr lang="fr-FR" dirty="0" smtClean="0"/>
            <a:t>L’élève peut tirer parti de ses PFMP.</a:t>
          </a:r>
          <a:endParaRPr lang="fr-FR" dirty="0"/>
        </a:p>
      </dgm:t>
    </dgm:pt>
    <dgm:pt modelId="{3859B98B-C51E-4B15-B748-B563028F1817}" type="parTrans" cxnId="{D4BEE298-AB2C-43C7-A921-F56D4EC10C1A}">
      <dgm:prSet/>
      <dgm:spPr/>
      <dgm:t>
        <a:bodyPr/>
        <a:lstStyle/>
        <a:p>
          <a:endParaRPr lang="fr-FR"/>
        </a:p>
      </dgm:t>
    </dgm:pt>
    <dgm:pt modelId="{1ADB16DE-94D1-4803-BA85-578BBFA0000F}" type="sibTrans" cxnId="{D4BEE298-AB2C-43C7-A921-F56D4EC10C1A}">
      <dgm:prSet/>
      <dgm:spPr/>
      <dgm:t>
        <a:bodyPr/>
        <a:lstStyle/>
        <a:p>
          <a:endParaRPr lang="fr-FR"/>
        </a:p>
      </dgm:t>
    </dgm:pt>
    <dgm:pt modelId="{EE276D45-6922-4D4D-BDAD-B7048B28A90D}" type="pres">
      <dgm:prSet presAssocID="{1172E09B-9EEC-46BB-B2C1-B1EF718451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54D50E-84BE-4CAA-ADD9-13C139CCADD8}" type="pres">
      <dgm:prSet presAssocID="{3D40B75D-9930-479B-B710-99ED1B56F712}" presName="composite" presStyleCnt="0"/>
      <dgm:spPr/>
    </dgm:pt>
    <dgm:pt modelId="{CDBA2275-C4BF-45DC-99F2-52EC25357718}" type="pres">
      <dgm:prSet presAssocID="{3D40B75D-9930-479B-B710-99ED1B56F712}" presName="parentText" presStyleLbl="alignNode1" presStyleIdx="0" presStyleCnt="1" custLinFactY="54016" custLinFactNeighborX="-4621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DF569B-5535-4800-A16A-45028ADA5066}" type="pres">
      <dgm:prSet presAssocID="{3D40B75D-9930-479B-B710-99ED1B56F71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9491AA-EB15-4FDF-B9B3-58CE03DB3C32}" srcId="{1172E09B-9EEC-46BB-B2C1-B1EF7184519C}" destId="{3D40B75D-9930-479B-B710-99ED1B56F712}" srcOrd="0" destOrd="0" parTransId="{83EA5C49-087C-4047-A52B-3619DC383866}" sibTransId="{4DD9166D-A6FF-4DDB-B3F4-B022366D961E}"/>
    <dgm:cxn modelId="{2087AD40-6B98-4E46-A36C-AF539FE22B63}" type="presOf" srcId="{3D40B75D-9930-479B-B710-99ED1B56F712}" destId="{CDBA2275-C4BF-45DC-99F2-52EC25357718}" srcOrd="0" destOrd="0" presId="urn:microsoft.com/office/officeart/2005/8/layout/chevron2"/>
    <dgm:cxn modelId="{D4BEE298-AB2C-43C7-A921-F56D4EC10C1A}" srcId="{3D40B75D-9930-479B-B710-99ED1B56F712}" destId="{9FC6254F-9764-49F9-AD2E-2ACBBD763AFB}" srcOrd="0" destOrd="0" parTransId="{3859B98B-C51E-4B15-B748-B563028F1817}" sibTransId="{1ADB16DE-94D1-4803-BA85-578BBFA0000F}"/>
    <dgm:cxn modelId="{3A36C674-6B62-4DC5-B4FE-1A19FA7D1DF8}" type="presOf" srcId="{1172E09B-9EEC-46BB-B2C1-B1EF7184519C}" destId="{EE276D45-6922-4D4D-BDAD-B7048B28A90D}" srcOrd="0" destOrd="0" presId="urn:microsoft.com/office/officeart/2005/8/layout/chevron2"/>
    <dgm:cxn modelId="{C0919816-A526-43AE-9E76-2C1AEAD5A15B}" type="presOf" srcId="{9FC6254F-9764-49F9-AD2E-2ACBBD763AFB}" destId="{65DF569B-5535-4800-A16A-45028ADA5066}" srcOrd="0" destOrd="0" presId="urn:microsoft.com/office/officeart/2005/8/layout/chevron2"/>
    <dgm:cxn modelId="{130F5CBD-CEDE-4077-8742-9333AB2192A6}" type="presParOf" srcId="{EE276D45-6922-4D4D-BDAD-B7048B28A90D}" destId="{B054D50E-84BE-4CAA-ADD9-13C139CCADD8}" srcOrd="0" destOrd="0" presId="urn:microsoft.com/office/officeart/2005/8/layout/chevron2"/>
    <dgm:cxn modelId="{5DBC6FA5-7AD4-4F3E-9B47-7078D4BE25FE}" type="presParOf" srcId="{B054D50E-84BE-4CAA-ADD9-13C139CCADD8}" destId="{CDBA2275-C4BF-45DC-99F2-52EC25357718}" srcOrd="0" destOrd="0" presId="urn:microsoft.com/office/officeart/2005/8/layout/chevron2"/>
    <dgm:cxn modelId="{FBE5349D-0883-4653-B68A-5251FDC6C730}" type="presParOf" srcId="{B054D50E-84BE-4CAA-ADD9-13C139CCADD8}" destId="{65DF569B-5535-4800-A16A-45028ADA50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7C0751-CEAB-462C-B0D1-95179B5FDD7A}" type="doc">
      <dgm:prSet loTypeId="urn:microsoft.com/office/officeart/2005/8/layout/radial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6C4D772-7AAA-4559-8C79-B24D79F750B8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Etude</a:t>
          </a:r>
          <a:endParaRPr lang="fr-FR" dirty="0">
            <a:solidFill>
              <a:schemeClr val="bg1"/>
            </a:solidFill>
          </a:endParaRPr>
        </a:p>
      </dgm:t>
    </dgm:pt>
    <dgm:pt modelId="{B9AD9FBA-C8EE-4245-8359-4144990FC33A}" type="parTrans" cxnId="{026BBC84-C04E-4E86-B74B-0C028AB750BA}">
      <dgm:prSet/>
      <dgm:spPr/>
      <dgm:t>
        <a:bodyPr/>
        <a:lstStyle/>
        <a:p>
          <a:endParaRPr lang="fr-FR"/>
        </a:p>
      </dgm:t>
    </dgm:pt>
    <dgm:pt modelId="{D05E8054-1495-4EA3-ACFE-FFE403B4384F}" type="sibTrans" cxnId="{026BBC84-C04E-4E86-B74B-0C028AB750BA}">
      <dgm:prSet/>
      <dgm:spPr/>
      <dgm:t>
        <a:bodyPr/>
        <a:lstStyle/>
        <a:p>
          <a:endParaRPr lang="fr-FR"/>
        </a:p>
      </dgm:t>
    </dgm:pt>
    <dgm:pt modelId="{4D6B1DD1-3CC5-4A19-AA31-154442573B38}">
      <dgm:prSet phldrT="[Texte]" custT="1"/>
      <dgm:spPr/>
      <dgm:t>
        <a:bodyPr/>
        <a:lstStyle/>
        <a:p>
          <a:r>
            <a:rPr lang="fr-FR" sz="1100" b="1" dirty="0" smtClean="0">
              <a:solidFill>
                <a:schemeClr val="bg1"/>
              </a:solidFill>
            </a:rPr>
            <a:t>Un travail personnel</a:t>
          </a:r>
          <a:endParaRPr lang="fr-FR" sz="1100" b="1" dirty="0">
            <a:solidFill>
              <a:schemeClr val="bg1"/>
            </a:solidFill>
          </a:endParaRPr>
        </a:p>
      </dgm:t>
    </dgm:pt>
    <dgm:pt modelId="{8293DDAC-13E3-4884-A2D6-C458F8B78128}" type="parTrans" cxnId="{10E85991-4853-4A44-BC0B-F1F2C5FC7A73}">
      <dgm:prSet/>
      <dgm:spPr/>
      <dgm:t>
        <a:bodyPr/>
        <a:lstStyle/>
        <a:p>
          <a:endParaRPr lang="fr-FR"/>
        </a:p>
      </dgm:t>
    </dgm:pt>
    <dgm:pt modelId="{5131D133-DA49-42C3-9532-8BA12F0973DC}" type="sibTrans" cxnId="{10E85991-4853-4A44-BC0B-F1F2C5FC7A73}">
      <dgm:prSet/>
      <dgm:spPr/>
      <dgm:t>
        <a:bodyPr/>
        <a:lstStyle/>
        <a:p>
          <a:endParaRPr lang="fr-FR"/>
        </a:p>
      </dgm:t>
    </dgm:pt>
    <dgm:pt modelId="{F6A5862F-155A-42E4-BD18-F2850F8DAA12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En 2 temps</a:t>
          </a:r>
          <a:endParaRPr lang="fr-FR" b="1" dirty="0">
            <a:solidFill>
              <a:schemeClr val="bg1"/>
            </a:solidFill>
          </a:endParaRPr>
        </a:p>
      </dgm:t>
    </dgm:pt>
    <dgm:pt modelId="{1F7BC715-30B0-49B3-9AC3-B8EA7DDE4C57}" type="parTrans" cxnId="{82B6336A-18A4-4CAE-9612-35D594E26C2E}">
      <dgm:prSet/>
      <dgm:spPr/>
      <dgm:t>
        <a:bodyPr/>
        <a:lstStyle/>
        <a:p>
          <a:endParaRPr lang="fr-FR"/>
        </a:p>
      </dgm:t>
    </dgm:pt>
    <dgm:pt modelId="{C77865FC-5DDC-452F-9718-E1B11624C829}" type="sibTrans" cxnId="{82B6336A-18A4-4CAE-9612-35D594E26C2E}">
      <dgm:prSet/>
      <dgm:spPr/>
      <dgm:t>
        <a:bodyPr/>
        <a:lstStyle/>
        <a:p>
          <a:endParaRPr lang="fr-FR"/>
        </a:p>
      </dgm:t>
    </dgm:pt>
    <dgm:pt modelId="{5C980836-F99C-422E-95EB-A5FEBEB22B08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Sur 2 ans</a:t>
          </a:r>
          <a:endParaRPr lang="fr-FR" b="1" dirty="0">
            <a:solidFill>
              <a:schemeClr val="bg1"/>
            </a:solidFill>
          </a:endParaRPr>
        </a:p>
      </dgm:t>
    </dgm:pt>
    <dgm:pt modelId="{775036BA-9D57-44BF-9935-069F04B412CE}" type="parTrans" cxnId="{46DFA1A0-CDA3-4C0A-B468-908848F1D536}">
      <dgm:prSet/>
      <dgm:spPr/>
      <dgm:t>
        <a:bodyPr/>
        <a:lstStyle/>
        <a:p>
          <a:endParaRPr lang="fr-FR"/>
        </a:p>
      </dgm:t>
    </dgm:pt>
    <dgm:pt modelId="{098C547B-27CE-4251-BCAD-CCCE7352E4A3}" type="sibTrans" cxnId="{46DFA1A0-CDA3-4C0A-B468-908848F1D536}">
      <dgm:prSet/>
      <dgm:spPr/>
      <dgm:t>
        <a:bodyPr/>
        <a:lstStyle/>
        <a:p>
          <a:endParaRPr lang="fr-FR"/>
        </a:p>
      </dgm:t>
    </dgm:pt>
    <dgm:pt modelId="{7901713C-190A-4C8C-8F63-39B85CEF3871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Pour un dossier complet</a:t>
          </a:r>
          <a:endParaRPr lang="fr-FR" b="1" dirty="0">
            <a:solidFill>
              <a:schemeClr val="bg1"/>
            </a:solidFill>
          </a:endParaRPr>
        </a:p>
      </dgm:t>
    </dgm:pt>
    <dgm:pt modelId="{3913CF22-831C-4BBF-A37B-6434DEC0AEBF}" type="parTrans" cxnId="{DC358FA9-6671-4A9E-8860-EA54AF211906}">
      <dgm:prSet/>
      <dgm:spPr/>
      <dgm:t>
        <a:bodyPr/>
        <a:lstStyle/>
        <a:p>
          <a:endParaRPr lang="fr-FR"/>
        </a:p>
      </dgm:t>
    </dgm:pt>
    <dgm:pt modelId="{610C97BB-0F55-4EBC-BD9D-B443F4A00570}" type="sibTrans" cxnId="{DC358FA9-6671-4A9E-8860-EA54AF211906}">
      <dgm:prSet/>
      <dgm:spPr/>
      <dgm:t>
        <a:bodyPr/>
        <a:lstStyle/>
        <a:p>
          <a:endParaRPr lang="fr-FR"/>
        </a:p>
      </dgm:t>
    </dgm:pt>
    <dgm:pt modelId="{FFB39892-0C2E-44DC-A525-E296D3525E3C}" type="pres">
      <dgm:prSet presAssocID="{9B7C0751-CEAB-462C-B0D1-95179B5FDD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7E47FA-BB45-4B4F-9382-0278E9559EB3}" type="pres">
      <dgm:prSet presAssocID="{56C4D772-7AAA-4559-8C79-B24D79F750B8}" presName="centerShape" presStyleLbl="node0" presStyleIdx="0" presStyleCnt="1"/>
      <dgm:spPr/>
      <dgm:t>
        <a:bodyPr/>
        <a:lstStyle/>
        <a:p>
          <a:endParaRPr lang="fr-FR"/>
        </a:p>
      </dgm:t>
    </dgm:pt>
    <dgm:pt modelId="{977D375B-EA75-4D6D-BC59-05704B4DF75E}" type="pres">
      <dgm:prSet presAssocID="{4D6B1DD1-3CC5-4A19-AA31-154442573B38}" presName="node" presStyleLbl="node1" presStyleIdx="0" presStyleCnt="4" custScaleX="1419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A29368-E113-4349-976F-8FE193455A09}" type="pres">
      <dgm:prSet presAssocID="{4D6B1DD1-3CC5-4A19-AA31-154442573B38}" presName="dummy" presStyleCnt="0"/>
      <dgm:spPr/>
    </dgm:pt>
    <dgm:pt modelId="{B5B115C6-861D-4666-B602-03B3031BF006}" type="pres">
      <dgm:prSet presAssocID="{5131D133-DA49-42C3-9532-8BA12F0973DC}" presName="sibTrans" presStyleLbl="sibTrans2D1" presStyleIdx="0" presStyleCnt="4"/>
      <dgm:spPr/>
      <dgm:t>
        <a:bodyPr/>
        <a:lstStyle/>
        <a:p>
          <a:endParaRPr lang="fr-FR"/>
        </a:p>
      </dgm:t>
    </dgm:pt>
    <dgm:pt modelId="{016CE60A-43D5-4513-AF8D-74E918F142C3}" type="pres">
      <dgm:prSet presAssocID="{F6A5862F-155A-42E4-BD18-F2850F8DAA12}" presName="node" presStyleLbl="node1" presStyleIdx="1" presStyleCnt="4" custScaleX="1419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AC68F6-9167-431D-B8FE-AD2675CF3E64}" type="pres">
      <dgm:prSet presAssocID="{F6A5862F-155A-42E4-BD18-F2850F8DAA12}" presName="dummy" presStyleCnt="0"/>
      <dgm:spPr/>
    </dgm:pt>
    <dgm:pt modelId="{9232182C-4980-4930-B555-6DB1E2942E82}" type="pres">
      <dgm:prSet presAssocID="{C77865FC-5DDC-452F-9718-E1B11624C829}" presName="sibTrans" presStyleLbl="sibTrans2D1" presStyleIdx="1" presStyleCnt="4"/>
      <dgm:spPr/>
      <dgm:t>
        <a:bodyPr/>
        <a:lstStyle/>
        <a:p>
          <a:endParaRPr lang="fr-FR"/>
        </a:p>
      </dgm:t>
    </dgm:pt>
    <dgm:pt modelId="{15F39A0B-6625-498A-AEF0-5B86AB099B75}" type="pres">
      <dgm:prSet presAssocID="{5C980836-F99C-422E-95EB-A5FEBEB22B08}" presName="node" presStyleLbl="node1" presStyleIdx="2" presStyleCnt="4" custScaleX="1419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9E64F-283D-47BB-9765-F409CB1402EC}" type="pres">
      <dgm:prSet presAssocID="{5C980836-F99C-422E-95EB-A5FEBEB22B08}" presName="dummy" presStyleCnt="0"/>
      <dgm:spPr/>
    </dgm:pt>
    <dgm:pt modelId="{D58BA5CF-213E-44DF-B9FB-C14E2C1E115B}" type="pres">
      <dgm:prSet presAssocID="{098C547B-27CE-4251-BCAD-CCCE7352E4A3}" presName="sibTrans" presStyleLbl="sibTrans2D1" presStyleIdx="2" presStyleCnt="4"/>
      <dgm:spPr/>
      <dgm:t>
        <a:bodyPr/>
        <a:lstStyle/>
        <a:p>
          <a:endParaRPr lang="fr-FR"/>
        </a:p>
      </dgm:t>
    </dgm:pt>
    <dgm:pt modelId="{F346C783-B522-45A2-BD72-6773AC4A5E83}" type="pres">
      <dgm:prSet presAssocID="{7901713C-190A-4C8C-8F63-39B85CEF3871}" presName="node" presStyleLbl="node1" presStyleIdx="3" presStyleCnt="4" custScaleX="1419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66BD13-BA7A-4F95-BE35-262DE2BD0CF0}" type="pres">
      <dgm:prSet presAssocID="{7901713C-190A-4C8C-8F63-39B85CEF3871}" presName="dummy" presStyleCnt="0"/>
      <dgm:spPr/>
    </dgm:pt>
    <dgm:pt modelId="{F1F70FA9-0B48-448E-9F32-A4B506D6E032}" type="pres">
      <dgm:prSet presAssocID="{610C97BB-0F55-4EBC-BD9D-B443F4A00570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DC358FA9-6671-4A9E-8860-EA54AF211906}" srcId="{56C4D772-7AAA-4559-8C79-B24D79F750B8}" destId="{7901713C-190A-4C8C-8F63-39B85CEF3871}" srcOrd="3" destOrd="0" parTransId="{3913CF22-831C-4BBF-A37B-6434DEC0AEBF}" sibTransId="{610C97BB-0F55-4EBC-BD9D-B443F4A00570}"/>
    <dgm:cxn modelId="{8A2501D9-289D-4DB8-9978-70BC0B215964}" type="presOf" srcId="{098C547B-27CE-4251-BCAD-CCCE7352E4A3}" destId="{D58BA5CF-213E-44DF-B9FB-C14E2C1E115B}" srcOrd="0" destOrd="0" presId="urn:microsoft.com/office/officeart/2005/8/layout/radial6"/>
    <dgm:cxn modelId="{38BA54F3-6FCE-4DF3-8897-05901C471D48}" type="presOf" srcId="{F6A5862F-155A-42E4-BD18-F2850F8DAA12}" destId="{016CE60A-43D5-4513-AF8D-74E918F142C3}" srcOrd="0" destOrd="0" presId="urn:microsoft.com/office/officeart/2005/8/layout/radial6"/>
    <dgm:cxn modelId="{D1BD2A91-4849-4CB2-8D93-5C5AA0E0B46B}" type="presOf" srcId="{56C4D772-7AAA-4559-8C79-B24D79F750B8}" destId="{A27E47FA-BB45-4B4F-9382-0278E9559EB3}" srcOrd="0" destOrd="0" presId="urn:microsoft.com/office/officeart/2005/8/layout/radial6"/>
    <dgm:cxn modelId="{82B6336A-18A4-4CAE-9612-35D594E26C2E}" srcId="{56C4D772-7AAA-4559-8C79-B24D79F750B8}" destId="{F6A5862F-155A-42E4-BD18-F2850F8DAA12}" srcOrd="1" destOrd="0" parTransId="{1F7BC715-30B0-49B3-9AC3-B8EA7DDE4C57}" sibTransId="{C77865FC-5DDC-452F-9718-E1B11624C829}"/>
    <dgm:cxn modelId="{9040E9DE-02A7-4CE4-A58A-09834E8AD22E}" type="presOf" srcId="{5131D133-DA49-42C3-9532-8BA12F0973DC}" destId="{B5B115C6-861D-4666-B602-03B3031BF006}" srcOrd="0" destOrd="0" presId="urn:microsoft.com/office/officeart/2005/8/layout/radial6"/>
    <dgm:cxn modelId="{46DFA1A0-CDA3-4C0A-B468-908848F1D536}" srcId="{56C4D772-7AAA-4559-8C79-B24D79F750B8}" destId="{5C980836-F99C-422E-95EB-A5FEBEB22B08}" srcOrd="2" destOrd="0" parTransId="{775036BA-9D57-44BF-9935-069F04B412CE}" sibTransId="{098C547B-27CE-4251-BCAD-CCCE7352E4A3}"/>
    <dgm:cxn modelId="{F537CF91-6C74-40D7-BC90-8B1BAC922A0A}" type="presOf" srcId="{9B7C0751-CEAB-462C-B0D1-95179B5FDD7A}" destId="{FFB39892-0C2E-44DC-A525-E296D3525E3C}" srcOrd="0" destOrd="0" presId="urn:microsoft.com/office/officeart/2005/8/layout/radial6"/>
    <dgm:cxn modelId="{10E85991-4853-4A44-BC0B-F1F2C5FC7A73}" srcId="{56C4D772-7AAA-4559-8C79-B24D79F750B8}" destId="{4D6B1DD1-3CC5-4A19-AA31-154442573B38}" srcOrd="0" destOrd="0" parTransId="{8293DDAC-13E3-4884-A2D6-C458F8B78128}" sibTransId="{5131D133-DA49-42C3-9532-8BA12F0973DC}"/>
    <dgm:cxn modelId="{026BBC84-C04E-4E86-B74B-0C028AB750BA}" srcId="{9B7C0751-CEAB-462C-B0D1-95179B5FDD7A}" destId="{56C4D772-7AAA-4559-8C79-B24D79F750B8}" srcOrd="0" destOrd="0" parTransId="{B9AD9FBA-C8EE-4245-8359-4144990FC33A}" sibTransId="{D05E8054-1495-4EA3-ACFE-FFE403B4384F}"/>
    <dgm:cxn modelId="{8D71276D-6DD4-475C-88A5-02BD433D2D35}" type="presOf" srcId="{7901713C-190A-4C8C-8F63-39B85CEF3871}" destId="{F346C783-B522-45A2-BD72-6773AC4A5E83}" srcOrd="0" destOrd="0" presId="urn:microsoft.com/office/officeart/2005/8/layout/radial6"/>
    <dgm:cxn modelId="{0A36CDE6-0B17-4A03-901B-9D12A4B1788D}" type="presOf" srcId="{4D6B1DD1-3CC5-4A19-AA31-154442573B38}" destId="{977D375B-EA75-4D6D-BC59-05704B4DF75E}" srcOrd="0" destOrd="0" presId="urn:microsoft.com/office/officeart/2005/8/layout/radial6"/>
    <dgm:cxn modelId="{946A4DC1-EC2C-4DA1-959E-AA883A301685}" type="presOf" srcId="{610C97BB-0F55-4EBC-BD9D-B443F4A00570}" destId="{F1F70FA9-0B48-448E-9F32-A4B506D6E032}" srcOrd="0" destOrd="0" presId="urn:microsoft.com/office/officeart/2005/8/layout/radial6"/>
    <dgm:cxn modelId="{09487F0B-8625-4597-A199-9F570D1BB385}" type="presOf" srcId="{5C980836-F99C-422E-95EB-A5FEBEB22B08}" destId="{15F39A0B-6625-498A-AEF0-5B86AB099B75}" srcOrd="0" destOrd="0" presId="urn:microsoft.com/office/officeart/2005/8/layout/radial6"/>
    <dgm:cxn modelId="{232C67EA-7297-45D1-B56C-259E0822D241}" type="presOf" srcId="{C77865FC-5DDC-452F-9718-E1B11624C829}" destId="{9232182C-4980-4930-B555-6DB1E2942E82}" srcOrd="0" destOrd="0" presId="urn:microsoft.com/office/officeart/2005/8/layout/radial6"/>
    <dgm:cxn modelId="{536028C7-7CFF-4332-8563-00AC9369CBE9}" type="presParOf" srcId="{FFB39892-0C2E-44DC-A525-E296D3525E3C}" destId="{A27E47FA-BB45-4B4F-9382-0278E9559EB3}" srcOrd="0" destOrd="0" presId="urn:microsoft.com/office/officeart/2005/8/layout/radial6"/>
    <dgm:cxn modelId="{AF1F12FB-54CF-444F-8FA2-4A199AABBD18}" type="presParOf" srcId="{FFB39892-0C2E-44DC-A525-E296D3525E3C}" destId="{977D375B-EA75-4D6D-BC59-05704B4DF75E}" srcOrd="1" destOrd="0" presId="urn:microsoft.com/office/officeart/2005/8/layout/radial6"/>
    <dgm:cxn modelId="{55EFFB77-AD4C-40B5-9A69-28459C9844CC}" type="presParOf" srcId="{FFB39892-0C2E-44DC-A525-E296D3525E3C}" destId="{F1A29368-E113-4349-976F-8FE193455A09}" srcOrd="2" destOrd="0" presId="urn:microsoft.com/office/officeart/2005/8/layout/radial6"/>
    <dgm:cxn modelId="{F33C69E8-506A-4D68-8D47-C0CC9C0BA215}" type="presParOf" srcId="{FFB39892-0C2E-44DC-A525-E296D3525E3C}" destId="{B5B115C6-861D-4666-B602-03B3031BF006}" srcOrd="3" destOrd="0" presId="urn:microsoft.com/office/officeart/2005/8/layout/radial6"/>
    <dgm:cxn modelId="{AE1A3D1D-8212-4AE7-9E63-1E14DBA98A37}" type="presParOf" srcId="{FFB39892-0C2E-44DC-A525-E296D3525E3C}" destId="{016CE60A-43D5-4513-AF8D-74E918F142C3}" srcOrd="4" destOrd="0" presId="urn:microsoft.com/office/officeart/2005/8/layout/radial6"/>
    <dgm:cxn modelId="{B1AB08CD-E762-459F-9722-279485C278AA}" type="presParOf" srcId="{FFB39892-0C2E-44DC-A525-E296D3525E3C}" destId="{32AC68F6-9167-431D-B8FE-AD2675CF3E64}" srcOrd="5" destOrd="0" presId="urn:microsoft.com/office/officeart/2005/8/layout/radial6"/>
    <dgm:cxn modelId="{995C60DF-E825-4A0A-8432-81CA70B72841}" type="presParOf" srcId="{FFB39892-0C2E-44DC-A525-E296D3525E3C}" destId="{9232182C-4980-4930-B555-6DB1E2942E82}" srcOrd="6" destOrd="0" presId="urn:microsoft.com/office/officeart/2005/8/layout/radial6"/>
    <dgm:cxn modelId="{BA19E2DD-9536-4A99-A653-2ACFBFFA5918}" type="presParOf" srcId="{FFB39892-0C2E-44DC-A525-E296D3525E3C}" destId="{15F39A0B-6625-498A-AEF0-5B86AB099B75}" srcOrd="7" destOrd="0" presId="urn:microsoft.com/office/officeart/2005/8/layout/radial6"/>
    <dgm:cxn modelId="{7F406B3B-7BAA-4834-93B7-D1C57A3F90D4}" type="presParOf" srcId="{FFB39892-0C2E-44DC-A525-E296D3525E3C}" destId="{3149E64F-283D-47BB-9765-F409CB1402EC}" srcOrd="8" destOrd="0" presId="urn:microsoft.com/office/officeart/2005/8/layout/radial6"/>
    <dgm:cxn modelId="{E0BAFCC7-9B6A-43EF-A6F4-86C0ED16755A}" type="presParOf" srcId="{FFB39892-0C2E-44DC-A525-E296D3525E3C}" destId="{D58BA5CF-213E-44DF-B9FB-C14E2C1E115B}" srcOrd="9" destOrd="0" presId="urn:microsoft.com/office/officeart/2005/8/layout/radial6"/>
    <dgm:cxn modelId="{6344A79E-E62E-4748-B7FE-B0A3C48FCBF0}" type="presParOf" srcId="{FFB39892-0C2E-44DC-A525-E296D3525E3C}" destId="{F346C783-B522-45A2-BD72-6773AC4A5E83}" srcOrd="10" destOrd="0" presId="urn:microsoft.com/office/officeart/2005/8/layout/radial6"/>
    <dgm:cxn modelId="{91DBC462-BB86-4DD6-8E5E-DE7415E3C6FE}" type="presParOf" srcId="{FFB39892-0C2E-44DC-A525-E296D3525E3C}" destId="{AD66BD13-BA7A-4F95-BE35-262DE2BD0CF0}" srcOrd="11" destOrd="0" presId="urn:microsoft.com/office/officeart/2005/8/layout/radial6"/>
    <dgm:cxn modelId="{F2C00A33-71DC-42D0-ACE7-0E0A3FBF8894}" type="presParOf" srcId="{FFB39892-0C2E-44DC-A525-E296D3525E3C}" destId="{F1F70FA9-0B48-448E-9F32-A4B506D6E03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0FAFA2-8AAD-4E16-B52D-EDBA9D368E05}" type="doc">
      <dgm:prSet loTypeId="urn:microsoft.com/office/officeart/2005/8/layout/hProcess10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04BB3A3-92AC-4D0A-B2EE-0D987B1AFECA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Analyse d’articles de presse</a:t>
          </a:r>
          <a:endParaRPr lang="fr-FR" b="1" dirty="0">
            <a:solidFill>
              <a:schemeClr val="bg1"/>
            </a:solidFill>
          </a:endParaRPr>
        </a:p>
      </dgm:t>
    </dgm:pt>
    <dgm:pt modelId="{E0DA41F6-9382-4993-9B87-EC717721A597}" type="parTrans" cxnId="{7C6B90AE-8EB7-4134-8754-35F75C08593B}">
      <dgm:prSet/>
      <dgm:spPr/>
      <dgm:t>
        <a:bodyPr/>
        <a:lstStyle/>
        <a:p>
          <a:endParaRPr lang="fr-FR"/>
        </a:p>
      </dgm:t>
    </dgm:pt>
    <dgm:pt modelId="{56831E72-1CF1-44F7-ADE3-12D4C97AB268}" type="sibTrans" cxnId="{7C6B90AE-8EB7-4134-8754-35F75C08593B}">
      <dgm:prSet/>
      <dgm:spPr/>
      <dgm:t>
        <a:bodyPr/>
        <a:lstStyle/>
        <a:p>
          <a:endParaRPr lang="fr-FR"/>
        </a:p>
      </dgm:t>
    </dgm:pt>
    <dgm:pt modelId="{77462F58-8958-428F-9A6D-8A6B0BB2C8E4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Analyse de graphiques</a:t>
          </a:r>
          <a:endParaRPr lang="fr-FR" b="1" dirty="0">
            <a:solidFill>
              <a:schemeClr val="bg1"/>
            </a:solidFill>
          </a:endParaRPr>
        </a:p>
      </dgm:t>
    </dgm:pt>
    <dgm:pt modelId="{B9B3AE8F-2E94-4E3B-9FFE-9EAE7D1D3841}" type="parTrans" cxnId="{203B0AE2-038C-4418-8D43-EF7711B9745C}">
      <dgm:prSet/>
      <dgm:spPr/>
      <dgm:t>
        <a:bodyPr/>
        <a:lstStyle/>
        <a:p>
          <a:endParaRPr lang="fr-FR"/>
        </a:p>
      </dgm:t>
    </dgm:pt>
    <dgm:pt modelId="{D0AA18C0-FA4B-412E-A816-B7C673E4D2F1}" type="sibTrans" cxnId="{203B0AE2-038C-4418-8D43-EF7711B9745C}">
      <dgm:prSet/>
      <dgm:spPr/>
      <dgm:t>
        <a:bodyPr/>
        <a:lstStyle/>
        <a:p>
          <a:endParaRPr lang="fr-FR"/>
        </a:p>
      </dgm:t>
    </dgm:pt>
    <dgm:pt modelId="{E96CFF0A-04FE-4D80-8F18-26384E015459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Analyse d’un Reportage vidéo</a:t>
          </a:r>
          <a:endParaRPr lang="fr-FR" b="1" dirty="0">
            <a:solidFill>
              <a:schemeClr val="bg1"/>
            </a:solidFill>
          </a:endParaRPr>
        </a:p>
      </dgm:t>
    </dgm:pt>
    <dgm:pt modelId="{CB4F2C5E-BB88-4BD9-BA2F-1CCDBE2FA443}" type="parTrans" cxnId="{AE010CC9-72A9-4364-BFBB-5CCC96BAD4AB}">
      <dgm:prSet/>
      <dgm:spPr/>
      <dgm:t>
        <a:bodyPr/>
        <a:lstStyle/>
        <a:p>
          <a:endParaRPr lang="fr-FR"/>
        </a:p>
      </dgm:t>
    </dgm:pt>
    <dgm:pt modelId="{18B9E281-7BD2-4C67-8DB9-3BB2D3772097}" type="sibTrans" cxnId="{AE010CC9-72A9-4364-BFBB-5CCC96BAD4AB}">
      <dgm:prSet/>
      <dgm:spPr/>
      <dgm:t>
        <a:bodyPr/>
        <a:lstStyle/>
        <a:p>
          <a:endParaRPr lang="fr-FR"/>
        </a:p>
      </dgm:t>
    </dgm:pt>
    <dgm:pt modelId="{DF28C402-ED84-4445-90D4-0160AA22F79F}">
      <dgm:prSet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Analyse d’un rapport</a:t>
          </a:r>
          <a:endParaRPr lang="fr-FR" b="1" dirty="0">
            <a:solidFill>
              <a:schemeClr val="bg1"/>
            </a:solidFill>
          </a:endParaRPr>
        </a:p>
      </dgm:t>
    </dgm:pt>
    <dgm:pt modelId="{FA5C212C-4443-4F24-812B-E5302B52C1FA}" type="parTrans" cxnId="{355F9E09-A7D0-48C6-8503-5E61617123CE}">
      <dgm:prSet/>
      <dgm:spPr/>
      <dgm:t>
        <a:bodyPr/>
        <a:lstStyle/>
        <a:p>
          <a:endParaRPr lang="fr-FR"/>
        </a:p>
      </dgm:t>
    </dgm:pt>
    <dgm:pt modelId="{6233DF47-7E9C-4E37-ABF0-99848B653E82}" type="sibTrans" cxnId="{355F9E09-A7D0-48C6-8503-5E61617123CE}">
      <dgm:prSet/>
      <dgm:spPr/>
      <dgm:t>
        <a:bodyPr/>
        <a:lstStyle/>
        <a:p>
          <a:endParaRPr lang="fr-FR"/>
        </a:p>
      </dgm:t>
    </dgm:pt>
    <dgm:pt modelId="{09AD701B-88D7-4237-A8E5-E0AAE9B2AFD7}" type="pres">
      <dgm:prSet presAssocID="{CC0FAFA2-8AAD-4E16-B52D-EDBA9D368E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63C2E6-86F4-4AEE-8894-D039025F1669}" type="pres">
      <dgm:prSet presAssocID="{504BB3A3-92AC-4D0A-B2EE-0D987B1AFECA}" presName="composite" presStyleCnt="0"/>
      <dgm:spPr/>
    </dgm:pt>
    <dgm:pt modelId="{470ABF55-FB90-4006-A5FC-A484992D3C63}" type="pres">
      <dgm:prSet presAssocID="{504BB3A3-92AC-4D0A-B2EE-0D987B1AFECA}" presName="imagSh" presStyleLbl="b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EF2E36-CF8E-4543-A5E7-AD6FE783263D}" type="pres">
      <dgm:prSet presAssocID="{504BB3A3-92AC-4D0A-B2EE-0D987B1AFECA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4BFB5D-9030-46D6-8825-D83DC06B0A84}" type="pres">
      <dgm:prSet presAssocID="{56831E72-1CF1-44F7-ADE3-12D4C97AB268}" presName="sibTrans" presStyleLbl="sibTrans2D1" presStyleIdx="0" presStyleCnt="3"/>
      <dgm:spPr/>
      <dgm:t>
        <a:bodyPr/>
        <a:lstStyle/>
        <a:p>
          <a:endParaRPr lang="fr-FR"/>
        </a:p>
      </dgm:t>
    </dgm:pt>
    <dgm:pt modelId="{9CB68F72-2E64-4AFE-9CB2-4717527AB4DA}" type="pres">
      <dgm:prSet presAssocID="{56831E72-1CF1-44F7-ADE3-12D4C97AB268}" presName="connTx" presStyleLbl="sibTrans2D1" presStyleIdx="0" presStyleCnt="3"/>
      <dgm:spPr/>
      <dgm:t>
        <a:bodyPr/>
        <a:lstStyle/>
        <a:p>
          <a:endParaRPr lang="fr-FR"/>
        </a:p>
      </dgm:t>
    </dgm:pt>
    <dgm:pt modelId="{9B0ADDF7-27FA-4A0C-8638-FF4A7FCA0475}" type="pres">
      <dgm:prSet presAssocID="{DF28C402-ED84-4445-90D4-0160AA22F79F}" presName="composite" presStyleCnt="0"/>
      <dgm:spPr/>
    </dgm:pt>
    <dgm:pt modelId="{CA3CE63C-FB4D-408C-A395-B43B90E03382}" type="pres">
      <dgm:prSet presAssocID="{DF28C402-ED84-4445-90D4-0160AA22F79F}" presName="imagSh" presStyleLbl="b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4E8F3C-3258-4DF9-AE39-60062098ED24}" type="pres">
      <dgm:prSet presAssocID="{DF28C402-ED84-4445-90D4-0160AA22F79F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5A2DAE-CD79-4C36-9ABA-0BE4D65541EB}" type="pres">
      <dgm:prSet presAssocID="{6233DF47-7E9C-4E37-ABF0-99848B653E82}" presName="sibTrans" presStyleLbl="sibTrans2D1" presStyleIdx="1" presStyleCnt="3"/>
      <dgm:spPr/>
      <dgm:t>
        <a:bodyPr/>
        <a:lstStyle/>
        <a:p>
          <a:endParaRPr lang="fr-FR"/>
        </a:p>
      </dgm:t>
    </dgm:pt>
    <dgm:pt modelId="{35D1DD75-4FE0-42C3-91C0-7C008811916C}" type="pres">
      <dgm:prSet presAssocID="{6233DF47-7E9C-4E37-ABF0-99848B653E82}" presName="connTx" presStyleLbl="sibTrans2D1" presStyleIdx="1" presStyleCnt="3"/>
      <dgm:spPr/>
      <dgm:t>
        <a:bodyPr/>
        <a:lstStyle/>
        <a:p>
          <a:endParaRPr lang="fr-FR"/>
        </a:p>
      </dgm:t>
    </dgm:pt>
    <dgm:pt modelId="{AA5F21F0-E8B3-4BA1-8533-F72DC876DF8E}" type="pres">
      <dgm:prSet presAssocID="{77462F58-8958-428F-9A6D-8A6B0BB2C8E4}" presName="composite" presStyleCnt="0"/>
      <dgm:spPr/>
    </dgm:pt>
    <dgm:pt modelId="{F64FE98C-E5C5-4D2B-9FFE-521272EF66B4}" type="pres">
      <dgm:prSet presAssocID="{77462F58-8958-428F-9A6D-8A6B0BB2C8E4}" presName="imagSh" presStyleLbl="b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3E77A96-EC89-4179-918D-8DD5C413EA2B}" type="pres">
      <dgm:prSet presAssocID="{77462F58-8958-428F-9A6D-8A6B0BB2C8E4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266F56-CE80-4CDC-AAA6-4FCE21ED8554}" type="pres">
      <dgm:prSet presAssocID="{D0AA18C0-FA4B-412E-A816-B7C673E4D2F1}" presName="sibTrans" presStyleLbl="sibTrans2D1" presStyleIdx="2" presStyleCnt="3"/>
      <dgm:spPr/>
      <dgm:t>
        <a:bodyPr/>
        <a:lstStyle/>
        <a:p>
          <a:endParaRPr lang="fr-FR"/>
        </a:p>
      </dgm:t>
    </dgm:pt>
    <dgm:pt modelId="{BEC98402-3673-4211-8AC2-0ADB709C7D7C}" type="pres">
      <dgm:prSet presAssocID="{D0AA18C0-FA4B-412E-A816-B7C673E4D2F1}" presName="connTx" presStyleLbl="sibTrans2D1" presStyleIdx="2" presStyleCnt="3"/>
      <dgm:spPr/>
      <dgm:t>
        <a:bodyPr/>
        <a:lstStyle/>
        <a:p>
          <a:endParaRPr lang="fr-FR"/>
        </a:p>
      </dgm:t>
    </dgm:pt>
    <dgm:pt modelId="{E32A426A-A599-472E-9AEC-5E47DA46DFFB}" type="pres">
      <dgm:prSet presAssocID="{E96CFF0A-04FE-4D80-8F18-26384E015459}" presName="composite" presStyleCnt="0"/>
      <dgm:spPr/>
    </dgm:pt>
    <dgm:pt modelId="{4F0E6E18-F7E4-42CE-9334-E7971AAE3716}" type="pres">
      <dgm:prSet presAssocID="{E96CFF0A-04FE-4D80-8F18-26384E015459}" presName="imagSh" presStyleLbl="b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4682C7E-EFDD-40A9-97BB-9ACF71E2ED1D}" type="pres">
      <dgm:prSet presAssocID="{E96CFF0A-04FE-4D80-8F18-26384E015459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F57F17-5EE1-4C97-98EB-6FDBD76928F2}" type="presOf" srcId="{77462F58-8958-428F-9A6D-8A6B0BB2C8E4}" destId="{03E77A96-EC89-4179-918D-8DD5C413EA2B}" srcOrd="0" destOrd="0" presId="urn:microsoft.com/office/officeart/2005/8/layout/hProcess10"/>
    <dgm:cxn modelId="{215E02DD-2DBB-4B54-BABC-E7B8273F6635}" type="presOf" srcId="{E96CFF0A-04FE-4D80-8F18-26384E015459}" destId="{54682C7E-EFDD-40A9-97BB-9ACF71E2ED1D}" srcOrd="0" destOrd="0" presId="urn:microsoft.com/office/officeart/2005/8/layout/hProcess10"/>
    <dgm:cxn modelId="{EE90FEA7-14D4-4249-BD52-9F1C5DB5E76D}" type="presOf" srcId="{56831E72-1CF1-44F7-ADE3-12D4C97AB268}" destId="{9CB68F72-2E64-4AFE-9CB2-4717527AB4DA}" srcOrd="1" destOrd="0" presId="urn:microsoft.com/office/officeart/2005/8/layout/hProcess10"/>
    <dgm:cxn modelId="{355F9E09-A7D0-48C6-8503-5E61617123CE}" srcId="{CC0FAFA2-8AAD-4E16-B52D-EDBA9D368E05}" destId="{DF28C402-ED84-4445-90D4-0160AA22F79F}" srcOrd="1" destOrd="0" parTransId="{FA5C212C-4443-4F24-812B-E5302B52C1FA}" sibTransId="{6233DF47-7E9C-4E37-ABF0-99848B653E82}"/>
    <dgm:cxn modelId="{AE010CC9-72A9-4364-BFBB-5CCC96BAD4AB}" srcId="{CC0FAFA2-8AAD-4E16-B52D-EDBA9D368E05}" destId="{E96CFF0A-04FE-4D80-8F18-26384E015459}" srcOrd="3" destOrd="0" parTransId="{CB4F2C5E-BB88-4BD9-BA2F-1CCDBE2FA443}" sibTransId="{18B9E281-7BD2-4C67-8DB9-3BB2D3772097}"/>
    <dgm:cxn modelId="{B4469EEB-03F0-4979-A8E7-B08B4F4F73B4}" type="presOf" srcId="{D0AA18C0-FA4B-412E-A816-B7C673E4D2F1}" destId="{45266F56-CE80-4CDC-AAA6-4FCE21ED8554}" srcOrd="0" destOrd="0" presId="urn:microsoft.com/office/officeart/2005/8/layout/hProcess10"/>
    <dgm:cxn modelId="{203B0AE2-038C-4418-8D43-EF7711B9745C}" srcId="{CC0FAFA2-8AAD-4E16-B52D-EDBA9D368E05}" destId="{77462F58-8958-428F-9A6D-8A6B0BB2C8E4}" srcOrd="2" destOrd="0" parTransId="{B9B3AE8F-2E94-4E3B-9FFE-9EAE7D1D3841}" sibTransId="{D0AA18C0-FA4B-412E-A816-B7C673E4D2F1}"/>
    <dgm:cxn modelId="{8BAD0126-DDA9-46B2-8498-49DF6119E973}" type="presOf" srcId="{56831E72-1CF1-44F7-ADE3-12D4C97AB268}" destId="{104BFB5D-9030-46D6-8825-D83DC06B0A84}" srcOrd="0" destOrd="0" presId="urn:microsoft.com/office/officeart/2005/8/layout/hProcess10"/>
    <dgm:cxn modelId="{46E78090-C500-481E-B6B1-9D446150DD9C}" type="presOf" srcId="{6233DF47-7E9C-4E37-ABF0-99848B653E82}" destId="{35D1DD75-4FE0-42C3-91C0-7C008811916C}" srcOrd="1" destOrd="0" presId="urn:microsoft.com/office/officeart/2005/8/layout/hProcess10"/>
    <dgm:cxn modelId="{EDBC4C2C-65EB-45A6-A707-CA9792E1CE08}" type="presOf" srcId="{504BB3A3-92AC-4D0A-B2EE-0D987B1AFECA}" destId="{C8EF2E36-CF8E-4543-A5E7-AD6FE783263D}" srcOrd="0" destOrd="0" presId="urn:microsoft.com/office/officeart/2005/8/layout/hProcess10"/>
    <dgm:cxn modelId="{27D1AA35-6F55-456A-9AAA-9181CF4E83E2}" type="presOf" srcId="{DF28C402-ED84-4445-90D4-0160AA22F79F}" destId="{B14E8F3C-3258-4DF9-AE39-60062098ED24}" srcOrd="0" destOrd="0" presId="urn:microsoft.com/office/officeart/2005/8/layout/hProcess10"/>
    <dgm:cxn modelId="{7C6B90AE-8EB7-4134-8754-35F75C08593B}" srcId="{CC0FAFA2-8AAD-4E16-B52D-EDBA9D368E05}" destId="{504BB3A3-92AC-4D0A-B2EE-0D987B1AFECA}" srcOrd="0" destOrd="0" parTransId="{E0DA41F6-9382-4993-9B87-EC717721A597}" sibTransId="{56831E72-1CF1-44F7-ADE3-12D4C97AB268}"/>
    <dgm:cxn modelId="{B64A5023-028C-44DA-B263-3EE575BA0EB9}" type="presOf" srcId="{CC0FAFA2-8AAD-4E16-B52D-EDBA9D368E05}" destId="{09AD701B-88D7-4237-A8E5-E0AAE9B2AFD7}" srcOrd="0" destOrd="0" presId="urn:microsoft.com/office/officeart/2005/8/layout/hProcess10"/>
    <dgm:cxn modelId="{6832A7E8-FAE0-4B1B-9F36-C86A516EFAA5}" type="presOf" srcId="{6233DF47-7E9C-4E37-ABF0-99848B653E82}" destId="{7B5A2DAE-CD79-4C36-9ABA-0BE4D65541EB}" srcOrd="0" destOrd="0" presId="urn:microsoft.com/office/officeart/2005/8/layout/hProcess10"/>
    <dgm:cxn modelId="{5FB7621A-0D8D-4DD0-9356-2DE1A08B96E0}" type="presOf" srcId="{D0AA18C0-FA4B-412E-A816-B7C673E4D2F1}" destId="{BEC98402-3673-4211-8AC2-0ADB709C7D7C}" srcOrd="1" destOrd="0" presId="urn:microsoft.com/office/officeart/2005/8/layout/hProcess10"/>
    <dgm:cxn modelId="{0826C748-A667-4D1E-A02F-27F055678B23}" type="presParOf" srcId="{09AD701B-88D7-4237-A8E5-E0AAE9B2AFD7}" destId="{C563C2E6-86F4-4AEE-8894-D039025F1669}" srcOrd="0" destOrd="0" presId="urn:microsoft.com/office/officeart/2005/8/layout/hProcess10"/>
    <dgm:cxn modelId="{B8C65581-82F8-46D8-B1E3-5D3261789605}" type="presParOf" srcId="{C563C2E6-86F4-4AEE-8894-D039025F1669}" destId="{470ABF55-FB90-4006-A5FC-A484992D3C63}" srcOrd="0" destOrd="0" presId="urn:microsoft.com/office/officeart/2005/8/layout/hProcess10"/>
    <dgm:cxn modelId="{8512E638-EB3D-4D21-A995-737761ACB2E6}" type="presParOf" srcId="{C563C2E6-86F4-4AEE-8894-D039025F1669}" destId="{C8EF2E36-CF8E-4543-A5E7-AD6FE783263D}" srcOrd="1" destOrd="0" presId="urn:microsoft.com/office/officeart/2005/8/layout/hProcess10"/>
    <dgm:cxn modelId="{B1C62222-6B5E-4A53-B263-1738DD6FC3D2}" type="presParOf" srcId="{09AD701B-88D7-4237-A8E5-E0AAE9B2AFD7}" destId="{104BFB5D-9030-46D6-8825-D83DC06B0A84}" srcOrd="1" destOrd="0" presId="urn:microsoft.com/office/officeart/2005/8/layout/hProcess10"/>
    <dgm:cxn modelId="{0C082386-6980-44D0-96CA-320B0799AAB5}" type="presParOf" srcId="{104BFB5D-9030-46D6-8825-D83DC06B0A84}" destId="{9CB68F72-2E64-4AFE-9CB2-4717527AB4DA}" srcOrd="0" destOrd="0" presId="urn:microsoft.com/office/officeart/2005/8/layout/hProcess10"/>
    <dgm:cxn modelId="{8C6F3A7F-44EF-4AFC-8571-54C59D242B97}" type="presParOf" srcId="{09AD701B-88D7-4237-A8E5-E0AAE9B2AFD7}" destId="{9B0ADDF7-27FA-4A0C-8638-FF4A7FCA0475}" srcOrd="2" destOrd="0" presId="urn:microsoft.com/office/officeart/2005/8/layout/hProcess10"/>
    <dgm:cxn modelId="{45A89270-6879-48BF-ACA7-D32214A92FFC}" type="presParOf" srcId="{9B0ADDF7-27FA-4A0C-8638-FF4A7FCA0475}" destId="{CA3CE63C-FB4D-408C-A395-B43B90E03382}" srcOrd="0" destOrd="0" presId="urn:microsoft.com/office/officeart/2005/8/layout/hProcess10"/>
    <dgm:cxn modelId="{72A9B7EC-57F1-46F6-AB5B-A77AEA7CA3C9}" type="presParOf" srcId="{9B0ADDF7-27FA-4A0C-8638-FF4A7FCA0475}" destId="{B14E8F3C-3258-4DF9-AE39-60062098ED24}" srcOrd="1" destOrd="0" presId="urn:microsoft.com/office/officeart/2005/8/layout/hProcess10"/>
    <dgm:cxn modelId="{B9438572-4583-429A-8B9D-89CDADF43E10}" type="presParOf" srcId="{09AD701B-88D7-4237-A8E5-E0AAE9B2AFD7}" destId="{7B5A2DAE-CD79-4C36-9ABA-0BE4D65541EB}" srcOrd="3" destOrd="0" presId="urn:microsoft.com/office/officeart/2005/8/layout/hProcess10"/>
    <dgm:cxn modelId="{FB0C48C6-B0D8-454B-BFEF-2B43D18EDFAC}" type="presParOf" srcId="{7B5A2DAE-CD79-4C36-9ABA-0BE4D65541EB}" destId="{35D1DD75-4FE0-42C3-91C0-7C008811916C}" srcOrd="0" destOrd="0" presId="urn:microsoft.com/office/officeart/2005/8/layout/hProcess10"/>
    <dgm:cxn modelId="{0FFE8D00-7837-49D1-BF71-E179EDEF248C}" type="presParOf" srcId="{09AD701B-88D7-4237-A8E5-E0AAE9B2AFD7}" destId="{AA5F21F0-E8B3-4BA1-8533-F72DC876DF8E}" srcOrd="4" destOrd="0" presId="urn:microsoft.com/office/officeart/2005/8/layout/hProcess10"/>
    <dgm:cxn modelId="{EF6CF53C-8A41-47EC-9168-6F25BC1B7506}" type="presParOf" srcId="{AA5F21F0-E8B3-4BA1-8533-F72DC876DF8E}" destId="{F64FE98C-E5C5-4D2B-9FFE-521272EF66B4}" srcOrd="0" destOrd="0" presId="urn:microsoft.com/office/officeart/2005/8/layout/hProcess10"/>
    <dgm:cxn modelId="{BFC85001-DDF5-4572-8D75-C3A1594952FC}" type="presParOf" srcId="{AA5F21F0-E8B3-4BA1-8533-F72DC876DF8E}" destId="{03E77A96-EC89-4179-918D-8DD5C413EA2B}" srcOrd="1" destOrd="0" presId="urn:microsoft.com/office/officeart/2005/8/layout/hProcess10"/>
    <dgm:cxn modelId="{0E2DD39A-7674-4E8E-B858-2D36E2B84795}" type="presParOf" srcId="{09AD701B-88D7-4237-A8E5-E0AAE9B2AFD7}" destId="{45266F56-CE80-4CDC-AAA6-4FCE21ED8554}" srcOrd="5" destOrd="0" presId="urn:microsoft.com/office/officeart/2005/8/layout/hProcess10"/>
    <dgm:cxn modelId="{CE49EE69-AA51-4260-AA58-D5EFAA870103}" type="presParOf" srcId="{45266F56-CE80-4CDC-AAA6-4FCE21ED8554}" destId="{BEC98402-3673-4211-8AC2-0ADB709C7D7C}" srcOrd="0" destOrd="0" presId="urn:microsoft.com/office/officeart/2005/8/layout/hProcess10"/>
    <dgm:cxn modelId="{50127EE3-62DC-4ED9-8957-CC5158ADDA01}" type="presParOf" srcId="{09AD701B-88D7-4237-A8E5-E0AAE9B2AFD7}" destId="{E32A426A-A599-472E-9AEC-5E47DA46DFFB}" srcOrd="6" destOrd="0" presId="urn:microsoft.com/office/officeart/2005/8/layout/hProcess10"/>
    <dgm:cxn modelId="{D3DE2862-7D5A-4750-8101-1FE37C0DB57F}" type="presParOf" srcId="{E32A426A-A599-472E-9AEC-5E47DA46DFFB}" destId="{4F0E6E18-F7E4-42CE-9334-E7971AAE3716}" srcOrd="0" destOrd="0" presId="urn:microsoft.com/office/officeart/2005/8/layout/hProcess10"/>
    <dgm:cxn modelId="{7C457293-00B2-4C20-9173-7DA57A501C09}" type="presParOf" srcId="{E32A426A-A599-472E-9AEC-5E47DA46DFFB}" destId="{54682C7E-EFDD-40A9-97BB-9ACF71E2ED1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BB2173-D633-4099-A0F8-DDB0D50C0EFD}" type="doc">
      <dgm:prSet loTypeId="urn:microsoft.com/office/officeart/2005/8/layout/hierarchy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DCD7364-A40B-4A67-AFEB-D333641FB515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Un rendu</a:t>
          </a:r>
          <a:endParaRPr lang="fr-FR" b="1" dirty="0">
            <a:solidFill>
              <a:schemeClr val="bg1"/>
            </a:solidFill>
          </a:endParaRPr>
        </a:p>
      </dgm:t>
    </dgm:pt>
    <dgm:pt modelId="{CD75A8E7-8053-4CAA-B733-2B3297CB8C16}" type="parTrans" cxnId="{314D228C-67C3-4058-94AE-85DE342A607D}">
      <dgm:prSet/>
      <dgm:spPr/>
      <dgm:t>
        <a:bodyPr/>
        <a:lstStyle/>
        <a:p>
          <a:endParaRPr lang="fr-FR"/>
        </a:p>
      </dgm:t>
    </dgm:pt>
    <dgm:pt modelId="{9010CDE4-B826-4F4D-81F3-375EFE289A9D}" type="sibTrans" cxnId="{314D228C-67C3-4058-94AE-85DE342A607D}">
      <dgm:prSet/>
      <dgm:spPr/>
      <dgm:t>
        <a:bodyPr/>
        <a:lstStyle/>
        <a:p>
          <a:endParaRPr lang="fr-FR"/>
        </a:p>
      </dgm:t>
    </dgm:pt>
    <dgm:pt modelId="{086C6398-9663-4386-827C-A5A58F69D405}">
      <dgm:prSet phldrT="[Texte]"/>
      <dgm:spPr/>
      <dgm:t>
        <a:bodyPr/>
        <a:lstStyle/>
        <a:p>
          <a:r>
            <a:rPr lang="fr-FR" b="1" dirty="0" smtClean="0"/>
            <a:t>Sous forme papier</a:t>
          </a:r>
          <a:endParaRPr lang="fr-FR" b="1" dirty="0"/>
        </a:p>
      </dgm:t>
    </dgm:pt>
    <dgm:pt modelId="{C1262766-B5A4-4ED8-8037-42C6235CEB99}" type="parTrans" cxnId="{FC9F536E-CEA4-4DD9-9D9E-EA3AB6C9E742}">
      <dgm:prSet/>
      <dgm:spPr/>
      <dgm:t>
        <a:bodyPr/>
        <a:lstStyle/>
        <a:p>
          <a:endParaRPr lang="fr-FR"/>
        </a:p>
      </dgm:t>
    </dgm:pt>
    <dgm:pt modelId="{AC1F8099-F7EB-41E3-B79A-C6A471984408}" type="sibTrans" cxnId="{FC9F536E-CEA4-4DD9-9D9E-EA3AB6C9E742}">
      <dgm:prSet/>
      <dgm:spPr/>
      <dgm:t>
        <a:bodyPr/>
        <a:lstStyle/>
        <a:p>
          <a:endParaRPr lang="fr-FR"/>
        </a:p>
      </dgm:t>
    </dgm:pt>
    <dgm:pt modelId="{DEC60C5C-D59D-4319-AF45-66AD6C15E624}">
      <dgm:prSet phldrT="[Texte]"/>
      <dgm:spPr/>
      <dgm:t>
        <a:bodyPr/>
        <a:lstStyle/>
        <a:p>
          <a:r>
            <a:rPr lang="fr-FR" b="1" dirty="0" smtClean="0"/>
            <a:t>Sous forme informatique</a:t>
          </a:r>
          <a:endParaRPr lang="fr-FR" b="1" dirty="0"/>
        </a:p>
      </dgm:t>
    </dgm:pt>
    <dgm:pt modelId="{09E22393-FEE9-4A3C-8120-6AB398758A7D}" type="parTrans" cxnId="{5597187B-3732-49B8-8333-737A2E5EC964}">
      <dgm:prSet/>
      <dgm:spPr/>
      <dgm:t>
        <a:bodyPr/>
        <a:lstStyle/>
        <a:p>
          <a:endParaRPr lang="fr-FR"/>
        </a:p>
      </dgm:t>
    </dgm:pt>
    <dgm:pt modelId="{8E20795F-0EF3-4213-B177-2DBFD83F0CD2}" type="sibTrans" cxnId="{5597187B-3732-49B8-8333-737A2E5EC964}">
      <dgm:prSet/>
      <dgm:spPr/>
      <dgm:t>
        <a:bodyPr/>
        <a:lstStyle/>
        <a:p>
          <a:endParaRPr lang="fr-FR"/>
        </a:p>
      </dgm:t>
    </dgm:pt>
    <dgm:pt modelId="{47318BEC-915B-44D6-A452-574C42B0E0FA}" type="pres">
      <dgm:prSet presAssocID="{60BB2173-D633-4099-A0F8-DDB0D50C0E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F4061AC-3D0C-42BE-B58F-ED55A7476113}" type="pres">
      <dgm:prSet presAssocID="{CDCD7364-A40B-4A67-AFEB-D333641FB515}" presName="root" presStyleCnt="0"/>
      <dgm:spPr/>
    </dgm:pt>
    <dgm:pt modelId="{E10115F3-B495-42C2-ABF3-ECFC8EA29F6F}" type="pres">
      <dgm:prSet presAssocID="{CDCD7364-A40B-4A67-AFEB-D333641FB515}" presName="rootComposite" presStyleCnt="0"/>
      <dgm:spPr/>
    </dgm:pt>
    <dgm:pt modelId="{D3FC3082-0A36-43CC-954A-C41740529343}" type="pres">
      <dgm:prSet presAssocID="{CDCD7364-A40B-4A67-AFEB-D333641FB515}" presName="rootText" presStyleLbl="node1" presStyleIdx="0" presStyleCnt="1" custLinFactNeighborY="4969"/>
      <dgm:spPr/>
      <dgm:t>
        <a:bodyPr/>
        <a:lstStyle/>
        <a:p>
          <a:endParaRPr lang="fr-FR"/>
        </a:p>
      </dgm:t>
    </dgm:pt>
    <dgm:pt modelId="{CFD84080-59EC-413B-B4AB-5C21B14C8367}" type="pres">
      <dgm:prSet presAssocID="{CDCD7364-A40B-4A67-AFEB-D333641FB515}" presName="rootConnector" presStyleLbl="node1" presStyleIdx="0" presStyleCnt="1"/>
      <dgm:spPr/>
      <dgm:t>
        <a:bodyPr/>
        <a:lstStyle/>
        <a:p>
          <a:endParaRPr lang="fr-FR"/>
        </a:p>
      </dgm:t>
    </dgm:pt>
    <dgm:pt modelId="{5517DDE6-C8CF-4E70-BB46-BA9C1A169521}" type="pres">
      <dgm:prSet presAssocID="{CDCD7364-A40B-4A67-AFEB-D333641FB515}" presName="childShape" presStyleCnt="0"/>
      <dgm:spPr/>
    </dgm:pt>
    <dgm:pt modelId="{31CBB21D-7D70-427A-8BD4-B1B8922DA433}" type="pres">
      <dgm:prSet presAssocID="{C1262766-B5A4-4ED8-8037-42C6235CEB99}" presName="Name13" presStyleLbl="parChTrans1D2" presStyleIdx="0" presStyleCnt="2"/>
      <dgm:spPr/>
      <dgm:t>
        <a:bodyPr/>
        <a:lstStyle/>
        <a:p>
          <a:endParaRPr lang="fr-FR"/>
        </a:p>
      </dgm:t>
    </dgm:pt>
    <dgm:pt modelId="{8726B175-0AD8-4EDF-BE0F-43C7AE576C90}" type="pres">
      <dgm:prSet presAssocID="{086C6398-9663-4386-827C-A5A58F69D40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99107D-BD82-4D90-A540-B069ADD7D702}" type="pres">
      <dgm:prSet presAssocID="{09E22393-FEE9-4A3C-8120-6AB398758A7D}" presName="Name13" presStyleLbl="parChTrans1D2" presStyleIdx="1" presStyleCnt="2"/>
      <dgm:spPr/>
      <dgm:t>
        <a:bodyPr/>
        <a:lstStyle/>
        <a:p>
          <a:endParaRPr lang="fr-FR"/>
        </a:p>
      </dgm:t>
    </dgm:pt>
    <dgm:pt modelId="{FFBB4670-B08C-4C3B-99F5-824E8D74FB8A}" type="pres">
      <dgm:prSet presAssocID="{DEC60C5C-D59D-4319-AF45-66AD6C15E62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B124EF-534B-4046-9791-BA79BF4681F2}" type="presOf" srcId="{CDCD7364-A40B-4A67-AFEB-D333641FB515}" destId="{D3FC3082-0A36-43CC-954A-C41740529343}" srcOrd="0" destOrd="0" presId="urn:microsoft.com/office/officeart/2005/8/layout/hierarchy3"/>
    <dgm:cxn modelId="{41221C12-4E66-4FF3-949C-911BEE5C7694}" type="presOf" srcId="{DEC60C5C-D59D-4319-AF45-66AD6C15E624}" destId="{FFBB4670-B08C-4C3B-99F5-824E8D74FB8A}" srcOrd="0" destOrd="0" presId="urn:microsoft.com/office/officeart/2005/8/layout/hierarchy3"/>
    <dgm:cxn modelId="{314D228C-67C3-4058-94AE-85DE342A607D}" srcId="{60BB2173-D633-4099-A0F8-DDB0D50C0EFD}" destId="{CDCD7364-A40B-4A67-AFEB-D333641FB515}" srcOrd="0" destOrd="0" parTransId="{CD75A8E7-8053-4CAA-B733-2B3297CB8C16}" sibTransId="{9010CDE4-B826-4F4D-81F3-375EFE289A9D}"/>
    <dgm:cxn modelId="{48215894-573A-4FAC-BDBC-588DD1159B89}" type="presOf" srcId="{CDCD7364-A40B-4A67-AFEB-D333641FB515}" destId="{CFD84080-59EC-413B-B4AB-5C21B14C8367}" srcOrd="1" destOrd="0" presId="urn:microsoft.com/office/officeart/2005/8/layout/hierarchy3"/>
    <dgm:cxn modelId="{5597187B-3732-49B8-8333-737A2E5EC964}" srcId="{CDCD7364-A40B-4A67-AFEB-D333641FB515}" destId="{DEC60C5C-D59D-4319-AF45-66AD6C15E624}" srcOrd="1" destOrd="0" parTransId="{09E22393-FEE9-4A3C-8120-6AB398758A7D}" sibTransId="{8E20795F-0EF3-4213-B177-2DBFD83F0CD2}"/>
    <dgm:cxn modelId="{03C3E49D-4879-4157-971E-3DF1AB12DBD4}" type="presOf" srcId="{086C6398-9663-4386-827C-A5A58F69D405}" destId="{8726B175-0AD8-4EDF-BE0F-43C7AE576C90}" srcOrd="0" destOrd="0" presId="urn:microsoft.com/office/officeart/2005/8/layout/hierarchy3"/>
    <dgm:cxn modelId="{822D4042-2D18-4371-817B-BD3F294A927A}" type="presOf" srcId="{C1262766-B5A4-4ED8-8037-42C6235CEB99}" destId="{31CBB21D-7D70-427A-8BD4-B1B8922DA433}" srcOrd="0" destOrd="0" presId="urn:microsoft.com/office/officeart/2005/8/layout/hierarchy3"/>
    <dgm:cxn modelId="{FC9F536E-CEA4-4DD9-9D9E-EA3AB6C9E742}" srcId="{CDCD7364-A40B-4A67-AFEB-D333641FB515}" destId="{086C6398-9663-4386-827C-A5A58F69D405}" srcOrd="0" destOrd="0" parTransId="{C1262766-B5A4-4ED8-8037-42C6235CEB99}" sibTransId="{AC1F8099-F7EB-41E3-B79A-C6A471984408}"/>
    <dgm:cxn modelId="{2BFF4A17-27A9-4DFB-89FF-7707F0638F8B}" type="presOf" srcId="{09E22393-FEE9-4A3C-8120-6AB398758A7D}" destId="{C899107D-BD82-4D90-A540-B069ADD7D702}" srcOrd="0" destOrd="0" presId="urn:microsoft.com/office/officeart/2005/8/layout/hierarchy3"/>
    <dgm:cxn modelId="{77A73A92-4745-48CE-BD7E-BF115BE3293A}" type="presOf" srcId="{60BB2173-D633-4099-A0F8-DDB0D50C0EFD}" destId="{47318BEC-915B-44D6-A452-574C42B0E0FA}" srcOrd="0" destOrd="0" presId="urn:microsoft.com/office/officeart/2005/8/layout/hierarchy3"/>
    <dgm:cxn modelId="{E94A6BB8-37F5-4D2C-BA56-ADEA9BF7467F}" type="presParOf" srcId="{47318BEC-915B-44D6-A452-574C42B0E0FA}" destId="{6F4061AC-3D0C-42BE-B58F-ED55A7476113}" srcOrd="0" destOrd="0" presId="urn:microsoft.com/office/officeart/2005/8/layout/hierarchy3"/>
    <dgm:cxn modelId="{8699B4B7-09D2-4C2F-8AED-593FF297F827}" type="presParOf" srcId="{6F4061AC-3D0C-42BE-B58F-ED55A7476113}" destId="{E10115F3-B495-42C2-ABF3-ECFC8EA29F6F}" srcOrd="0" destOrd="0" presId="urn:microsoft.com/office/officeart/2005/8/layout/hierarchy3"/>
    <dgm:cxn modelId="{3BE16F4D-9A68-4F3B-8339-AF1FF028B1D7}" type="presParOf" srcId="{E10115F3-B495-42C2-ABF3-ECFC8EA29F6F}" destId="{D3FC3082-0A36-43CC-954A-C41740529343}" srcOrd="0" destOrd="0" presId="urn:microsoft.com/office/officeart/2005/8/layout/hierarchy3"/>
    <dgm:cxn modelId="{A0CE08E9-A4CB-403F-8A5F-1657D8336B0C}" type="presParOf" srcId="{E10115F3-B495-42C2-ABF3-ECFC8EA29F6F}" destId="{CFD84080-59EC-413B-B4AB-5C21B14C8367}" srcOrd="1" destOrd="0" presId="urn:microsoft.com/office/officeart/2005/8/layout/hierarchy3"/>
    <dgm:cxn modelId="{DF250B37-7F9F-4312-8EF4-7E580D49C95F}" type="presParOf" srcId="{6F4061AC-3D0C-42BE-B58F-ED55A7476113}" destId="{5517DDE6-C8CF-4E70-BB46-BA9C1A169521}" srcOrd="1" destOrd="0" presId="urn:microsoft.com/office/officeart/2005/8/layout/hierarchy3"/>
    <dgm:cxn modelId="{1481FAF5-3424-4D4A-A14C-F1884DCFA63E}" type="presParOf" srcId="{5517DDE6-C8CF-4E70-BB46-BA9C1A169521}" destId="{31CBB21D-7D70-427A-8BD4-B1B8922DA433}" srcOrd="0" destOrd="0" presId="urn:microsoft.com/office/officeart/2005/8/layout/hierarchy3"/>
    <dgm:cxn modelId="{C4E74A5F-9AA3-42C1-ACF1-2F4F8E87D8B0}" type="presParOf" srcId="{5517DDE6-C8CF-4E70-BB46-BA9C1A169521}" destId="{8726B175-0AD8-4EDF-BE0F-43C7AE576C90}" srcOrd="1" destOrd="0" presId="urn:microsoft.com/office/officeart/2005/8/layout/hierarchy3"/>
    <dgm:cxn modelId="{92C0B836-C9AD-4D94-A05C-03FF97D0D68C}" type="presParOf" srcId="{5517DDE6-C8CF-4E70-BB46-BA9C1A169521}" destId="{C899107D-BD82-4D90-A540-B069ADD7D702}" srcOrd="2" destOrd="0" presId="urn:microsoft.com/office/officeart/2005/8/layout/hierarchy3"/>
    <dgm:cxn modelId="{0C4692CE-FFB2-4D84-8313-F6AF0F39B53F}" type="presParOf" srcId="{5517DDE6-C8CF-4E70-BB46-BA9C1A169521}" destId="{FFBB4670-B08C-4C3B-99F5-824E8D74FB8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BA2275-C4BF-45DC-99F2-52EC2535771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46000">
              <a:schemeClr val="accent5">
                <a:shade val="8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Objectif 1</a:t>
          </a:r>
          <a:endParaRPr lang="fr-FR" sz="1800" kern="1200" dirty="0"/>
        </a:p>
      </dsp:txBody>
      <dsp:txXfrm rot="5400000">
        <a:off x="-237626" y="237626"/>
        <a:ext cx="1584175" cy="1108923"/>
      </dsp:txXfrm>
    </dsp:sp>
    <dsp:sp modelId="{65DF569B-5535-4800-A16A-45028ADA5066}">
      <dsp:nvSpPr>
        <dsp:cNvPr id="0" name=""/>
        <dsp:cNvSpPr/>
      </dsp:nvSpPr>
      <dsp:spPr>
        <a:xfrm rot="5400000">
          <a:off x="3531992" y="-2423069"/>
          <a:ext cx="1029714" cy="58758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kern="1200" dirty="0" smtClean="0"/>
            <a:t>L’élève devient acteur de l’acquisition des savoirs.</a:t>
          </a:r>
          <a:endParaRPr lang="fr-FR" sz="3100" kern="1200" dirty="0"/>
        </a:p>
      </dsp:txBody>
      <dsp:txXfrm rot="5400000">
        <a:off x="3531992" y="-2423069"/>
        <a:ext cx="1029714" cy="58758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BA2275-C4BF-45DC-99F2-52EC2535771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46000">
              <a:schemeClr val="accent5">
                <a:lumMod val="40000"/>
                <a:lumOff val="6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Objectif 2</a:t>
          </a:r>
          <a:endParaRPr lang="fr-FR" sz="1800" kern="1200" dirty="0"/>
        </a:p>
      </dsp:txBody>
      <dsp:txXfrm rot="5400000">
        <a:off x="-237626" y="237626"/>
        <a:ext cx="1584175" cy="1108923"/>
      </dsp:txXfrm>
    </dsp:sp>
    <dsp:sp modelId="{65DF569B-5535-4800-A16A-45028ADA5066}">
      <dsp:nvSpPr>
        <dsp:cNvPr id="0" name=""/>
        <dsp:cNvSpPr/>
      </dsp:nvSpPr>
      <dsp:spPr>
        <a:xfrm rot="5400000">
          <a:off x="3531992" y="-2423069"/>
          <a:ext cx="1029714" cy="58758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kern="1200" dirty="0" smtClean="0"/>
            <a:t>La méthode favorise le réinvestissement des notions.</a:t>
          </a:r>
          <a:endParaRPr lang="fr-FR" sz="3000" kern="1200" dirty="0"/>
        </a:p>
      </dsp:txBody>
      <dsp:txXfrm rot="5400000">
        <a:off x="3531992" y="-2423069"/>
        <a:ext cx="1029714" cy="58758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BA2275-C4BF-45DC-99F2-52EC25357718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46000">
              <a:schemeClr val="tx1">
                <a:lumMod val="9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>
              <a:solidFill>
                <a:schemeClr val="bg1"/>
              </a:solidFill>
            </a:rPr>
            <a:t>Objectif 3</a:t>
          </a:r>
          <a:endParaRPr lang="fr-FR" sz="1800" kern="1200" dirty="0"/>
        </a:p>
      </dsp:txBody>
      <dsp:txXfrm rot="5400000">
        <a:off x="-237626" y="237626"/>
        <a:ext cx="1584175" cy="1108923"/>
      </dsp:txXfrm>
    </dsp:sp>
    <dsp:sp modelId="{65DF569B-5535-4800-A16A-45028ADA5066}">
      <dsp:nvSpPr>
        <dsp:cNvPr id="0" name=""/>
        <dsp:cNvSpPr/>
      </dsp:nvSpPr>
      <dsp:spPr>
        <a:xfrm rot="5400000">
          <a:off x="3531992" y="-2423069"/>
          <a:ext cx="1029714" cy="58758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kern="1200" dirty="0" smtClean="0"/>
            <a:t>L’élève peut tirer parti de ses PFMP.</a:t>
          </a:r>
          <a:endParaRPr lang="fr-FR" sz="3100" kern="1200" dirty="0"/>
        </a:p>
      </dsp:txBody>
      <dsp:txXfrm rot="5400000">
        <a:off x="3531992" y="-2423069"/>
        <a:ext cx="1029714" cy="58758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F70FA9-0B48-448E-9F32-A4B506D6E032}">
      <dsp:nvSpPr>
        <dsp:cNvPr id="0" name=""/>
        <dsp:cNvSpPr/>
      </dsp:nvSpPr>
      <dsp:spPr>
        <a:xfrm>
          <a:off x="1119149" y="359121"/>
          <a:ext cx="2393876" cy="239387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BA5CF-213E-44DF-B9FB-C14E2C1E115B}">
      <dsp:nvSpPr>
        <dsp:cNvPr id="0" name=""/>
        <dsp:cNvSpPr/>
      </dsp:nvSpPr>
      <dsp:spPr>
        <a:xfrm>
          <a:off x="1119149" y="359121"/>
          <a:ext cx="2393876" cy="239387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2">
            <a:hueOff val="7914410"/>
            <a:satOff val="-51814"/>
            <a:lumOff val="1137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32182C-4980-4930-B555-6DB1E2942E82}">
      <dsp:nvSpPr>
        <dsp:cNvPr id="0" name=""/>
        <dsp:cNvSpPr/>
      </dsp:nvSpPr>
      <dsp:spPr>
        <a:xfrm>
          <a:off x="1119149" y="359121"/>
          <a:ext cx="2393876" cy="2393876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2">
            <a:hueOff val="3957205"/>
            <a:satOff val="-25907"/>
            <a:lumOff val="568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B115C6-861D-4666-B602-03B3031BF006}">
      <dsp:nvSpPr>
        <dsp:cNvPr id="0" name=""/>
        <dsp:cNvSpPr/>
      </dsp:nvSpPr>
      <dsp:spPr>
        <a:xfrm>
          <a:off x="1119149" y="359121"/>
          <a:ext cx="2393876" cy="2393876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E47FA-BB45-4B4F-9382-0278E9559EB3}">
      <dsp:nvSpPr>
        <dsp:cNvPr id="0" name=""/>
        <dsp:cNvSpPr/>
      </dsp:nvSpPr>
      <dsp:spPr>
        <a:xfrm>
          <a:off x="1765338" y="1005310"/>
          <a:ext cx="1101498" cy="11014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bg1"/>
              </a:solidFill>
            </a:rPr>
            <a:t>Etude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1765338" y="1005310"/>
        <a:ext cx="1101498" cy="1101498"/>
      </dsp:txXfrm>
    </dsp:sp>
    <dsp:sp modelId="{977D375B-EA75-4D6D-BC59-05704B4DF75E}">
      <dsp:nvSpPr>
        <dsp:cNvPr id="0" name=""/>
        <dsp:cNvSpPr/>
      </dsp:nvSpPr>
      <dsp:spPr>
        <a:xfrm>
          <a:off x="1768909" y="1354"/>
          <a:ext cx="1094357" cy="7710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bg1"/>
              </a:solidFill>
            </a:rPr>
            <a:t>Un travail personnel</a:t>
          </a:r>
          <a:endParaRPr lang="fr-FR" sz="1100" b="1" kern="1200" dirty="0">
            <a:solidFill>
              <a:schemeClr val="bg1"/>
            </a:solidFill>
          </a:endParaRPr>
        </a:p>
      </dsp:txBody>
      <dsp:txXfrm>
        <a:off x="1768909" y="1354"/>
        <a:ext cx="1094357" cy="771049"/>
      </dsp:txXfrm>
    </dsp:sp>
    <dsp:sp modelId="{016CE60A-43D5-4513-AF8D-74E918F142C3}">
      <dsp:nvSpPr>
        <dsp:cNvPr id="0" name=""/>
        <dsp:cNvSpPr/>
      </dsp:nvSpPr>
      <dsp:spPr>
        <a:xfrm>
          <a:off x="2938089" y="1170535"/>
          <a:ext cx="1094357" cy="771049"/>
        </a:xfrm>
        <a:prstGeom prst="ellipse">
          <a:avLst/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60000"/>
                <a:satMod val="160000"/>
              </a:schemeClr>
            </a:gs>
            <a:gs pos="46000">
              <a:schemeClr val="accent2">
                <a:hueOff val="3957205"/>
                <a:satOff val="-25907"/>
                <a:lumOff val="5685"/>
                <a:alphaOff val="0"/>
                <a:tint val="86000"/>
                <a:satMod val="160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En 2 temps</a:t>
          </a:r>
          <a:endParaRPr lang="fr-FR" sz="1200" b="1" kern="1200" dirty="0">
            <a:solidFill>
              <a:schemeClr val="bg1"/>
            </a:solidFill>
          </a:endParaRPr>
        </a:p>
      </dsp:txBody>
      <dsp:txXfrm>
        <a:off x="2938089" y="1170535"/>
        <a:ext cx="1094357" cy="771049"/>
      </dsp:txXfrm>
    </dsp:sp>
    <dsp:sp modelId="{15F39A0B-6625-498A-AEF0-5B86AB099B75}">
      <dsp:nvSpPr>
        <dsp:cNvPr id="0" name=""/>
        <dsp:cNvSpPr/>
      </dsp:nvSpPr>
      <dsp:spPr>
        <a:xfrm>
          <a:off x="1768909" y="2339716"/>
          <a:ext cx="1094357" cy="771049"/>
        </a:xfrm>
        <a:prstGeom prst="ellipse">
          <a:avLst/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60000"/>
                <a:satMod val="160000"/>
              </a:schemeClr>
            </a:gs>
            <a:gs pos="46000">
              <a:schemeClr val="accent2">
                <a:hueOff val="7914410"/>
                <a:satOff val="-51814"/>
                <a:lumOff val="11371"/>
                <a:alphaOff val="0"/>
                <a:tint val="86000"/>
                <a:satMod val="160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Sur 2 ans</a:t>
          </a:r>
          <a:endParaRPr lang="fr-FR" sz="1200" b="1" kern="1200" dirty="0">
            <a:solidFill>
              <a:schemeClr val="bg1"/>
            </a:solidFill>
          </a:endParaRPr>
        </a:p>
      </dsp:txBody>
      <dsp:txXfrm>
        <a:off x="1768909" y="2339716"/>
        <a:ext cx="1094357" cy="771049"/>
      </dsp:txXfrm>
    </dsp:sp>
    <dsp:sp modelId="{F346C783-B522-45A2-BD72-6773AC4A5E83}">
      <dsp:nvSpPr>
        <dsp:cNvPr id="0" name=""/>
        <dsp:cNvSpPr/>
      </dsp:nvSpPr>
      <dsp:spPr>
        <a:xfrm>
          <a:off x="599728" y="1170535"/>
          <a:ext cx="1094357" cy="771049"/>
        </a:xfrm>
        <a:prstGeom prst="ellipse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60000"/>
                <a:satMod val="160000"/>
              </a:schemeClr>
            </a:gs>
            <a:gs pos="46000">
              <a:schemeClr val="accent2">
                <a:hueOff val="11871614"/>
                <a:satOff val="-77721"/>
                <a:lumOff val="17056"/>
                <a:alphaOff val="0"/>
                <a:tint val="86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Pour un dossier complet</a:t>
          </a:r>
          <a:endParaRPr lang="fr-FR" sz="1200" b="1" kern="1200" dirty="0">
            <a:solidFill>
              <a:schemeClr val="bg1"/>
            </a:solidFill>
          </a:endParaRPr>
        </a:p>
      </dsp:txBody>
      <dsp:txXfrm>
        <a:off x="599728" y="1170535"/>
        <a:ext cx="1094357" cy="7710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0ABF55-FB90-4006-A5FC-A484992D3C63}">
      <dsp:nvSpPr>
        <dsp:cNvPr id="0" name=""/>
        <dsp:cNvSpPr/>
      </dsp:nvSpPr>
      <dsp:spPr>
        <a:xfrm>
          <a:off x="1036" y="684454"/>
          <a:ext cx="1349676" cy="13496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8EF2E36-CF8E-4543-A5E7-AD6FE783263D}">
      <dsp:nvSpPr>
        <dsp:cNvPr id="0" name=""/>
        <dsp:cNvSpPr/>
      </dsp:nvSpPr>
      <dsp:spPr>
        <a:xfrm>
          <a:off x="220751" y="1494260"/>
          <a:ext cx="1349676" cy="134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Analyse d’articles de presse</a:t>
          </a:r>
          <a:endParaRPr lang="fr-FR" sz="1600" b="1" kern="1200" dirty="0">
            <a:solidFill>
              <a:schemeClr val="bg1"/>
            </a:solidFill>
          </a:endParaRPr>
        </a:p>
      </dsp:txBody>
      <dsp:txXfrm>
        <a:off x="220751" y="1494260"/>
        <a:ext cx="1349676" cy="1349676"/>
      </dsp:txXfrm>
    </dsp:sp>
    <dsp:sp modelId="{104BFB5D-9030-46D6-8825-D83DC06B0A84}">
      <dsp:nvSpPr>
        <dsp:cNvPr id="0" name=""/>
        <dsp:cNvSpPr/>
      </dsp:nvSpPr>
      <dsp:spPr>
        <a:xfrm>
          <a:off x="1610690" y="1197138"/>
          <a:ext cx="259977" cy="324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1610690" y="1197138"/>
        <a:ext cx="259977" cy="324308"/>
      </dsp:txXfrm>
    </dsp:sp>
    <dsp:sp modelId="{CA3CE63C-FB4D-408C-A395-B43B90E03382}">
      <dsp:nvSpPr>
        <dsp:cNvPr id="0" name=""/>
        <dsp:cNvSpPr/>
      </dsp:nvSpPr>
      <dsp:spPr>
        <a:xfrm>
          <a:off x="2093505" y="684454"/>
          <a:ext cx="1349676" cy="13496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14E8F3C-3258-4DF9-AE39-60062098ED24}">
      <dsp:nvSpPr>
        <dsp:cNvPr id="0" name=""/>
        <dsp:cNvSpPr/>
      </dsp:nvSpPr>
      <dsp:spPr>
        <a:xfrm>
          <a:off x="2313220" y="1494260"/>
          <a:ext cx="1349676" cy="134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60000"/>
                <a:satMod val="160000"/>
              </a:schemeClr>
            </a:gs>
            <a:gs pos="46000">
              <a:schemeClr val="accent2">
                <a:hueOff val="3957205"/>
                <a:satOff val="-25907"/>
                <a:lumOff val="5685"/>
                <a:alphaOff val="0"/>
                <a:tint val="86000"/>
                <a:satMod val="160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Analyse d’un rapport</a:t>
          </a:r>
          <a:endParaRPr lang="fr-FR" sz="1600" b="1" kern="1200" dirty="0">
            <a:solidFill>
              <a:schemeClr val="bg1"/>
            </a:solidFill>
          </a:endParaRPr>
        </a:p>
      </dsp:txBody>
      <dsp:txXfrm>
        <a:off x="2313220" y="1494260"/>
        <a:ext cx="1349676" cy="1349676"/>
      </dsp:txXfrm>
    </dsp:sp>
    <dsp:sp modelId="{7B5A2DAE-CD79-4C36-9ABA-0BE4D65541EB}">
      <dsp:nvSpPr>
        <dsp:cNvPr id="0" name=""/>
        <dsp:cNvSpPr/>
      </dsp:nvSpPr>
      <dsp:spPr>
        <a:xfrm>
          <a:off x="3703159" y="1197138"/>
          <a:ext cx="259977" cy="324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60000"/>
                <a:satMod val="160000"/>
              </a:schemeClr>
            </a:gs>
            <a:gs pos="46000">
              <a:schemeClr val="accent2">
                <a:hueOff val="5935807"/>
                <a:satOff val="-38860"/>
                <a:lumOff val="8528"/>
                <a:alphaOff val="0"/>
                <a:tint val="86000"/>
                <a:satMod val="16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3703159" y="1197138"/>
        <a:ext cx="259977" cy="324308"/>
      </dsp:txXfrm>
    </dsp:sp>
    <dsp:sp modelId="{F64FE98C-E5C5-4D2B-9FFE-521272EF66B4}">
      <dsp:nvSpPr>
        <dsp:cNvPr id="0" name=""/>
        <dsp:cNvSpPr/>
      </dsp:nvSpPr>
      <dsp:spPr>
        <a:xfrm>
          <a:off x="4185975" y="684454"/>
          <a:ext cx="1349676" cy="13496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3E77A96-EC89-4179-918D-8DD5C413EA2B}">
      <dsp:nvSpPr>
        <dsp:cNvPr id="0" name=""/>
        <dsp:cNvSpPr/>
      </dsp:nvSpPr>
      <dsp:spPr>
        <a:xfrm>
          <a:off x="4405689" y="1494260"/>
          <a:ext cx="1349676" cy="134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60000"/>
                <a:satMod val="160000"/>
              </a:schemeClr>
            </a:gs>
            <a:gs pos="46000">
              <a:schemeClr val="accent2">
                <a:hueOff val="7914410"/>
                <a:satOff val="-51814"/>
                <a:lumOff val="11371"/>
                <a:alphaOff val="0"/>
                <a:tint val="86000"/>
                <a:satMod val="160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Analyse de graphiques</a:t>
          </a:r>
          <a:endParaRPr lang="fr-FR" sz="1600" b="1" kern="1200" dirty="0">
            <a:solidFill>
              <a:schemeClr val="bg1"/>
            </a:solidFill>
          </a:endParaRPr>
        </a:p>
      </dsp:txBody>
      <dsp:txXfrm>
        <a:off x="4405689" y="1494260"/>
        <a:ext cx="1349676" cy="1349676"/>
      </dsp:txXfrm>
    </dsp:sp>
    <dsp:sp modelId="{45266F56-CE80-4CDC-AAA6-4FCE21ED8554}">
      <dsp:nvSpPr>
        <dsp:cNvPr id="0" name=""/>
        <dsp:cNvSpPr/>
      </dsp:nvSpPr>
      <dsp:spPr>
        <a:xfrm>
          <a:off x="5795628" y="1197138"/>
          <a:ext cx="259977" cy="324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60000"/>
                <a:satMod val="160000"/>
              </a:schemeClr>
            </a:gs>
            <a:gs pos="46000">
              <a:schemeClr val="accent2">
                <a:hueOff val="11871614"/>
                <a:satOff val="-77721"/>
                <a:lumOff val="17056"/>
                <a:alphaOff val="0"/>
                <a:tint val="86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5795628" y="1197138"/>
        <a:ext cx="259977" cy="324308"/>
      </dsp:txXfrm>
    </dsp:sp>
    <dsp:sp modelId="{4F0E6E18-F7E4-42CE-9334-E7971AAE3716}">
      <dsp:nvSpPr>
        <dsp:cNvPr id="0" name=""/>
        <dsp:cNvSpPr/>
      </dsp:nvSpPr>
      <dsp:spPr>
        <a:xfrm>
          <a:off x="6278444" y="684454"/>
          <a:ext cx="1349676" cy="13496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4682C7E-EFDD-40A9-97BB-9ACF71E2ED1D}">
      <dsp:nvSpPr>
        <dsp:cNvPr id="0" name=""/>
        <dsp:cNvSpPr/>
      </dsp:nvSpPr>
      <dsp:spPr>
        <a:xfrm>
          <a:off x="6498159" y="1494260"/>
          <a:ext cx="1349676" cy="134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60000"/>
                <a:satMod val="160000"/>
              </a:schemeClr>
            </a:gs>
            <a:gs pos="46000">
              <a:schemeClr val="accent2">
                <a:hueOff val="11871614"/>
                <a:satOff val="-77721"/>
                <a:lumOff val="17056"/>
                <a:alphaOff val="0"/>
                <a:tint val="86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Analyse d’un Reportage vidéo</a:t>
          </a:r>
          <a:endParaRPr lang="fr-FR" sz="1600" b="1" kern="1200" dirty="0">
            <a:solidFill>
              <a:schemeClr val="bg1"/>
            </a:solidFill>
          </a:endParaRPr>
        </a:p>
      </dsp:txBody>
      <dsp:txXfrm>
        <a:off x="6498159" y="1494260"/>
        <a:ext cx="1349676" cy="134967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FC3082-0A36-43CC-954A-C41740529343}">
      <dsp:nvSpPr>
        <dsp:cNvPr id="0" name=""/>
        <dsp:cNvSpPr/>
      </dsp:nvSpPr>
      <dsp:spPr>
        <a:xfrm>
          <a:off x="0" y="420214"/>
          <a:ext cx="1895872" cy="947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>
              <a:solidFill>
                <a:schemeClr val="bg1"/>
              </a:solidFill>
            </a:rPr>
            <a:t>Un rendu</a:t>
          </a:r>
          <a:endParaRPr lang="fr-FR" sz="3100" b="1" kern="1200" dirty="0">
            <a:solidFill>
              <a:schemeClr val="bg1"/>
            </a:solidFill>
          </a:endParaRPr>
        </a:p>
      </dsp:txBody>
      <dsp:txXfrm>
        <a:off x="0" y="420214"/>
        <a:ext cx="1895872" cy="947936"/>
      </dsp:txXfrm>
    </dsp:sp>
    <dsp:sp modelId="{31CBB21D-7D70-427A-8BD4-B1B8922DA433}">
      <dsp:nvSpPr>
        <dsp:cNvPr id="0" name=""/>
        <dsp:cNvSpPr/>
      </dsp:nvSpPr>
      <dsp:spPr>
        <a:xfrm>
          <a:off x="189587" y="1368150"/>
          <a:ext cx="189587" cy="663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849"/>
              </a:lnTo>
              <a:lnTo>
                <a:pt x="189587" y="6638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6B175-0AD8-4EDF-BE0F-43C7AE576C90}">
      <dsp:nvSpPr>
        <dsp:cNvPr id="0" name=""/>
        <dsp:cNvSpPr/>
      </dsp:nvSpPr>
      <dsp:spPr>
        <a:xfrm>
          <a:off x="379174" y="1558031"/>
          <a:ext cx="1516697" cy="947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Sous forme papier</a:t>
          </a:r>
          <a:endParaRPr lang="fr-FR" sz="1700" b="1" kern="1200" dirty="0"/>
        </a:p>
      </dsp:txBody>
      <dsp:txXfrm>
        <a:off x="379174" y="1558031"/>
        <a:ext cx="1516697" cy="947936"/>
      </dsp:txXfrm>
    </dsp:sp>
    <dsp:sp modelId="{C899107D-BD82-4D90-A540-B069ADD7D702}">
      <dsp:nvSpPr>
        <dsp:cNvPr id="0" name=""/>
        <dsp:cNvSpPr/>
      </dsp:nvSpPr>
      <dsp:spPr>
        <a:xfrm>
          <a:off x="189587" y="1368150"/>
          <a:ext cx="189587" cy="1848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769"/>
              </a:lnTo>
              <a:lnTo>
                <a:pt x="189587" y="18487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B4670-B08C-4C3B-99F5-824E8D74FB8A}">
      <dsp:nvSpPr>
        <dsp:cNvPr id="0" name=""/>
        <dsp:cNvSpPr/>
      </dsp:nvSpPr>
      <dsp:spPr>
        <a:xfrm>
          <a:off x="379174" y="2742952"/>
          <a:ext cx="1516697" cy="947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Sous forme informatique</a:t>
          </a:r>
          <a:endParaRPr lang="fr-FR" sz="1700" b="1" kern="1200" dirty="0"/>
        </a:p>
      </dsp:txBody>
      <dsp:txXfrm>
        <a:off x="379174" y="2742952"/>
        <a:ext cx="1516697" cy="947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AF549-E3DB-443A-BFB0-9D6ADB43E9B0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80141-F104-4CD1-BB6F-C17273F05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60000">
              <a:schemeClr val="accent5">
                <a:lumMod val="20000"/>
                <a:lumOff val="80000"/>
                <a:alpha val="5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A6D002A-5787-4B48-B5F9-5A68870C124C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315783-9B7A-4930-8692-5ABD385B6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Les%20Annexes/ANNEXE%202-%20Doc%20de%20suivi%20individuel%20de%20l'&#233;l&#232;ve..docx" TargetMode="External"/><Relationship Id="rId2" Type="http://schemas.openxmlformats.org/officeDocument/2006/relationships/hyperlink" Target="FM1-Comment%20r&#233;aliser%20une%20&#233;tude-doc%20&#233;l&#232;ve.doc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nnexe%204A-%20Grille%20%20d'analyse%20d'un%20article%20de%20presse-%20doc%20&#233;l&#232;ve.docx" TargetMode="External"/><Relationship Id="rId2" Type="http://schemas.openxmlformats.org/officeDocument/2006/relationships/hyperlink" Target="ANNEXE%202-%20Doc%20de%20suivi%20individuel%20de%20l'&#233;l&#232;ve..doc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effectLst/>
              </a:rPr>
              <a:t>CCF Eco /Droit en Bac pro tertiaire.</a:t>
            </a:r>
            <a:endParaRPr lang="fr-FR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Conception et programmation sur le cycle de formation des études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2532" name="Picture 4" descr="http://www.ac-grenoble.fr/college/henri.corbet/img/Logo_sites/logo-ac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564314"/>
            <a:ext cx="1440160" cy="10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683568" y="4797152"/>
            <a:ext cx="7920880" cy="864096"/>
            <a:chOff x="683568" y="5445224"/>
            <a:chExt cx="7920880" cy="864096"/>
          </a:xfrm>
        </p:grpSpPr>
        <p:grpSp>
          <p:nvGrpSpPr>
            <p:cNvPr id="4" name="Groupe 14"/>
            <p:cNvGrpSpPr/>
            <p:nvPr/>
          </p:nvGrpSpPr>
          <p:grpSpPr>
            <a:xfrm>
              <a:off x="683568" y="5661248"/>
              <a:ext cx="7920880" cy="648072"/>
              <a:chOff x="683568" y="1412776"/>
              <a:chExt cx="7920880" cy="907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3568" y="1412776"/>
                <a:ext cx="7920880" cy="90720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L’élève remet à la date prévue un dossier papier et une copie informatique.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Le professeur archive le travail.</a:t>
                </a:r>
              </a:p>
              <a:p>
                <a:endParaRPr lang="fr-FR" sz="16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83568" y="1412776"/>
                <a:ext cx="6984776" cy="90720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3117" tIns="749808" rIns="473117" bIns="256032" numCol="1" spcCol="1270" anchor="t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3600" kern="1200" dirty="0"/>
              </a:p>
            </p:txBody>
          </p:sp>
        </p:grpSp>
        <p:sp>
          <p:nvSpPr>
            <p:cNvPr id="5" name="Rectangle à coins arrondis 4"/>
            <p:cNvSpPr/>
            <p:nvPr/>
          </p:nvSpPr>
          <p:spPr>
            <a:xfrm>
              <a:off x="899592" y="5445224"/>
              <a:ext cx="6048672" cy="288032"/>
            </a:xfrm>
            <a:prstGeom prst="roundRect">
              <a:avLst/>
            </a:prstGeom>
            <a:gradFill rotWithShape="0">
              <a:gsLst>
                <a:gs pos="0">
                  <a:schemeClr val="accent6">
                    <a:lumMod val="20000"/>
                    <a:lumOff val="80000"/>
                  </a:schemeClr>
                </a:gs>
                <a:gs pos="46000">
                  <a:srgbClr val="FFFF99"/>
                </a:gs>
                <a:gs pos="100000">
                  <a:schemeClr val="accent2">
                    <a:lumMod val="75000"/>
                  </a:schemeClr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0" rIns="72000" bIns="0" anchor="ctr" anchorCtr="0"/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Etape 5: l’élève remet son travail informatisé au professeur.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83568" y="3284984"/>
            <a:ext cx="7920880" cy="1152128"/>
            <a:chOff x="683568" y="4221088"/>
            <a:chExt cx="7920880" cy="1152128"/>
          </a:xfrm>
        </p:grpSpPr>
        <p:grpSp>
          <p:nvGrpSpPr>
            <p:cNvPr id="9" name="Groupe 14"/>
            <p:cNvGrpSpPr/>
            <p:nvPr/>
          </p:nvGrpSpPr>
          <p:grpSpPr>
            <a:xfrm>
              <a:off x="683568" y="4437112"/>
              <a:ext cx="7920880" cy="936104"/>
              <a:chOff x="683568" y="1412776"/>
              <a:chExt cx="7920880" cy="108012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83568" y="1412776"/>
                <a:ext cx="7920880" cy="108012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600" dirty="0" smtClean="0"/>
                  <a:t>A l’aide des fiches méthode, il entreprend la synthèse de ses documents et rédige son étude . </a:t>
                </a:r>
                <a:r>
                  <a:rPr lang="fr-FR" sz="1600" dirty="0" smtClean="0">
                    <a:hlinkClick r:id="rId2" action="ppaction://hlinkfile"/>
                  </a:rPr>
                  <a:t>FM1-Comment réaliser une étude-doc élève.docx</a:t>
                </a:r>
                <a:endParaRPr lang="fr-FR" sz="1600" dirty="0" smtClean="0"/>
              </a:p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600" dirty="0" smtClean="0"/>
                  <a:t>Le professeur peut à ce stade donner des conseils méthodologiques.</a:t>
                </a:r>
              </a:p>
              <a:p>
                <a:endParaRPr lang="fr-FR" sz="16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83568" y="1412776"/>
                <a:ext cx="6984776" cy="90720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3117" tIns="749808" rIns="473117" bIns="256032" numCol="1" spcCol="1270" anchor="t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3600" kern="1200" dirty="0"/>
              </a:p>
            </p:txBody>
          </p:sp>
        </p:grpSp>
        <p:sp>
          <p:nvSpPr>
            <p:cNvPr id="10" name="Rectangle à coins arrondis 9"/>
            <p:cNvSpPr/>
            <p:nvPr/>
          </p:nvSpPr>
          <p:spPr>
            <a:xfrm>
              <a:off x="899592" y="4221088"/>
              <a:ext cx="4896544" cy="288032"/>
            </a:xfrm>
            <a:prstGeom prst="roundRect">
              <a:avLst/>
            </a:prstGeom>
            <a:gradFill rotWithShape="0">
              <a:gsLst>
                <a:gs pos="0">
                  <a:schemeClr val="accent6">
                    <a:lumMod val="20000"/>
                    <a:lumOff val="80000"/>
                  </a:schemeClr>
                </a:gs>
                <a:gs pos="46000">
                  <a:srgbClr val="33CCFF"/>
                </a:gs>
                <a:gs pos="100000">
                  <a:srgbClr val="0066FF"/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0" rIns="72000" bIns="0" anchor="ctr" anchorCtr="0"/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Etape 4: l’élève réalise le travail de synthèse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11560" y="1484784"/>
            <a:ext cx="7920880" cy="1584176"/>
            <a:chOff x="683568" y="3573016"/>
            <a:chExt cx="7920880" cy="1152128"/>
          </a:xfrm>
        </p:grpSpPr>
        <p:grpSp>
          <p:nvGrpSpPr>
            <p:cNvPr id="14" name="Groupe 14"/>
            <p:cNvGrpSpPr/>
            <p:nvPr/>
          </p:nvGrpSpPr>
          <p:grpSpPr>
            <a:xfrm>
              <a:off x="683568" y="3789040"/>
              <a:ext cx="7920880" cy="936104"/>
              <a:chOff x="683568" y="1412776"/>
              <a:chExt cx="7920880" cy="1310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83568" y="1412776"/>
                <a:ext cx="7920880" cy="131040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buFont typeface="Wingdings" pitchFamily="2" charset="2"/>
                  <a:buChar char="§"/>
                </a:pPr>
                <a:endParaRPr lang="fr-FR" sz="1600" dirty="0" smtClean="0">
                  <a:solidFill>
                    <a:schemeClr val="bg1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Sur la grille de suivi, le professeur valide tout ou partie du travail effectué.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En cas de non validation le professeur indique le ou les motifs afin que l’élève puisse progresser dans son étude. </a:t>
                </a:r>
                <a:r>
                  <a:rPr lang="fr-FR" sz="1600" dirty="0" smtClean="0">
                    <a:solidFill>
                      <a:schemeClr val="bg1"/>
                    </a:solidFill>
                    <a:hlinkClick r:id="rId3" action="ppaction://hlinkfile"/>
                  </a:rPr>
                  <a:t>..\Les </a:t>
                </a:r>
                <a:r>
                  <a:rPr lang="fr-FR" sz="1600" dirty="0" err="1" smtClean="0">
                    <a:solidFill>
                      <a:schemeClr val="bg1"/>
                    </a:solidFill>
                    <a:hlinkClick r:id="rId3" action="ppaction://hlinkfile"/>
                  </a:rPr>
                  <a:t>Annexes\ANNEXE</a:t>
                </a:r>
                <a:r>
                  <a:rPr lang="fr-FR" sz="1600" dirty="0" smtClean="0">
                    <a:solidFill>
                      <a:schemeClr val="bg1"/>
                    </a:solidFill>
                    <a:hlinkClick r:id="rId3" action="ppaction://hlinkfile"/>
                  </a:rPr>
                  <a:t> 2- Doc de suivi individuel de l'élève..</a:t>
                </a:r>
                <a:r>
                  <a:rPr lang="fr-FR" sz="1600" dirty="0" err="1" smtClean="0">
                    <a:solidFill>
                      <a:schemeClr val="bg1"/>
                    </a:solidFill>
                    <a:hlinkClick r:id="rId3" action="ppaction://hlinkfile"/>
                  </a:rPr>
                  <a:t>docx</a:t>
                </a:r>
                <a:endParaRPr lang="fr-FR" sz="1600" dirty="0" smtClean="0">
                  <a:solidFill>
                    <a:schemeClr val="bg1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endParaRPr lang="fr-FR" sz="1600" dirty="0" smtClean="0">
                  <a:solidFill>
                    <a:schemeClr val="bg1"/>
                  </a:solidFill>
                </a:endParaRPr>
              </a:p>
              <a:p>
                <a:endParaRPr lang="fr-FR" sz="16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3568" y="1412776"/>
                <a:ext cx="6984776" cy="90720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3117" tIns="749808" rIns="473117" bIns="256032" numCol="1" spcCol="1270" anchor="t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3600" kern="1200" dirty="0"/>
              </a:p>
            </p:txBody>
          </p:sp>
        </p:grpSp>
        <p:sp>
          <p:nvSpPr>
            <p:cNvPr id="15" name="Rectangle à coins arrondis 14"/>
            <p:cNvSpPr/>
            <p:nvPr/>
          </p:nvSpPr>
          <p:spPr>
            <a:xfrm>
              <a:off x="899592" y="3573016"/>
              <a:ext cx="4968552" cy="366586"/>
            </a:xfrm>
            <a:prstGeom prst="roundRect">
              <a:avLst/>
            </a:prstGeom>
            <a:gradFill rotWithShape="0">
              <a:gsLst>
                <a:gs pos="0">
                  <a:schemeClr val="accent6">
                    <a:lumMod val="20000"/>
                    <a:lumOff val="80000"/>
                  </a:schemeClr>
                </a:gs>
                <a:gs pos="46000">
                  <a:srgbClr val="99FF66"/>
                </a:gs>
                <a:gs pos="100000">
                  <a:srgbClr val="00B050"/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0" rIns="72000" bIns="0" anchor="ctr" anchorCtr="0"/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Etape 3: le professeur et l’élève valident le projet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2267744" y="2276872"/>
            <a:ext cx="5760640" cy="12003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Méthodologie</a:t>
            </a:r>
            <a:r>
              <a:rPr lang="fr-FR" dirty="0" smtClean="0">
                <a:solidFill>
                  <a:schemeClr val="bg1"/>
                </a:solidFill>
              </a:rPr>
              <a:t>: résumé, explication de texte, analyse de documents, graphiques, constitution de tableaux, exposés, recherches CDI...</a:t>
            </a:r>
          </a:p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Etude 0</a:t>
            </a:r>
            <a:r>
              <a:rPr lang="fr-FR" dirty="0" smtClean="0">
                <a:solidFill>
                  <a:schemeClr val="bg1"/>
                </a:solidFill>
              </a:rPr>
              <a:t>: le Thème est donné par le professeur.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67744" y="3717032"/>
            <a:ext cx="5760640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Etude 1</a:t>
            </a:r>
            <a:r>
              <a:rPr lang="fr-FR" dirty="0" smtClean="0">
                <a:solidFill>
                  <a:schemeClr val="bg1"/>
                </a:solidFill>
              </a:rPr>
              <a:t>: avant les vacances de noël,</a:t>
            </a:r>
          </a:p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Etude 2</a:t>
            </a:r>
            <a:r>
              <a:rPr lang="fr-FR" dirty="0" smtClean="0">
                <a:solidFill>
                  <a:schemeClr val="bg1"/>
                </a:solidFill>
              </a:rPr>
              <a:t>: avant les vacances de Pâques,</a:t>
            </a:r>
          </a:p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Etude 3</a:t>
            </a:r>
            <a:r>
              <a:rPr lang="fr-FR" dirty="0" smtClean="0">
                <a:solidFill>
                  <a:schemeClr val="bg1"/>
                </a:solidFill>
              </a:rPr>
              <a:t>: facultative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267744" y="4869160"/>
            <a:ext cx="5760640" cy="147732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Etude 4</a:t>
            </a:r>
            <a:r>
              <a:rPr lang="fr-FR" dirty="0" smtClean="0">
                <a:solidFill>
                  <a:schemeClr val="bg1"/>
                </a:solidFill>
              </a:rPr>
              <a:t>: avant les vacances de Toussaint</a:t>
            </a:r>
          </a:p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Etude 5</a:t>
            </a:r>
            <a:r>
              <a:rPr lang="fr-FR" dirty="0" smtClean="0">
                <a:solidFill>
                  <a:schemeClr val="bg1"/>
                </a:solidFill>
              </a:rPr>
              <a:t>: avant les vacances de février</a:t>
            </a:r>
          </a:p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Etude 6</a:t>
            </a:r>
            <a:r>
              <a:rPr lang="fr-FR" dirty="0" smtClean="0">
                <a:solidFill>
                  <a:schemeClr val="bg1"/>
                </a:solidFill>
              </a:rPr>
              <a:t>: facultative</a:t>
            </a:r>
          </a:p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Préparation Oral</a:t>
            </a:r>
            <a:r>
              <a:rPr lang="fr-FR" dirty="0" smtClean="0">
                <a:solidFill>
                  <a:schemeClr val="bg1"/>
                </a:solidFill>
              </a:rPr>
              <a:t>: création des outils et entraînement.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3528" y="4869160"/>
            <a:ext cx="1800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TERMINALE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3528" y="3717032"/>
            <a:ext cx="18002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PREMIERE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31912" y="2276872"/>
            <a:ext cx="1800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defTabSz="1289050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SECONDE</a:t>
            </a: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S’organiser sur le cycle d’étude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effectLst/>
              </a:rPr>
              <a:t>Quels contenus accepter?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776" y="2780928"/>
            <a:ext cx="3886200" cy="2286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1. Les attendus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2. Des exemples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effectLst/>
              </a:rPr>
              <a:t>1.Les attendus.</a:t>
            </a:r>
            <a:endParaRPr lang="fr-FR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39552" y="1412776"/>
            <a:ext cx="3456384" cy="50405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</a:rPr>
              <a:t>« </a:t>
            </a:r>
            <a:r>
              <a:rPr lang="fr-FR" sz="2000" i="1" dirty="0" smtClean="0">
                <a:solidFill>
                  <a:schemeClr val="bg1"/>
                </a:solidFill>
                <a:sym typeface="Wingdings" pitchFamily="2" charset="2"/>
              </a:rPr>
              <a:t>une courte production (1 page) rédigée et structurée, qui doit faire état de la capacité du candidat à rendre compte d’une recherche personnelle », </a:t>
            </a:r>
            <a:r>
              <a:rPr lang="fr-FR" sz="2000" b="1" dirty="0" smtClean="0"/>
              <a:t>:</a:t>
            </a:r>
            <a:endParaRPr lang="fr-FR" sz="2000" b="1" dirty="0"/>
          </a:p>
        </p:txBody>
      </p:sp>
      <p:sp>
        <p:nvSpPr>
          <p:cNvPr id="9" name="Ellipse 8"/>
          <p:cNvSpPr/>
          <p:nvPr/>
        </p:nvSpPr>
        <p:spPr>
          <a:xfrm>
            <a:off x="1331640" y="1196752"/>
            <a:ext cx="1800200" cy="1800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Ce que disent les textes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11960" y="1340768"/>
            <a:ext cx="4392488" cy="51125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>
              <a:buFont typeface="Wingdings" pitchFamily="2" charset="2"/>
              <a:buChar char="§"/>
            </a:pPr>
            <a:r>
              <a:rPr lang="fr-FR" sz="2000" b="1" i="1" dirty="0" smtClean="0">
                <a:solidFill>
                  <a:schemeClr val="bg1"/>
                </a:solidFill>
              </a:rPr>
              <a:t>-Une recherche personnelle portant sur au moins 2 documents de sources différentes.</a:t>
            </a:r>
          </a:p>
          <a:p>
            <a:pPr>
              <a:buFont typeface="Wingdings" pitchFamily="2" charset="2"/>
              <a:buChar char="§"/>
            </a:pPr>
            <a:r>
              <a:rPr lang="fr-FR" sz="2000" b="1" i="1" dirty="0" smtClean="0">
                <a:solidFill>
                  <a:schemeClr val="bg1"/>
                </a:solidFill>
              </a:rPr>
              <a:t>Une analyse structurée des documents.</a:t>
            </a:r>
          </a:p>
          <a:p>
            <a:pPr>
              <a:buFont typeface="Wingdings" pitchFamily="2" charset="2"/>
              <a:buChar char="§"/>
            </a:pPr>
            <a:r>
              <a:rPr lang="fr-FR" sz="2000" b="1" i="1" dirty="0" smtClean="0">
                <a:solidFill>
                  <a:schemeClr val="bg1"/>
                </a:solidFill>
              </a:rPr>
              <a:t>Une production écrite d’au moins une page respectant les règles de rédaction, de syntaxe et d’orthographe.</a:t>
            </a:r>
            <a:endParaRPr lang="fr-FR" sz="2000" b="1" dirty="0"/>
          </a:p>
        </p:txBody>
      </p:sp>
      <p:sp>
        <p:nvSpPr>
          <p:cNvPr id="11" name="Ellipse 10"/>
          <p:cNvSpPr/>
          <p:nvPr/>
        </p:nvSpPr>
        <p:spPr>
          <a:xfrm>
            <a:off x="5452598" y="1124744"/>
            <a:ext cx="2287754" cy="1800200"/>
          </a:xfrm>
          <a:prstGeom prst="ellipse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Ce qui parait acceptable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  <a:effectLst/>
              </a:rPr>
              <a:t>2. Des exemples</a:t>
            </a:r>
            <a:endParaRPr lang="fr-FR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827584" y="908720"/>
          <a:ext cx="784887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èche vers le bas 3"/>
          <p:cNvSpPr/>
          <p:nvPr/>
        </p:nvSpPr>
        <p:spPr>
          <a:xfrm>
            <a:off x="1475656" y="4005064"/>
            <a:ext cx="6480720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1187624" y="4581128"/>
            <a:ext cx="7416824" cy="864096"/>
          </a:xfrm>
          <a:prstGeom prst="round2Diag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46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Une synthèse écrite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effectLst/>
              </a:rPr>
              <a:t>Quelle forme doit prendre le travail rendu?</a:t>
            </a:r>
            <a:endParaRPr lang="fr-FR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95536" y="2852936"/>
            <a:ext cx="3886200" cy="2286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1. L’étude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2. Le dossier complet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effectLst/>
              </a:rPr>
              <a:t>1.L’étude.</a:t>
            </a:r>
            <a:endParaRPr lang="fr-FR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564904"/>
            <a:ext cx="1800200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Page de présentation de l’étude</a:t>
            </a:r>
          </a:p>
          <a:p>
            <a:pPr algn="ctr"/>
            <a:r>
              <a:rPr lang="fr-FR" dirty="0" smtClean="0"/>
              <a:t> ( A créer par l’élève)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11760" y="2564904"/>
            <a:ext cx="1800200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Fiche de présentation de l’étude</a:t>
            </a:r>
          </a:p>
          <a:p>
            <a:pPr algn="ctr"/>
            <a:r>
              <a:rPr lang="fr-FR" dirty="0" smtClean="0"/>
              <a:t> ( Annexe N°3)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300192" y="2564904"/>
            <a:ext cx="1800200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Documents ressources sélectionnés</a:t>
            </a:r>
          </a:p>
          <a:p>
            <a:pPr algn="ctr"/>
            <a:r>
              <a:rPr lang="fr-FR" dirty="0" smtClean="0"/>
              <a:t>( Insérer les documents sélectionnés)</a:t>
            </a:r>
          </a:p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355976" y="2564904"/>
            <a:ext cx="1800200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Rédaction structurée</a:t>
            </a:r>
          </a:p>
          <a:p>
            <a:pPr algn="ctr"/>
            <a:r>
              <a:rPr lang="fr-FR" dirty="0" smtClean="0"/>
              <a:t> ( Annexe N° 3)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effectLst/>
              </a:rPr>
              <a:t>2. Le dossier complet</a:t>
            </a:r>
            <a:endParaRPr lang="fr-FR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1923754"/>
            <a:ext cx="1205903" cy="1361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Page de garde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2771800" y="1916832"/>
            <a:ext cx="1205903" cy="13612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Ins="36000" bIns="36000" rtlCol="0" anchor="ctr"/>
          <a:lstStyle/>
          <a:p>
            <a:pPr algn="ctr"/>
            <a:r>
              <a:rPr lang="fr-FR" sz="1700" b="1" dirty="0" smtClean="0"/>
              <a:t>Sommaire</a:t>
            </a:r>
            <a:endParaRPr lang="fr-FR" sz="1700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259632" y="3763888"/>
            <a:ext cx="1512168" cy="1681336"/>
            <a:chOff x="899592" y="4005064"/>
            <a:chExt cx="2257400" cy="2401416"/>
          </a:xfr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8100000" scaled="1"/>
            <a:tileRect/>
          </a:gradFill>
        </p:grpSpPr>
        <p:sp>
          <p:nvSpPr>
            <p:cNvPr id="9" name="Rectangle 8"/>
            <p:cNvSpPr/>
            <p:nvPr/>
          </p:nvSpPr>
          <p:spPr>
            <a:xfrm>
              <a:off x="899592" y="40050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51992" y="41574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04392" y="43098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56792" y="44622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Etude N°2</a:t>
              </a:r>
              <a:endParaRPr lang="fr-FR" b="1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499992" y="3763888"/>
            <a:ext cx="1512168" cy="1681336"/>
            <a:chOff x="899592" y="4005064"/>
            <a:chExt cx="2257400" cy="2401416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26" name="Rectangle 25"/>
            <p:cNvSpPr/>
            <p:nvPr/>
          </p:nvSpPr>
          <p:spPr>
            <a:xfrm>
              <a:off x="899592" y="40050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51992" y="41574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04392" y="43098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56792" y="44622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Etude N°4</a:t>
              </a:r>
              <a:endParaRPr lang="fr-FR" b="1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139952" y="1916832"/>
            <a:ext cx="1512168" cy="1681336"/>
            <a:chOff x="899592" y="4005064"/>
            <a:chExt cx="2257400" cy="2401416"/>
          </a:xfrm>
          <a:gradFill>
            <a:gsLst>
              <a:gs pos="0">
                <a:srgbClr val="99FF66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path path="circle">
              <a:fillToRect l="50000" t="155000" r="50000" b="-55000"/>
            </a:path>
          </a:gradFill>
        </p:grpSpPr>
        <p:sp>
          <p:nvSpPr>
            <p:cNvPr id="31" name="Rectangle 30"/>
            <p:cNvSpPr/>
            <p:nvPr/>
          </p:nvSpPr>
          <p:spPr>
            <a:xfrm>
              <a:off x="899592" y="40050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51992" y="41574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04392" y="43098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56792" y="44622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Etude N°1</a:t>
              </a:r>
              <a:endParaRPr lang="fr-FR" b="1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2915816" y="3789040"/>
            <a:ext cx="1512168" cy="1681336"/>
            <a:chOff x="899592" y="4005064"/>
            <a:chExt cx="2257400" cy="2401416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36" name="Rectangle 35"/>
            <p:cNvSpPr/>
            <p:nvPr/>
          </p:nvSpPr>
          <p:spPr>
            <a:xfrm>
              <a:off x="899592" y="40050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51992" y="41574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04392" y="43098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Etude N°1</a:t>
              </a: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56792" y="4462264"/>
              <a:ext cx="1800200" cy="194421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Etude N°3</a:t>
              </a:r>
              <a:endParaRPr lang="fr-FR" b="1" dirty="0"/>
            </a:p>
          </p:txBody>
        </p:sp>
      </p:grpSp>
      <p:graphicFrame>
        <p:nvGraphicFramePr>
          <p:cNvPr id="40" name="Diagramme 39"/>
          <p:cNvGraphicFramePr/>
          <p:nvPr/>
        </p:nvGraphicFramePr>
        <p:xfrm>
          <a:off x="6804248" y="1412776"/>
          <a:ext cx="1895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Graphic spid="4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effectLst/>
              </a:rPr>
              <a:t>Le concept d’études en Eco/ Droit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23528" y="2636912"/>
            <a:ext cx="3886200" cy="2286000"/>
          </a:xfrm>
        </p:spPr>
        <p:txBody>
          <a:bodyPr/>
          <a:lstStyle/>
          <a:p>
            <a:pPr marL="512064" indent="-457200">
              <a:buAutoNum type="arabicPeriod"/>
            </a:pPr>
            <a:r>
              <a:rPr lang="fr-FR" dirty="0" smtClean="0">
                <a:solidFill>
                  <a:schemeClr val="bg1"/>
                </a:solidFill>
              </a:rPr>
              <a:t>Les objectifs.</a:t>
            </a:r>
          </a:p>
          <a:p>
            <a:pPr marL="512064" indent="-457200">
              <a:buAutoNum type="arabicPeriod"/>
            </a:pPr>
            <a:r>
              <a:rPr lang="fr-FR" dirty="0" smtClean="0">
                <a:solidFill>
                  <a:schemeClr val="bg1"/>
                </a:solidFill>
              </a:rPr>
              <a:t>Le concept d’étude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effectLst/>
              </a:rPr>
              <a:t>1.Les Objectifs</a:t>
            </a:r>
            <a:br>
              <a:rPr lang="fr-FR" dirty="0" smtClean="0">
                <a:solidFill>
                  <a:schemeClr val="bg1"/>
                </a:solidFill>
                <a:effectLst/>
              </a:rPr>
            </a:br>
            <a:r>
              <a:rPr lang="fr-FR" dirty="0" smtClean="0">
                <a:solidFill>
                  <a:schemeClr val="bg1"/>
                </a:solidFill>
                <a:effectLst/>
              </a:rPr>
              <a:t> </a:t>
            </a:r>
            <a:endParaRPr lang="fr-FR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1043608" y="1196752"/>
          <a:ext cx="69847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/>
        </p:nvGraphicFramePr>
        <p:xfrm>
          <a:off x="1043608" y="2564904"/>
          <a:ext cx="69847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me 9"/>
          <p:cNvGraphicFramePr/>
          <p:nvPr/>
        </p:nvGraphicFramePr>
        <p:xfrm>
          <a:off x="1043608" y="3933056"/>
          <a:ext cx="69847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effectLst/>
              </a:rPr>
              <a:t>2. Le Concept</a:t>
            </a:r>
            <a:endParaRPr lang="fr-FR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2195736" y="2060848"/>
          <a:ext cx="463217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339752" y="1268760"/>
            <a:ext cx="468052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Un travail qui prend appui sur un  </a:t>
            </a:r>
            <a:r>
              <a:rPr lang="fr-FR" sz="1600" b="1" dirty="0" smtClean="0">
                <a:solidFill>
                  <a:schemeClr val="bg1"/>
                </a:solidFill>
              </a:rPr>
              <a:t>Thème</a:t>
            </a:r>
            <a:r>
              <a:rPr lang="fr-FR" sz="1600" dirty="0" smtClean="0">
                <a:solidFill>
                  <a:schemeClr val="bg1"/>
                </a:solidFill>
              </a:rPr>
              <a:t> et un </a:t>
            </a:r>
            <a:r>
              <a:rPr lang="fr-FR" sz="1600" b="1" dirty="0" smtClean="0">
                <a:solidFill>
                  <a:schemeClr val="bg1"/>
                </a:solidFill>
              </a:rPr>
              <a:t>objet </a:t>
            </a:r>
            <a:r>
              <a:rPr lang="fr-FR" sz="1600" dirty="0" smtClean="0">
                <a:solidFill>
                  <a:schemeClr val="bg1"/>
                </a:solidFill>
              </a:rPr>
              <a:t>d’étude en lien avec le programme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263680" y="3140968"/>
            <a:ext cx="2412776" cy="936104"/>
          </a:xfrm>
          <a:prstGeom prst="roundRect">
            <a:avLst/>
          </a:prstGeom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Réalisé sur le temps scolaire ( 4 heures) et hors scolaire.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699792" y="5229200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Les études sont réalisées en première et en terminale.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23528" y="3140968"/>
            <a:ext cx="2376264" cy="864096"/>
          </a:xfrm>
          <a:prstGeom prst="round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4 Etudes qui seront centralisées dans un Dossier.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51520" y="4509120"/>
            <a:ext cx="2448272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 dossier est le support de l’évaluation certificative.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899592" y="4077072"/>
            <a:ext cx="1152128" cy="360040"/>
          </a:xfrm>
          <a:prstGeom prst="downArrow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/>
              </a:rPr>
              <a:t>Les caractéristiques d’une étude</a:t>
            </a:r>
            <a:endParaRPr lang="fr-FR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95536" y="2708920"/>
            <a:ext cx="3886200" cy="2286000"/>
          </a:xfrm>
        </p:spPr>
        <p:txBody>
          <a:bodyPr/>
          <a:lstStyle/>
          <a:p>
            <a:pPr marL="512064" indent="-457200">
              <a:buAutoNum type="arabicPeriod"/>
            </a:pPr>
            <a:r>
              <a:rPr lang="fr-FR" dirty="0" smtClean="0">
                <a:solidFill>
                  <a:schemeClr val="bg1"/>
                </a:solidFill>
              </a:rPr>
              <a:t>Le choix du Thème et de  l’objet d’étude.</a:t>
            </a:r>
          </a:p>
          <a:p>
            <a:pPr marL="512064" indent="-457200">
              <a:buAutoNum type="arabicPeriod"/>
            </a:pPr>
            <a:r>
              <a:rPr lang="fr-FR" dirty="0" smtClean="0">
                <a:solidFill>
                  <a:schemeClr val="bg1"/>
                </a:solidFill>
              </a:rPr>
              <a:t>L’organisation du travail</a:t>
            </a:r>
          </a:p>
          <a:p>
            <a:pPr marL="512064" indent="-457200">
              <a:buAutoNum type="arabicPeriod"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08720"/>
            <a:ext cx="3168000" cy="5040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1. Choisir le thème et l’objet d’étude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3168352" cy="12961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600" dirty="0" smtClean="0">
                <a:solidFill>
                  <a:schemeClr val="bg1"/>
                </a:solidFill>
              </a:rPr>
              <a:t>2 cas: </a:t>
            </a:r>
          </a:p>
          <a:p>
            <a:pPr lvl="0"/>
            <a:r>
              <a:rPr lang="fr-FR" sz="1600" dirty="0" smtClean="0">
                <a:solidFill>
                  <a:schemeClr val="bg1"/>
                </a:solidFill>
              </a:rPr>
              <a:t>- Le professeur peut imposer un thème ou non.</a:t>
            </a:r>
          </a:p>
          <a:p>
            <a:pPr lvl="0"/>
            <a:r>
              <a:rPr lang="fr-FR" sz="1600" dirty="0" smtClean="0">
                <a:solidFill>
                  <a:schemeClr val="bg1"/>
                </a:solidFill>
              </a:rPr>
              <a:t>- L’élève est libre de choisir l’objet de son étude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7944" y="908720"/>
            <a:ext cx="4680520" cy="56886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indent="190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Thématique proposée par l’enseignant</a:t>
            </a:r>
          </a:p>
          <a:p>
            <a:pPr marL="365760" indent="190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fr-FR" sz="1600" i="1" dirty="0" smtClean="0">
                <a:solidFill>
                  <a:schemeClr val="bg1"/>
                </a:solidFill>
              </a:rPr>
              <a:t>Exemple</a:t>
            </a:r>
            <a:r>
              <a:rPr lang="fr-FR" sz="1600" dirty="0" smtClean="0">
                <a:solidFill>
                  <a:schemeClr val="bg1"/>
                </a:solidFill>
              </a:rPr>
              <a:t> : </a:t>
            </a:r>
            <a:r>
              <a:rPr lang="fr-FR" sz="1600" b="1" dirty="0" smtClean="0">
                <a:solidFill>
                  <a:schemeClr val="bg1"/>
                </a:solidFill>
              </a:rPr>
              <a:t>le télétravail</a:t>
            </a:r>
          </a:p>
          <a:p>
            <a:pPr marL="365760" indent="190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365760" indent="190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fr-FR" sz="1600" i="1" u="sng" dirty="0" smtClean="0">
                <a:solidFill>
                  <a:schemeClr val="bg1"/>
                </a:solidFill>
              </a:rPr>
              <a:t> Libellé de l’objet choisi par l’élève</a:t>
            </a:r>
            <a:r>
              <a:rPr lang="fr-FR" sz="1600" i="1" dirty="0" smtClean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: </a:t>
            </a:r>
          </a:p>
          <a:p>
            <a:pPr marL="365760" indent="19050" algn="just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le télétravail dans le cadre de la VAD.</a:t>
            </a:r>
          </a:p>
          <a:p>
            <a:pPr marL="365760" indent="190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fr-FR" sz="1600" i="1" dirty="0" smtClean="0">
                <a:solidFill>
                  <a:schemeClr val="bg1"/>
                </a:solidFill>
              </a:rPr>
              <a:t> </a:t>
            </a:r>
            <a:r>
              <a:rPr lang="fr-FR" sz="1600" i="1" u="sng" dirty="0" smtClean="0">
                <a:solidFill>
                  <a:schemeClr val="bg1"/>
                </a:solidFill>
              </a:rPr>
              <a:t>Objectifs de l’étude</a:t>
            </a:r>
            <a:r>
              <a:rPr lang="fr-FR" sz="1600" dirty="0" smtClean="0">
                <a:solidFill>
                  <a:schemeClr val="bg1"/>
                </a:solidFill>
              </a:rPr>
              <a:t> : </a:t>
            </a:r>
          </a:p>
          <a:p>
            <a:pPr marL="365760" indent="19050" algn="just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Recueillir et analyser le point de vue d’un télétravailleur.</a:t>
            </a:r>
          </a:p>
          <a:p>
            <a:pPr marL="365760" indent="190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fr-FR" sz="1600" i="1" dirty="0" smtClean="0">
                <a:solidFill>
                  <a:schemeClr val="bg1"/>
                </a:solidFill>
              </a:rPr>
              <a:t> </a:t>
            </a:r>
            <a:r>
              <a:rPr lang="fr-FR" sz="1600" i="1" u="sng" dirty="0" smtClean="0">
                <a:solidFill>
                  <a:schemeClr val="bg1"/>
                </a:solidFill>
              </a:rPr>
              <a:t>Cadre de l’étude</a:t>
            </a:r>
            <a:r>
              <a:rPr lang="fr-FR" sz="1600" i="1" dirty="0" smtClean="0">
                <a:solidFill>
                  <a:schemeClr val="bg1"/>
                </a:solidFill>
              </a:rPr>
              <a:t> : 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</a:p>
          <a:p>
            <a:pPr marL="365760" indent="19050" algn="just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Interviewer un télétravailleur à partir de questions.</a:t>
            </a:r>
          </a:p>
          <a:p>
            <a:pPr marL="365760" indent="190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fr-FR" sz="1600" i="1" dirty="0" smtClean="0">
                <a:solidFill>
                  <a:schemeClr val="bg1"/>
                </a:solidFill>
              </a:rPr>
              <a:t> </a:t>
            </a:r>
            <a:r>
              <a:rPr lang="fr-FR" sz="1600" i="1" u="sng" dirty="0" smtClean="0">
                <a:solidFill>
                  <a:schemeClr val="bg1"/>
                </a:solidFill>
              </a:rPr>
              <a:t>Mode de restitution</a:t>
            </a:r>
            <a:r>
              <a:rPr lang="fr-FR" sz="1600" i="1" dirty="0" smtClean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:  </a:t>
            </a:r>
          </a:p>
          <a:p>
            <a:pPr marL="365760" indent="19050" algn="just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verbatim des entretiens, mise en perspective des éléments recueillis. </a:t>
            </a:r>
          </a:p>
          <a:p>
            <a:pPr marL="365760" indent="19050" algn="just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Un document synthétique d’une page pour accompagner le verbatim et la présentation de l’entreprise.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3066477"/>
            <a:ext cx="3168000" cy="3625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</a:rPr>
              <a:t>2. L’élève doit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3524182"/>
            <a:ext cx="3168352" cy="192104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600" dirty="0" smtClean="0">
                <a:solidFill>
                  <a:schemeClr val="bg1"/>
                </a:solidFill>
              </a:rPr>
              <a:t>- Déterminer le libellé de l’objet.</a:t>
            </a:r>
          </a:p>
          <a:p>
            <a:pPr lvl="0"/>
            <a:r>
              <a:rPr lang="fr-FR" sz="1600" dirty="0" smtClean="0">
                <a:solidFill>
                  <a:schemeClr val="bg1"/>
                </a:solidFill>
              </a:rPr>
              <a:t>- Préciser les objectifs de l’étude</a:t>
            </a:r>
          </a:p>
          <a:p>
            <a:pPr lvl="0"/>
            <a:r>
              <a:rPr lang="fr-FR" sz="1600" dirty="0" smtClean="0">
                <a:solidFill>
                  <a:schemeClr val="bg1"/>
                </a:solidFill>
              </a:rPr>
              <a:t>- Fixer un contexte et un cadre</a:t>
            </a:r>
          </a:p>
          <a:p>
            <a:pPr lvl="0"/>
            <a:r>
              <a:rPr lang="fr-FR" sz="1600" dirty="0" smtClean="0">
                <a:solidFill>
                  <a:schemeClr val="bg1"/>
                </a:solidFill>
              </a:rPr>
              <a:t>- Organiser un mode de restitution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5747327"/>
            <a:ext cx="3168000" cy="850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</a:rPr>
              <a:t>3.Un lien fort avec le métier préparé doit être privilégié.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1619672" y="2852936"/>
            <a:ext cx="1008112" cy="21602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1619672" y="5478331"/>
            <a:ext cx="1008112" cy="32693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67544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1.Le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choix du thème et de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l’objet d’étude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3" grpId="0" animBg="1"/>
      <p:bldP spid="15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2. Organiser le travail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908720"/>
            <a:ext cx="4057888" cy="5760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Etape 1. Rechercher de l’information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556792"/>
            <a:ext cx="4058339" cy="29523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fr-FR" sz="1600" dirty="0" smtClean="0">
                <a:solidFill>
                  <a:schemeClr val="bg1"/>
                </a:solidFill>
              </a:rPr>
              <a:t>A partir de sources diverses </a:t>
            </a:r>
            <a:r>
              <a:rPr lang="fr-FR" sz="1600" i="1" dirty="0" smtClean="0">
                <a:solidFill>
                  <a:schemeClr val="bg1"/>
                </a:solidFill>
              </a:rPr>
              <a:t>(PFMP, visites, entretiens, CDI, presse régionale et nationale, revues spécialisées, Internet ….)</a:t>
            </a:r>
          </a:p>
          <a:p>
            <a:pPr>
              <a:buBlip>
                <a:blip r:embed="rId2"/>
              </a:buBlip>
            </a:pPr>
            <a:endParaRPr lang="fr-FR" sz="1600" i="1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fr-FR" sz="1600" dirty="0" smtClean="0">
                <a:solidFill>
                  <a:schemeClr val="bg1"/>
                </a:solidFill>
              </a:rPr>
              <a:t>Chaque information retenue doit être clairement identifiée </a:t>
            </a:r>
            <a:r>
              <a:rPr lang="fr-FR" sz="1600" i="1" dirty="0" smtClean="0">
                <a:solidFill>
                  <a:schemeClr val="bg1"/>
                </a:solidFill>
              </a:rPr>
              <a:t>(source, date…)</a:t>
            </a:r>
            <a:r>
              <a:rPr lang="fr-FR" sz="1600" dirty="0" smtClean="0">
                <a:solidFill>
                  <a:schemeClr val="bg1"/>
                </a:solidFill>
              </a:rPr>
              <a:t>. </a:t>
            </a:r>
          </a:p>
          <a:p>
            <a:pPr>
              <a:buBlip>
                <a:blip r:embed="rId2"/>
              </a:buBlip>
            </a:pPr>
            <a:endParaRPr lang="fr-FR" sz="1600" b="1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fr-FR" sz="1600" b="1" dirty="0" smtClean="0">
                <a:solidFill>
                  <a:schemeClr val="bg1"/>
                </a:solidFill>
              </a:rPr>
              <a:t>Cet objectif est à atteindre à la fin de la classe de seconde.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0125" y="908720"/>
            <a:ext cx="4057888" cy="5760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Etape 3. Créer les supports de restitution des travaux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0125" y="1556791"/>
            <a:ext cx="4058339" cy="18722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fr-FR" sz="1600" dirty="0" smtClean="0">
                <a:solidFill>
                  <a:schemeClr val="bg1"/>
                </a:solidFill>
              </a:rPr>
              <a:t>Les élèves peuvent créer des supports variés:</a:t>
            </a:r>
          </a:p>
          <a:p>
            <a:pPr lvl="1">
              <a:buBlip>
                <a:blip r:embed="rId2"/>
              </a:buBlip>
            </a:pPr>
            <a:r>
              <a:rPr lang="fr-FR" sz="1600" b="1" dirty="0" smtClean="0">
                <a:solidFill>
                  <a:schemeClr val="bg1"/>
                </a:solidFill>
              </a:rPr>
              <a:t>Textes, graphiques, tableaux</a:t>
            </a:r>
          </a:p>
          <a:p>
            <a:pPr lvl="1">
              <a:buBlip>
                <a:blip r:embed="rId2"/>
              </a:buBlip>
            </a:pPr>
            <a:r>
              <a:rPr lang="fr-FR" sz="1600" b="1" dirty="0" smtClean="0">
                <a:solidFill>
                  <a:schemeClr val="bg1"/>
                </a:solidFill>
              </a:rPr>
              <a:t>Photos</a:t>
            </a:r>
          </a:p>
          <a:p>
            <a:pPr lvl="1">
              <a:buBlip>
                <a:blip r:embed="rId2"/>
              </a:buBlip>
            </a:pPr>
            <a:r>
              <a:rPr lang="fr-FR" sz="1600" b="1" dirty="0" smtClean="0">
                <a:solidFill>
                  <a:schemeClr val="bg1"/>
                </a:solidFill>
              </a:rPr>
              <a:t>Diaporamas</a:t>
            </a:r>
          </a:p>
          <a:p>
            <a:pPr lvl="1">
              <a:buBlip>
                <a:blip r:embed="rId2"/>
              </a:buBlip>
            </a:pPr>
            <a:r>
              <a:rPr lang="fr-FR" sz="1600" b="1" dirty="0" smtClean="0">
                <a:solidFill>
                  <a:schemeClr val="bg1"/>
                </a:solidFill>
              </a:rPr>
              <a:t>Reportages vidéo ou audio…</a:t>
            </a:r>
          </a:p>
          <a:p>
            <a:pPr lvl="1">
              <a:buBlip>
                <a:blip r:embed="rId2"/>
              </a:buBlip>
            </a:pPr>
            <a:endParaRPr lang="fr-FR" sz="1600" b="1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4581128"/>
            <a:ext cx="4057888" cy="2880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Etape 2. Analyser les informations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4905165"/>
            <a:ext cx="4058339" cy="1548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fr-FR" sz="1600" dirty="0" smtClean="0">
                <a:solidFill>
                  <a:schemeClr val="bg1"/>
                </a:solidFill>
              </a:rPr>
              <a:t>Les informations collectées sont structurées et analysées (</a:t>
            </a:r>
            <a:r>
              <a:rPr lang="fr-FR" sz="1600" i="1" dirty="0" smtClean="0">
                <a:solidFill>
                  <a:schemeClr val="bg1"/>
                </a:solidFill>
              </a:rPr>
              <a:t>voir fiches méthodes en annexes</a:t>
            </a:r>
            <a:r>
              <a:rPr lang="fr-FR" sz="1600" dirty="0" smtClean="0">
                <a:solidFill>
                  <a:schemeClr val="bg1"/>
                </a:solidFill>
              </a:rPr>
              <a:t>) en fonction de l’objet et des objectifs de l’étude.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6016" y="3573016"/>
            <a:ext cx="4057888" cy="3456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Etape 4. Restituer par écrit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6016" y="3976260"/>
            <a:ext cx="4058339" cy="247707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fr-FR" sz="1600" dirty="0" smtClean="0">
                <a:solidFill>
                  <a:schemeClr val="bg1"/>
                </a:solidFill>
              </a:rPr>
              <a:t>Quels que soient les supports collectés par l’élève pour son étude , une restitution écrite sera faite.</a:t>
            </a:r>
          </a:p>
          <a:p>
            <a:pPr>
              <a:buBlip>
                <a:blip r:embed="rId2"/>
              </a:buBlip>
            </a:pPr>
            <a:r>
              <a:rPr lang="fr-FR" sz="1600" b="1" dirty="0" smtClean="0">
                <a:solidFill>
                  <a:schemeClr val="bg1"/>
                </a:solidFill>
              </a:rPr>
              <a:t> c’est elle qui servira de support lors de l’évaluation.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effectLst/>
              </a:rPr>
              <a:t>Comment organiser la réalisation d’une étude?</a:t>
            </a:r>
            <a:endParaRPr lang="fr-FR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97768" y="2780928"/>
            <a:ext cx="3886200" cy="2286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Une approche en 5 étapes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</a:rPr>
              <a:t>5 étapes pour mieux s’organiser.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683568" y="1052736"/>
            <a:ext cx="7920880" cy="1296144"/>
            <a:chOff x="683568" y="908720"/>
            <a:chExt cx="7920880" cy="1296144"/>
          </a:xfrm>
        </p:grpSpPr>
        <p:grpSp>
          <p:nvGrpSpPr>
            <p:cNvPr id="23" name="Groupe 14"/>
            <p:cNvGrpSpPr/>
            <p:nvPr/>
          </p:nvGrpSpPr>
          <p:grpSpPr>
            <a:xfrm>
              <a:off x="683568" y="1124744"/>
              <a:ext cx="7920880" cy="1080120"/>
              <a:chOff x="683568" y="1412776"/>
              <a:chExt cx="7920880" cy="108012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83568" y="1412776"/>
                <a:ext cx="7920880" cy="108012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600" dirty="0" smtClean="0"/>
                  <a:t>Explications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600" dirty="0" smtClean="0"/>
                  <a:t>Remises des documents de suivi et documents d’analyse( en annexes).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600" dirty="0" smtClean="0"/>
                  <a:t>Inscription pour chaque élève des dates de rendus intermédiaire et final sur le doc de suivi. </a:t>
                </a:r>
                <a:r>
                  <a:rPr lang="fr-FR" sz="1600" dirty="0" smtClean="0">
                    <a:hlinkClick r:id="rId2" action="ppaction://hlinkfile"/>
                  </a:rPr>
                  <a:t>ANNEXE 2- Doc de suivi individuel de l'élève..</a:t>
                </a:r>
                <a:r>
                  <a:rPr lang="fr-FR" sz="1600" dirty="0" err="1" smtClean="0">
                    <a:hlinkClick r:id="rId2" action="ppaction://hlinkfile"/>
                  </a:rPr>
                  <a:t>docx</a:t>
                </a:r>
                <a:endParaRPr lang="fr-FR" sz="16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3568" y="1412776"/>
                <a:ext cx="6984776" cy="90720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3117" tIns="749808" rIns="473117" bIns="256032" numCol="1" spcCol="1270" anchor="t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3600" kern="1200" dirty="0"/>
              </a:p>
            </p:txBody>
          </p:sp>
        </p:grpSp>
        <p:sp>
          <p:nvSpPr>
            <p:cNvPr id="24" name="Rectangle à coins arrondis 23"/>
            <p:cNvSpPr/>
            <p:nvPr/>
          </p:nvSpPr>
          <p:spPr>
            <a:xfrm>
              <a:off x="899592" y="908720"/>
              <a:ext cx="4267200" cy="288032"/>
            </a:xfrm>
            <a:prstGeom prst="roundRect">
              <a:avLst/>
            </a:prstGeom>
            <a:gradFill rotWithShape="0">
              <a:gsLst>
                <a:gs pos="0">
                  <a:schemeClr val="tx1"/>
                </a:gs>
                <a:gs pos="46000">
                  <a:schemeClr val="accent3">
                    <a:lumMod val="60000"/>
                    <a:lumOff val="40000"/>
                  </a:schemeClr>
                </a:gs>
                <a:gs pos="100000">
                  <a:srgbClr val="CC66FF"/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0" rIns="72000" bIns="0" anchor="ctr" anchorCtr="0"/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Etape 1: le professeur lance le travail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755576" y="2924944"/>
            <a:ext cx="7920880" cy="2088232"/>
            <a:chOff x="683568" y="2276872"/>
            <a:chExt cx="7920880" cy="2088232"/>
          </a:xfrm>
        </p:grpSpPr>
        <p:grpSp>
          <p:nvGrpSpPr>
            <p:cNvPr id="29" name="Groupe 14"/>
            <p:cNvGrpSpPr/>
            <p:nvPr/>
          </p:nvGrpSpPr>
          <p:grpSpPr>
            <a:xfrm>
              <a:off x="683568" y="2492896"/>
              <a:ext cx="7920880" cy="1872208"/>
              <a:chOff x="683568" y="1412776"/>
              <a:chExt cx="7920880" cy="200593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83568" y="1412776"/>
                <a:ext cx="7920880" cy="2005937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sz="1600" dirty="0" smtClean="0">
                  <a:solidFill>
                    <a:srgbClr val="FF0000"/>
                  </a:solidFill>
                </a:endParaRPr>
              </a:p>
              <a:p>
                <a:pPr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fr-FR" sz="1600" dirty="0" smtClean="0"/>
                  <a:t>Définir le thème de l’étude. (soit imposé par le professeur, soit choisi par l’élève).</a:t>
                </a:r>
              </a:p>
              <a:p>
                <a:pPr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fr-FR" sz="1600" dirty="0" smtClean="0"/>
                  <a:t>Cerner l’objet de l’étude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600" dirty="0" smtClean="0"/>
                  <a:t>Rechercher les différents documents (travail en cours et personnel)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fr-F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600" dirty="0" smtClean="0"/>
                  <a:t>Analyser à l’aide des grilles ( annexes), les informations recueillies. </a:t>
                </a:r>
                <a:r>
                  <a:rPr lang="fr-FR" sz="1600" dirty="0" smtClean="0">
                    <a:hlinkClick r:id="rId3" action="ppaction://hlinkfile"/>
                  </a:rPr>
                  <a:t>Annexe 4A- Grille  d'analyse d'un article de presse- doc élève.docx</a:t>
                </a:r>
                <a:r>
                  <a:rPr lang="fr-FR" sz="1600" dirty="0" smtClean="0"/>
                  <a:t> </a:t>
                </a:r>
              </a:p>
              <a:p>
                <a:endParaRPr lang="fr-FR" sz="16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83568" y="1412776"/>
                <a:ext cx="6984776" cy="90720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3117" tIns="749808" rIns="473117" bIns="256032" numCol="1" spcCol="1270" anchor="t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3600" kern="1200" dirty="0"/>
              </a:p>
            </p:txBody>
          </p:sp>
        </p:grpSp>
        <p:sp>
          <p:nvSpPr>
            <p:cNvPr id="30" name="Rectangle à coins arrondis 29"/>
            <p:cNvSpPr/>
            <p:nvPr/>
          </p:nvSpPr>
          <p:spPr>
            <a:xfrm>
              <a:off x="899592" y="2276872"/>
              <a:ext cx="4267200" cy="288032"/>
            </a:xfrm>
            <a:prstGeom prst="roundRect">
              <a:avLst/>
            </a:prstGeom>
            <a:gradFill rotWithShape="0">
              <a:gsLst>
                <a:gs pos="0">
                  <a:schemeClr val="accent6">
                    <a:lumMod val="20000"/>
                    <a:lumOff val="80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0" rIns="72000" bIns="0" anchor="ctr" anchorCtr="0"/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Etape 2: les élèves préparent leur travail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627</TotalTime>
  <Words>1028</Words>
  <Application>Microsoft Office PowerPoint</Application>
  <PresentationFormat>Affichage à l'écran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Verve</vt:lpstr>
      <vt:lpstr>CCF Eco /Droit en Bac pro tertiaire.</vt:lpstr>
      <vt:lpstr>Le concept d’études en Eco/ Droit</vt:lpstr>
      <vt:lpstr>1.Les Objectifs  </vt:lpstr>
      <vt:lpstr>2. Le Concept</vt:lpstr>
      <vt:lpstr>Les caractéristiques d’une étude</vt:lpstr>
      <vt:lpstr>Diapositive 6</vt:lpstr>
      <vt:lpstr>2. Organiser le travail</vt:lpstr>
      <vt:lpstr>Comment organiser la réalisation d’une étude?</vt:lpstr>
      <vt:lpstr>5 étapes pour mieux s’organiser.</vt:lpstr>
      <vt:lpstr>Diapositive 10</vt:lpstr>
      <vt:lpstr>S’organiser sur le cycle d’étude</vt:lpstr>
      <vt:lpstr>Quels contenus accepter?</vt:lpstr>
      <vt:lpstr>1.Les attendus.</vt:lpstr>
      <vt:lpstr>2. Des exemples</vt:lpstr>
      <vt:lpstr>Quelle forme doit prendre le travail rendu?</vt:lpstr>
      <vt:lpstr>1.L’étude.</vt:lpstr>
      <vt:lpstr>2. Le dossier complet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CCF Eco /Droit en Bac pro tertiaire.</dc:title>
  <dc:creator>virlau</dc:creator>
  <cp:lastModifiedBy>laurent</cp:lastModifiedBy>
  <cp:revision>64</cp:revision>
  <dcterms:created xsi:type="dcterms:W3CDTF">2012-12-18T07:58:31Z</dcterms:created>
  <dcterms:modified xsi:type="dcterms:W3CDTF">2013-03-14T07:35:19Z</dcterms:modified>
</cp:coreProperties>
</file>