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0" r:id="rId5"/>
    <p:sldId id="271" r:id="rId6"/>
    <p:sldId id="275" r:id="rId7"/>
    <p:sldId id="259" r:id="rId8"/>
    <p:sldId id="273" r:id="rId9"/>
    <p:sldId id="274" r:id="rId10"/>
    <p:sldId id="263" r:id="rId11"/>
    <p:sldId id="264" r:id="rId12"/>
    <p:sldId id="265" r:id="rId13"/>
    <p:sldId id="266" r:id="rId14"/>
    <p:sldId id="268" r:id="rId15"/>
    <p:sldId id="267" r:id="rId16"/>
    <p:sldId id="276" r:id="rId17"/>
    <p:sldId id="278" r:id="rId18"/>
    <p:sldId id="279" r:id="rId19"/>
    <p:sldId id="280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383B2-1086-4F6E-BDDC-475828FCEDD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A1FAC42-7D05-48AA-A5C6-24A8A3D63B86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Rupture CDD</a:t>
          </a:r>
          <a:endParaRPr lang="fr-FR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D0BBD7-8CBC-4B13-9F19-9C9098B914A0}" type="parTrans" cxnId="{91295339-B48B-48C0-8175-B1C2B55082E2}">
      <dgm:prSet/>
      <dgm:spPr/>
      <dgm:t>
        <a:bodyPr/>
        <a:lstStyle/>
        <a:p>
          <a:endParaRPr lang="fr-FR"/>
        </a:p>
      </dgm:t>
    </dgm:pt>
    <dgm:pt modelId="{2C91B349-D546-4D25-ADB4-B4FC31B10D0A}" type="sibTrans" cxnId="{91295339-B48B-48C0-8175-B1C2B55082E2}">
      <dgm:prSet/>
      <dgm:spPr/>
      <dgm:t>
        <a:bodyPr/>
        <a:lstStyle/>
        <a:p>
          <a:endParaRPr lang="fr-FR"/>
        </a:p>
      </dgm:t>
    </dgm:pt>
    <dgm:pt modelId="{72949DA6-33F5-4B3D-8898-DCEA0789A1EA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0070C0"/>
              </a:solidFill>
            </a:rPr>
            <a:t>Fin CDD</a:t>
          </a:r>
          <a:endParaRPr lang="fr-FR" sz="1800" b="1" dirty="0">
            <a:solidFill>
              <a:srgbClr val="0070C0"/>
            </a:solidFill>
          </a:endParaRPr>
        </a:p>
      </dgm:t>
    </dgm:pt>
    <dgm:pt modelId="{F5C7EF26-9DD7-4087-ACBB-9FEA7EEC17F0}" type="parTrans" cxnId="{23DEB353-1274-460A-BCEF-3798CE54147A}">
      <dgm:prSet/>
      <dgm:spPr/>
      <dgm:t>
        <a:bodyPr/>
        <a:lstStyle/>
        <a:p>
          <a:endParaRPr lang="fr-FR"/>
        </a:p>
      </dgm:t>
    </dgm:pt>
    <dgm:pt modelId="{CCFA6DC9-7326-4545-BA75-A1C3E339A308}" type="sibTrans" cxnId="{23DEB353-1274-460A-BCEF-3798CE54147A}">
      <dgm:prSet/>
      <dgm:spPr/>
      <dgm:t>
        <a:bodyPr/>
        <a:lstStyle/>
        <a:p>
          <a:endParaRPr lang="fr-FR"/>
        </a:p>
      </dgm:t>
    </dgm:pt>
    <dgm:pt modelId="{EF0CC6B8-F281-4669-BD27-97BA2AE7EC47}">
      <dgm:prSet phldrT="[Texte]" custT="1"/>
      <dgm:spPr/>
      <dgm:t>
        <a:bodyPr/>
        <a:lstStyle/>
        <a:p>
          <a:endParaRPr lang="fr-FR" sz="1800" b="1" dirty="0" smtClean="0">
            <a:solidFill>
              <a:srgbClr val="7030A0"/>
            </a:solidFill>
          </a:endParaRPr>
        </a:p>
      </dgm:t>
    </dgm:pt>
    <dgm:pt modelId="{CF98277F-A888-4B74-ABF8-0F8DCFFE036A}" type="parTrans" cxnId="{BBA13CDC-FC44-43EE-BE64-FF51F0D46C5F}">
      <dgm:prSet/>
      <dgm:spPr/>
      <dgm:t>
        <a:bodyPr/>
        <a:lstStyle/>
        <a:p>
          <a:endParaRPr lang="fr-FR"/>
        </a:p>
      </dgm:t>
    </dgm:pt>
    <dgm:pt modelId="{61592659-1871-4235-85FF-2F2F8E62EACD}" type="sibTrans" cxnId="{BBA13CDC-FC44-43EE-BE64-FF51F0D46C5F}">
      <dgm:prSet/>
      <dgm:spPr/>
      <dgm:t>
        <a:bodyPr/>
        <a:lstStyle/>
        <a:p>
          <a:endParaRPr lang="fr-FR"/>
        </a:p>
      </dgm:t>
    </dgm:pt>
    <dgm:pt modelId="{FE127844-D17E-4B17-826C-D0F7DDACB284}">
      <dgm:prSet phldrT="[Texte]" custT="1"/>
      <dgm:spPr/>
      <dgm:t>
        <a:bodyPr/>
        <a:lstStyle/>
        <a:p>
          <a:r>
            <a:rPr lang="fr-FR" sz="1600" b="1" dirty="0" smtClean="0"/>
            <a:t>A l’initiative       </a:t>
          </a:r>
        </a:p>
      </dgm:t>
    </dgm:pt>
    <dgm:pt modelId="{BBABD279-FA6C-4E21-8BEC-BEEF8AE89F50}" type="parTrans" cxnId="{D1666FE1-F3E8-4DB0-BC6B-8BEAE59BBFC2}">
      <dgm:prSet/>
      <dgm:spPr/>
      <dgm:t>
        <a:bodyPr/>
        <a:lstStyle/>
        <a:p>
          <a:endParaRPr lang="fr-FR"/>
        </a:p>
      </dgm:t>
    </dgm:pt>
    <dgm:pt modelId="{D32878E9-F1A8-45A1-BF2A-9DAF9208165C}" type="sibTrans" cxnId="{D1666FE1-F3E8-4DB0-BC6B-8BEAE59BBFC2}">
      <dgm:prSet/>
      <dgm:spPr/>
      <dgm:t>
        <a:bodyPr/>
        <a:lstStyle/>
        <a:p>
          <a:endParaRPr lang="fr-FR"/>
        </a:p>
      </dgm:t>
    </dgm:pt>
    <dgm:pt modelId="{8325526D-2055-4AF3-9648-CD1C6A582362}">
      <dgm:prSet custT="1"/>
      <dgm:spPr/>
      <dgm:t>
        <a:bodyPr/>
        <a:lstStyle/>
        <a:p>
          <a:r>
            <a:rPr lang="fr-FR" sz="1600" b="1" dirty="0" smtClean="0"/>
            <a:t>A l’initiative</a:t>
          </a:r>
        </a:p>
      </dgm:t>
    </dgm:pt>
    <dgm:pt modelId="{81228A65-43D7-4843-B496-0D7C3D83EF59}" type="parTrans" cxnId="{55222AA6-AE45-451E-AA96-8396670223F3}">
      <dgm:prSet/>
      <dgm:spPr/>
      <dgm:t>
        <a:bodyPr/>
        <a:lstStyle/>
        <a:p>
          <a:endParaRPr lang="fr-FR"/>
        </a:p>
      </dgm:t>
    </dgm:pt>
    <dgm:pt modelId="{CE9B5B4E-9EFB-4AAC-AE4F-0BDFD8823BCB}" type="sibTrans" cxnId="{55222AA6-AE45-451E-AA96-8396670223F3}">
      <dgm:prSet/>
      <dgm:spPr/>
      <dgm:t>
        <a:bodyPr/>
        <a:lstStyle/>
        <a:p>
          <a:endParaRPr lang="fr-FR"/>
        </a:p>
      </dgm:t>
    </dgm:pt>
    <dgm:pt modelId="{02BA8905-D3C4-460A-A3B0-E4E0BB8277AE}">
      <dgm:prSet/>
      <dgm:spPr/>
      <dgm:t>
        <a:bodyPr/>
        <a:lstStyle/>
        <a:p>
          <a:endParaRPr lang="fr-FR" dirty="0" smtClean="0"/>
        </a:p>
      </dgm:t>
    </dgm:pt>
    <dgm:pt modelId="{F1C83BBE-8F1C-4C85-8D6F-060FF23C0D9C}" type="parTrans" cxnId="{961E1E37-3AD0-4AB5-BC71-0960987EB286}">
      <dgm:prSet/>
      <dgm:spPr/>
      <dgm:t>
        <a:bodyPr/>
        <a:lstStyle/>
        <a:p>
          <a:endParaRPr lang="fr-FR"/>
        </a:p>
      </dgm:t>
    </dgm:pt>
    <dgm:pt modelId="{4139AC20-8E10-412E-804D-159EBB0EBB5D}" type="sibTrans" cxnId="{961E1E37-3AD0-4AB5-BC71-0960987EB286}">
      <dgm:prSet/>
      <dgm:spPr/>
      <dgm:t>
        <a:bodyPr/>
        <a:lstStyle/>
        <a:p>
          <a:endParaRPr lang="fr-FR"/>
        </a:p>
      </dgm:t>
    </dgm:pt>
    <dgm:pt modelId="{5B221AD5-9218-410B-B4FC-DF6992FC70FD}">
      <dgm:prSet/>
      <dgm:spPr/>
      <dgm:t>
        <a:bodyPr/>
        <a:lstStyle/>
        <a:p>
          <a:endParaRPr lang="fr-FR" dirty="0"/>
        </a:p>
      </dgm:t>
    </dgm:pt>
    <dgm:pt modelId="{08643229-67CD-4CCB-979F-DD42E4A8BA3C}" type="parTrans" cxnId="{79069E6E-A61B-4582-B56F-124F13196B74}">
      <dgm:prSet/>
      <dgm:spPr/>
      <dgm:t>
        <a:bodyPr/>
        <a:lstStyle/>
        <a:p>
          <a:endParaRPr lang="fr-FR"/>
        </a:p>
      </dgm:t>
    </dgm:pt>
    <dgm:pt modelId="{D45AA7EA-D795-4CD0-BE50-A4B586156786}" type="sibTrans" cxnId="{79069E6E-A61B-4582-B56F-124F13196B74}">
      <dgm:prSet/>
      <dgm:spPr/>
      <dgm:t>
        <a:bodyPr/>
        <a:lstStyle/>
        <a:p>
          <a:endParaRPr lang="fr-FR"/>
        </a:p>
      </dgm:t>
    </dgm:pt>
    <dgm:pt modelId="{8D6AAE82-8B3D-4DB4-AFB7-BBB066DAB7FA}">
      <dgm:prSet/>
      <dgm:spPr/>
      <dgm:t>
        <a:bodyPr/>
        <a:lstStyle/>
        <a:p>
          <a:endParaRPr lang="fr-FR" dirty="0"/>
        </a:p>
      </dgm:t>
    </dgm:pt>
    <dgm:pt modelId="{D6F05C80-2689-4667-8DBB-9C06742AEDDA}" type="parTrans" cxnId="{60F71B82-729F-4AF7-92E6-632208105F5F}">
      <dgm:prSet/>
      <dgm:spPr/>
      <dgm:t>
        <a:bodyPr/>
        <a:lstStyle/>
        <a:p>
          <a:endParaRPr lang="fr-FR"/>
        </a:p>
      </dgm:t>
    </dgm:pt>
    <dgm:pt modelId="{1D4A8749-FCEE-4594-9620-60B9CFBA6AF2}" type="sibTrans" cxnId="{60F71B82-729F-4AF7-92E6-632208105F5F}">
      <dgm:prSet/>
      <dgm:spPr/>
      <dgm:t>
        <a:bodyPr/>
        <a:lstStyle/>
        <a:p>
          <a:endParaRPr lang="fr-FR"/>
        </a:p>
      </dgm:t>
    </dgm:pt>
    <dgm:pt modelId="{9BB941B8-C77E-410E-879A-002B982EA2FD}">
      <dgm:prSet/>
      <dgm:spPr/>
      <dgm:t>
        <a:bodyPr/>
        <a:lstStyle/>
        <a:p>
          <a:endParaRPr lang="fr-FR" dirty="0"/>
        </a:p>
      </dgm:t>
    </dgm:pt>
    <dgm:pt modelId="{EB28F681-303A-45B1-A22F-534DDAB8F34C}" type="parTrans" cxnId="{269EBBF5-BB42-446D-A923-7F69FC7C7A78}">
      <dgm:prSet/>
      <dgm:spPr/>
      <dgm:t>
        <a:bodyPr/>
        <a:lstStyle/>
        <a:p>
          <a:endParaRPr lang="fr-FR"/>
        </a:p>
      </dgm:t>
    </dgm:pt>
    <dgm:pt modelId="{56582981-5E83-4211-867C-05CE1CA99C43}" type="sibTrans" cxnId="{269EBBF5-BB42-446D-A923-7F69FC7C7A78}">
      <dgm:prSet/>
      <dgm:spPr/>
      <dgm:t>
        <a:bodyPr/>
        <a:lstStyle/>
        <a:p>
          <a:endParaRPr lang="fr-FR"/>
        </a:p>
      </dgm:t>
    </dgm:pt>
    <dgm:pt modelId="{602FFB40-9631-4377-9979-1C37C742B550}" type="pres">
      <dgm:prSet presAssocID="{169383B2-1086-4F6E-BDDC-475828FCED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7D898E-F229-4170-9463-9C7B643F8C58}" type="pres">
      <dgm:prSet presAssocID="{7A1FAC42-7D05-48AA-A5C6-24A8A3D63B86}" presName="root1" presStyleCnt="0"/>
      <dgm:spPr/>
    </dgm:pt>
    <dgm:pt modelId="{2CF5663E-D21E-4083-A8B4-9B8968AA36D2}" type="pres">
      <dgm:prSet presAssocID="{7A1FAC42-7D05-48AA-A5C6-24A8A3D63B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45EAF4-7264-433F-881C-01A4C6570468}" type="pres">
      <dgm:prSet presAssocID="{7A1FAC42-7D05-48AA-A5C6-24A8A3D63B86}" presName="level2hierChild" presStyleCnt="0"/>
      <dgm:spPr/>
    </dgm:pt>
    <dgm:pt modelId="{F8D42DDA-2994-4102-AA54-FE3F99524218}" type="pres">
      <dgm:prSet presAssocID="{F5C7EF26-9DD7-4087-ACBB-9FEA7EEC17F0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6B59FCC3-F86C-4ECE-A09A-CE5DBE78CC20}" type="pres">
      <dgm:prSet presAssocID="{F5C7EF26-9DD7-4087-ACBB-9FEA7EEC17F0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983CDBD-66BF-487D-BAFC-C8C592C7E2B1}" type="pres">
      <dgm:prSet presAssocID="{72949DA6-33F5-4B3D-8898-DCEA0789A1EA}" presName="root2" presStyleCnt="0"/>
      <dgm:spPr/>
    </dgm:pt>
    <dgm:pt modelId="{6001ADC2-3903-4118-B9B1-C9802F8658D7}" type="pres">
      <dgm:prSet presAssocID="{72949DA6-33F5-4B3D-8898-DCEA0789A1EA}" presName="LevelTwoTextNode" presStyleLbl="node2" presStyleIdx="0" presStyleCnt="2" custLinFactNeighborX="-1014" custLinFactNeighborY="-698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0849E0-2F5C-4C2C-A474-DEA25294970C}" type="pres">
      <dgm:prSet presAssocID="{72949DA6-33F5-4B3D-8898-DCEA0789A1EA}" presName="level3hierChild" presStyleCnt="0"/>
      <dgm:spPr/>
    </dgm:pt>
    <dgm:pt modelId="{F8C1EDD9-A7AD-46F2-8FC2-FDC1AA500473}" type="pres">
      <dgm:prSet presAssocID="{CF98277F-A888-4B74-ABF8-0F8DCFFE036A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69B87F07-D119-4608-A4E2-E55383466F09}" type="pres">
      <dgm:prSet presAssocID="{CF98277F-A888-4B74-ABF8-0F8DCFFE036A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BF89D1F-EB92-4FC1-8214-F5C2EFA2E9DA}" type="pres">
      <dgm:prSet presAssocID="{EF0CC6B8-F281-4669-BD27-97BA2AE7EC47}" presName="root2" presStyleCnt="0"/>
      <dgm:spPr/>
    </dgm:pt>
    <dgm:pt modelId="{EDF70429-0609-4C4C-8D1D-13ACA1469C3B}" type="pres">
      <dgm:prSet presAssocID="{EF0CC6B8-F281-4669-BD27-97BA2AE7EC47}" presName="LevelTwoTextNode" presStyleLbl="node2" presStyleIdx="1" presStyleCnt="2" custLinFactNeighborX="4136" custLinFactNeighborY="932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0E5300-1118-4A38-9FB0-52539025EBD2}" type="pres">
      <dgm:prSet presAssocID="{EF0CC6B8-F281-4669-BD27-97BA2AE7EC47}" presName="level3hierChild" presStyleCnt="0"/>
      <dgm:spPr/>
    </dgm:pt>
    <dgm:pt modelId="{B98AAB81-D401-41DD-9085-AABF6D3A0098}" type="pres">
      <dgm:prSet presAssocID="{BBABD279-FA6C-4E21-8BEC-BEEF8AE89F50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23B051B5-464B-4DB1-A0D8-519245E1A6AB}" type="pres">
      <dgm:prSet presAssocID="{BBABD279-FA6C-4E21-8BEC-BEEF8AE89F50}" presName="connTx" presStyleLbl="parChTrans1D3" presStyleIdx="0" presStyleCnt="2"/>
      <dgm:spPr/>
      <dgm:t>
        <a:bodyPr/>
        <a:lstStyle/>
        <a:p>
          <a:endParaRPr lang="fr-FR"/>
        </a:p>
      </dgm:t>
    </dgm:pt>
    <dgm:pt modelId="{46B5EE9B-236D-4349-B67D-283B21A1848F}" type="pres">
      <dgm:prSet presAssocID="{FE127844-D17E-4B17-826C-D0F7DDACB284}" presName="root2" presStyleCnt="0"/>
      <dgm:spPr/>
    </dgm:pt>
    <dgm:pt modelId="{B065AA54-5597-4928-8CE6-0192C15AE73B}" type="pres">
      <dgm:prSet presAssocID="{FE127844-D17E-4B17-826C-D0F7DDACB28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D0AF6A-DA87-4BD0-B70B-D8F2CD052715}" type="pres">
      <dgm:prSet presAssocID="{FE127844-D17E-4B17-826C-D0F7DDACB284}" presName="level3hierChild" presStyleCnt="0"/>
      <dgm:spPr/>
    </dgm:pt>
    <dgm:pt modelId="{344B044F-F024-46E0-B4BA-14906D400AD2}" type="pres">
      <dgm:prSet presAssocID="{F1C83BBE-8F1C-4C85-8D6F-060FF23C0D9C}" presName="conn2-1" presStyleLbl="parChTrans1D4" presStyleIdx="0" presStyleCnt="4"/>
      <dgm:spPr/>
      <dgm:t>
        <a:bodyPr/>
        <a:lstStyle/>
        <a:p>
          <a:endParaRPr lang="fr-FR"/>
        </a:p>
      </dgm:t>
    </dgm:pt>
    <dgm:pt modelId="{D226E3C3-B014-44E4-9F74-08E52AA7F31B}" type="pres">
      <dgm:prSet presAssocID="{F1C83BBE-8F1C-4C85-8D6F-060FF23C0D9C}" presName="connTx" presStyleLbl="parChTrans1D4" presStyleIdx="0" presStyleCnt="4"/>
      <dgm:spPr/>
      <dgm:t>
        <a:bodyPr/>
        <a:lstStyle/>
        <a:p>
          <a:endParaRPr lang="fr-FR"/>
        </a:p>
      </dgm:t>
    </dgm:pt>
    <dgm:pt modelId="{B72546A0-67BF-49A4-8975-D6D4A86687E7}" type="pres">
      <dgm:prSet presAssocID="{02BA8905-D3C4-460A-A3B0-E4E0BB8277AE}" presName="root2" presStyleCnt="0"/>
      <dgm:spPr/>
    </dgm:pt>
    <dgm:pt modelId="{25B28136-46C4-4258-9DF9-CFEB08C07B77}" type="pres">
      <dgm:prSet presAssocID="{02BA8905-D3C4-460A-A3B0-E4E0BB8277AE}" presName="LevelTwoTextNode" presStyleLbl="node4" presStyleIdx="0" presStyleCnt="4" custLinFactNeighborX="-2940" custLinFactNeighborY="-329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51318E-BF33-4890-9993-E490A1BFF636}" type="pres">
      <dgm:prSet presAssocID="{02BA8905-D3C4-460A-A3B0-E4E0BB8277AE}" presName="level3hierChild" presStyleCnt="0"/>
      <dgm:spPr/>
    </dgm:pt>
    <dgm:pt modelId="{BC552902-0E4B-4EE8-BBD8-7009FD8E29F7}" type="pres">
      <dgm:prSet presAssocID="{08643229-67CD-4CCB-979F-DD42E4A8BA3C}" presName="conn2-1" presStyleLbl="parChTrans1D4" presStyleIdx="1" presStyleCnt="4"/>
      <dgm:spPr/>
      <dgm:t>
        <a:bodyPr/>
        <a:lstStyle/>
        <a:p>
          <a:endParaRPr lang="fr-FR"/>
        </a:p>
      </dgm:t>
    </dgm:pt>
    <dgm:pt modelId="{0EAA7698-C006-4765-9646-F53D65C92AEC}" type="pres">
      <dgm:prSet presAssocID="{08643229-67CD-4CCB-979F-DD42E4A8BA3C}" presName="connTx" presStyleLbl="parChTrans1D4" presStyleIdx="1" presStyleCnt="4"/>
      <dgm:spPr/>
      <dgm:t>
        <a:bodyPr/>
        <a:lstStyle/>
        <a:p>
          <a:endParaRPr lang="fr-FR"/>
        </a:p>
      </dgm:t>
    </dgm:pt>
    <dgm:pt modelId="{622F0F6D-25C9-45EA-842B-290F43D8C009}" type="pres">
      <dgm:prSet presAssocID="{5B221AD5-9218-410B-B4FC-DF6992FC70FD}" presName="root2" presStyleCnt="0"/>
      <dgm:spPr/>
    </dgm:pt>
    <dgm:pt modelId="{37A7E81C-4B02-4446-8794-52436BA50325}" type="pres">
      <dgm:prSet presAssocID="{5B221AD5-9218-410B-B4FC-DF6992FC70FD}" presName="LevelTwoTextNode" presStyleLbl="node4" presStyleIdx="1" presStyleCnt="4" custLinFactNeighborX="2210" custLinFactNeighborY="-14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7051C6-B251-4C04-90DC-4EB45179E6BD}" type="pres">
      <dgm:prSet presAssocID="{5B221AD5-9218-410B-B4FC-DF6992FC70FD}" presName="level3hierChild" presStyleCnt="0"/>
      <dgm:spPr/>
    </dgm:pt>
    <dgm:pt modelId="{A36CA16A-6D01-4E88-9D15-D42F3BD7CF1F}" type="pres">
      <dgm:prSet presAssocID="{81228A65-43D7-4843-B496-0D7C3D83EF59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0E796342-54D7-49AC-8957-69AD6CE28613}" type="pres">
      <dgm:prSet presAssocID="{81228A65-43D7-4843-B496-0D7C3D83EF59}" presName="connTx" presStyleLbl="parChTrans1D3" presStyleIdx="1" presStyleCnt="2"/>
      <dgm:spPr/>
      <dgm:t>
        <a:bodyPr/>
        <a:lstStyle/>
        <a:p>
          <a:endParaRPr lang="fr-FR"/>
        </a:p>
      </dgm:t>
    </dgm:pt>
    <dgm:pt modelId="{89CF5C12-6B1A-4919-A111-5ECCCC1AC530}" type="pres">
      <dgm:prSet presAssocID="{8325526D-2055-4AF3-9648-CD1C6A582362}" presName="root2" presStyleCnt="0"/>
      <dgm:spPr/>
    </dgm:pt>
    <dgm:pt modelId="{33CB67B2-D280-4B46-8CF1-7B5ED175C6F0}" type="pres">
      <dgm:prSet presAssocID="{8325526D-2055-4AF3-9648-CD1C6A582362}" presName="LevelTwoTextNode" presStyleLbl="node3" presStyleIdx="1" presStyleCnt="2" custLinFactNeighborX="-1977" custLinFactNeighborY="709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994B81-A19B-457C-803C-FC1AC5B24A94}" type="pres">
      <dgm:prSet presAssocID="{8325526D-2055-4AF3-9648-CD1C6A582362}" presName="level3hierChild" presStyleCnt="0"/>
      <dgm:spPr/>
    </dgm:pt>
    <dgm:pt modelId="{C9698BD4-5D34-4B0D-A491-BAC3993D1A4F}" type="pres">
      <dgm:prSet presAssocID="{D6F05C80-2689-4667-8DBB-9C06742AEDDA}" presName="conn2-1" presStyleLbl="parChTrans1D4" presStyleIdx="2" presStyleCnt="4"/>
      <dgm:spPr/>
      <dgm:t>
        <a:bodyPr/>
        <a:lstStyle/>
        <a:p>
          <a:endParaRPr lang="fr-FR"/>
        </a:p>
      </dgm:t>
    </dgm:pt>
    <dgm:pt modelId="{E55310D7-7656-4241-ADCB-73DCD29EA435}" type="pres">
      <dgm:prSet presAssocID="{D6F05C80-2689-4667-8DBB-9C06742AEDDA}" presName="connTx" presStyleLbl="parChTrans1D4" presStyleIdx="2" presStyleCnt="4"/>
      <dgm:spPr/>
      <dgm:t>
        <a:bodyPr/>
        <a:lstStyle/>
        <a:p>
          <a:endParaRPr lang="fr-FR"/>
        </a:p>
      </dgm:t>
    </dgm:pt>
    <dgm:pt modelId="{D9A55F53-C4BF-4610-A787-BCA5182BE006}" type="pres">
      <dgm:prSet presAssocID="{8D6AAE82-8B3D-4DB4-AFB7-BBB066DAB7FA}" presName="root2" presStyleCnt="0"/>
      <dgm:spPr/>
    </dgm:pt>
    <dgm:pt modelId="{3FE7CC5F-A2B6-41D1-B2C0-E85AC686069F}" type="pres">
      <dgm:prSet presAssocID="{8D6AAE82-8B3D-4DB4-AFB7-BBB066DAB7FA}" presName="LevelTwoTextNode" presStyleLbl="node4" presStyleIdx="2" presStyleCnt="4" custLinFactNeighborX="-2940" custLinFactNeighborY="357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A47D52-2746-4DD2-B620-18D14FAEAE05}" type="pres">
      <dgm:prSet presAssocID="{8D6AAE82-8B3D-4DB4-AFB7-BBB066DAB7FA}" presName="level3hierChild" presStyleCnt="0"/>
      <dgm:spPr/>
    </dgm:pt>
    <dgm:pt modelId="{6DA5EB19-2500-4C0E-85BC-3AE4DA5A549A}" type="pres">
      <dgm:prSet presAssocID="{EB28F681-303A-45B1-A22F-534DDAB8F34C}" presName="conn2-1" presStyleLbl="parChTrans1D4" presStyleIdx="3" presStyleCnt="4"/>
      <dgm:spPr/>
      <dgm:t>
        <a:bodyPr/>
        <a:lstStyle/>
        <a:p>
          <a:endParaRPr lang="fr-FR"/>
        </a:p>
      </dgm:t>
    </dgm:pt>
    <dgm:pt modelId="{B36327EF-DAE3-4DA7-B2CF-1940D3B9A72E}" type="pres">
      <dgm:prSet presAssocID="{EB28F681-303A-45B1-A22F-534DDAB8F34C}" presName="connTx" presStyleLbl="parChTrans1D4" presStyleIdx="3" presStyleCnt="4"/>
      <dgm:spPr/>
      <dgm:t>
        <a:bodyPr/>
        <a:lstStyle/>
        <a:p>
          <a:endParaRPr lang="fr-FR"/>
        </a:p>
      </dgm:t>
    </dgm:pt>
    <dgm:pt modelId="{86B78517-4D3A-4726-AFA5-6A2649C32DE8}" type="pres">
      <dgm:prSet presAssocID="{9BB941B8-C77E-410E-879A-002B982EA2FD}" presName="root2" presStyleCnt="0"/>
      <dgm:spPr/>
    </dgm:pt>
    <dgm:pt modelId="{300B023D-FB85-4439-8B94-3B1917D00E08}" type="pres">
      <dgm:prSet presAssocID="{9BB941B8-C77E-410E-879A-002B982EA2FD}" presName="LevelTwoTextNode" presStyleLbl="node4" presStyleIdx="3" presStyleCnt="4" custLinFactNeighborX="2210" custLinFactNeighborY="443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CB1F3F8-543F-4722-ACF4-8FB53FB3CDF0}" type="pres">
      <dgm:prSet presAssocID="{9BB941B8-C77E-410E-879A-002B982EA2FD}" presName="level3hierChild" presStyleCnt="0"/>
      <dgm:spPr/>
    </dgm:pt>
  </dgm:ptLst>
  <dgm:cxnLst>
    <dgm:cxn modelId="{FDEFF946-FB22-4C39-B986-CE96305D32B1}" type="presOf" srcId="{F1C83BBE-8F1C-4C85-8D6F-060FF23C0D9C}" destId="{344B044F-F024-46E0-B4BA-14906D400AD2}" srcOrd="0" destOrd="0" presId="urn:microsoft.com/office/officeart/2005/8/layout/hierarchy2"/>
    <dgm:cxn modelId="{872CD1D3-FADA-42B3-950C-E342FE261E98}" type="presOf" srcId="{F5C7EF26-9DD7-4087-ACBB-9FEA7EEC17F0}" destId="{F8D42DDA-2994-4102-AA54-FE3F99524218}" srcOrd="0" destOrd="0" presId="urn:microsoft.com/office/officeart/2005/8/layout/hierarchy2"/>
    <dgm:cxn modelId="{94888DE9-0573-48D2-B143-1B11B04F3C79}" type="presOf" srcId="{F5C7EF26-9DD7-4087-ACBB-9FEA7EEC17F0}" destId="{6B59FCC3-F86C-4ECE-A09A-CE5DBE78CC20}" srcOrd="1" destOrd="0" presId="urn:microsoft.com/office/officeart/2005/8/layout/hierarchy2"/>
    <dgm:cxn modelId="{F03EC639-15CD-4F33-9966-113B9483A381}" type="presOf" srcId="{BBABD279-FA6C-4E21-8BEC-BEEF8AE89F50}" destId="{B98AAB81-D401-41DD-9085-AABF6D3A0098}" srcOrd="0" destOrd="0" presId="urn:microsoft.com/office/officeart/2005/8/layout/hierarchy2"/>
    <dgm:cxn modelId="{508F46A1-BE19-45A1-BBF7-74CB735925B9}" type="presOf" srcId="{72949DA6-33F5-4B3D-8898-DCEA0789A1EA}" destId="{6001ADC2-3903-4118-B9B1-C9802F8658D7}" srcOrd="0" destOrd="0" presId="urn:microsoft.com/office/officeart/2005/8/layout/hierarchy2"/>
    <dgm:cxn modelId="{93D2C24C-4179-4799-A5BE-F54A98EFC5D3}" type="presOf" srcId="{F1C83BBE-8F1C-4C85-8D6F-060FF23C0D9C}" destId="{D226E3C3-B014-44E4-9F74-08E52AA7F31B}" srcOrd="1" destOrd="0" presId="urn:microsoft.com/office/officeart/2005/8/layout/hierarchy2"/>
    <dgm:cxn modelId="{D9831819-7ADF-4380-B716-83240EFE4740}" type="presOf" srcId="{EB28F681-303A-45B1-A22F-534DDAB8F34C}" destId="{6DA5EB19-2500-4C0E-85BC-3AE4DA5A549A}" srcOrd="0" destOrd="0" presId="urn:microsoft.com/office/officeart/2005/8/layout/hierarchy2"/>
    <dgm:cxn modelId="{ABF23FCA-A760-4B0E-A579-67C20543BC81}" type="presOf" srcId="{8325526D-2055-4AF3-9648-CD1C6A582362}" destId="{33CB67B2-D280-4B46-8CF1-7B5ED175C6F0}" srcOrd="0" destOrd="0" presId="urn:microsoft.com/office/officeart/2005/8/layout/hierarchy2"/>
    <dgm:cxn modelId="{048DA7C5-2549-4556-BAB5-57DCDB8184A0}" type="presOf" srcId="{08643229-67CD-4CCB-979F-DD42E4A8BA3C}" destId="{BC552902-0E4B-4EE8-BBD8-7009FD8E29F7}" srcOrd="0" destOrd="0" presId="urn:microsoft.com/office/officeart/2005/8/layout/hierarchy2"/>
    <dgm:cxn modelId="{C7601855-64F9-4396-8C70-CD447CA48A75}" type="presOf" srcId="{81228A65-43D7-4843-B496-0D7C3D83EF59}" destId="{A36CA16A-6D01-4E88-9D15-D42F3BD7CF1F}" srcOrd="0" destOrd="0" presId="urn:microsoft.com/office/officeart/2005/8/layout/hierarchy2"/>
    <dgm:cxn modelId="{EEDBA011-5B9E-46F4-B8C9-58192D82A607}" type="presOf" srcId="{D6F05C80-2689-4667-8DBB-9C06742AEDDA}" destId="{C9698BD4-5D34-4B0D-A491-BAC3993D1A4F}" srcOrd="0" destOrd="0" presId="urn:microsoft.com/office/officeart/2005/8/layout/hierarchy2"/>
    <dgm:cxn modelId="{F7EBBD8D-BAD8-4DAD-B6BD-82C451812FB4}" type="presOf" srcId="{CF98277F-A888-4B74-ABF8-0F8DCFFE036A}" destId="{F8C1EDD9-A7AD-46F2-8FC2-FDC1AA500473}" srcOrd="0" destOrd="0" presId="urn:microsoft.com/office/officeart/2005/8/layout/hierarchy2"/>
    <dgm:cxn modelId="{91295339-B48B-48C0-8175-B1C2B55082E2}" srcId="{169383B2-1086-4F6E-BDDC-475828FCEDD1}" destId="{7A1FAC42-7D05-48AA-A5C6-24A8A3D63B86}" srcOrd="0" destOrd="0" parTransId="{9FD0BBD7-8CBC-4B13-9F19-9C9098B914A0}" sibTransId="{2C91B349-D546-4D25-ADB4-B4FC31B10D0A}"/>
    <dgm:cxn modelId="{269EBBF5-BB42-446D-A923-7F69FC7C7A78}" srcId="{8325526D-2055-4AF3-9648-CD1C6A582362}" destId="{9BB941B8-C77E-410E-879A-002B982EA2FD}" srcOrd="1" destOrd="0" parTransId="{EB28F681-303A-45B1-A22F-534DDAB8F34C}" sibTransId="{56582981-5E83-4211-867C-05CE1CA99C43}"/>
    <dgm:cxn modelId="{23DEB353-1274-460A-BCEF-3798CE54147A}" srcId="{7A1FAC42-7D05-48AA-A5C6-24A8A3D63B86}" destId="{72949DA6-33F5-4B3D-8898-DCEA0789A1EA}" srcOrd="0" destOrd="0" parTransId="{F5C7EF26-9DD7-4087-ACBB-9FEA7EEC17F0}" sibTransId="{CCFA6DC9-7326-4545-BA75-A1C3E339A308}"/>
    <dgm:cxn modelId="{ED78067C-ACE8-40B0-98B9-8B1D71C05692}" type="presOf" srcId="{169383B2-1086-4F6E-BDDC-475828FCEDD1}" destId="{602FFB40-9631-4377-9979-1C37C742B550}" srcOrd="0" destOrd="0" presId="urn:microsoft.com/office/officeart/2005/8/layout/hierarchy2"/>
    <dgm:cxn modelId="{79069E6E-A61B-4582-B56F-124F13196B74}" srcId="{FE127844-D17E-4B17-826C-D0F7DDACB284}" destId="{5B221AD5-9218-410B-B4FC-DF6992FC70FD}" srcOrd="1" destOrd="0" parTransId="{08643229-67CD-4CCB-979F-DD42E4A8BA3C}" sibTransId="{D45AA7EA-D795-4CD0-BE50-A4B586156786}"/>
    <dgm:cxn modelId="{D88ACBFE-9EEC-412B-AD15-0C40CCB57682}" type="presOf" srcId="{5B221AD5-9218-410B-B4FC-DF6992FC70FD}" destId="{37A7E81C-4B02-4446-8794-52436BA50325}" srcOrd="0" destOrd="0" presId="urn:microsoft.com/office/officeart/2005/8/layout/hierarchy2"/>
    <dgm:cxn modelId="{F2B255C2-8898-436F-90D4-3C47DF4A69C3}" type="presOf" srcId="{81228A65-43D7-4843-B496-0D7C3D83EF59}" destId="{0E796342-54D7-49AC-8957-69AD6CE28613}" srcOrd="1" destOrd="0" presId="urn:microsoft.com/office/officeart/2005/8/layout/hierarchy2"/>
    <dgm:cxn modelId="{961E1E37-3AD0-4AB5-BC71-0960987EB286}" srcId="{FE127844-D17E-4B17-826C-D0F7DDACB284}" destId="{02BA8905-D3C4-460A-A3B0-E4E0BB8277AE}" srcOrd="0" destOrd="0" parTransId="{F1C83BBE-8F1C-4C85-8D6F-060FF23C0D9C}" sibTransId="{4139AC20-8E10-412E-804D-159EBB0EBB5D}"/>
    <dgm:cxn modelId="{5D176177-B4FA-42AB-B1D6-598F33E9CE9D}" type="presOf" srcId="{BBABD279-FA6C-4E21-8BEC-BEEF8AE89F50}" destId="{23B051B5-464B-4DB1-A0D8-519245E1A6AB}" srcOrd="1" destOrd="0" presId="urn:microsoft.com/office/officeart/2005/8/layout/hierarchy2"/>
    <dgm:cxn modelId="{55222AA6-AE45-451E-AA96-8396670223F3}" srcId="{EF0CC6B8-F281-4669-BD27-97BA2AE7EC47}" destId="{8325526D-2055-4AF3-9648-CD1C6A582362}" srcOrd="1" destOrd="0" parTransId="{81228A65-43D7-4843-B496-0D7C3D83EF59}" sibTransId="{CE9B5B4E-9EFB-4AAC-AE4F-0BDFD8823BCB}"/>
    <dgm:cxn modelId="{AA12050F-DAC2-44BB-9664-16FCF2063FF9}" type="presOf" srcId="{D6F05C80-2689-4667-8DBB-9C06742AEDDA}" destId="{E55310D7-7656-4241-ADCB-73DCD29EA435}" srcOrd="1" destOrd="0" presId="urn:microsoft.com/office/officeart/2005/8/layout/hierarchy2"/>
    <dgm:cxn modelId="{43DAD869-BB59-4BC7-BC59-43577F720EAC}" type="presOf" srcId="{CF98277F-A888-4B74-ABF8-0F8DCFFE036A}" destId="{69B87F07-D119-4608-A4E2-E55383466F09}" srcOrd="1" destOrd="0" presId="urn:microsoft.com/office/officeart/2005/8/layout/hierarchy2"/>
    <dgm:cxn modelId="{27B68D97-79C2-418B-98E3-5604DD6DFF5D}" type="presOf" srcId="{EB28F681-303A-45B1-A22F-534DDAB8F34C}" destId="{B36327EF-DAE3-4DA7-B2CF-1940D3B9A72E}" srcOrd="1" destOrd="0" presId="urn:microsoft.com/office/officeart/2005/8/layout/hierarchy2"/>
    <dgm:cxn modelId="{4B381321-2A87-4647-A699-5DFD5404054E}" type="presOf" srcId="{08643229-67CD-4CCB-979F-DD42E4A8BA3C}" destId="{0EAA7698-C006-4765-9646-F53D65C92AEC}" srcOrd="1" destOrd="0" presId="urn:microsoft.com/office/officeart/2005/8/layout/hierarchy2"/>
    <dgm:cxn modelId="{D1666FE1-F3E8-4DB0-BC6B-8BEAE59BBFC2}" srcId="{EF0CC6B8-F281-4669-BD27-97BA2AE7EC47}" destId="{FE127844-D17E-4B17-826C-D0F7DDACB284}" srcOrd="0" destOrd="0" parTransId="{BBABD279-FA6C-4E21-8BEC-BEEF8AE89F50}" sibTransId="{D32878E9-F1A8-45A1-BF2A-9DAF9208165C}"/>
    <dgm:cxn modelId="{3D9F5CDC-617A-43ED-B611-FE74112C0E7A}" type="presOf" srcId="{FE127844-D17E-4B17-826C-D0F7DDACB284}" destId="{B065AA54-5597-4928-8CE6-0192C15AE73B}" srcOrd="0" destOrd="0" presId="urn:microsoft.com/office/officeart/2005/8/layout/hierarchy2"/>
    <dgm:cxn modelId="{1B1F5C88-8634-410D-A7A0-A119E9A71C78}" type="presOf" srcId="{02BA8905-D3C4-460A-A3B0-E4E0BB8277AE}" destId="{25B28136-46C4-4258-9DF9-CFEB08C07B77}" srcOrd="0" destOrd="0" presId="urn:microsoft.com/office/officeart/2005/8/layout/hierarchy2"/>
    <dgm:cxn modelId="{56925030-CC17-490F-AF70-93F0E564F8EC}" type="presOf" srcId="{EF0CC6B8-F281-4669-BD27-97BA2AE7EC47}" destId="{EDF70429-0609-4C4C-8D1D-13ACA1469C3B}" srcOrd="0" destOrd="0" presId="urn:microsoft.com/office/officeart/2005/8/layout/hierarchy2"/>
    <dgm:cxn modelId="{BBA13CDC-FC44-43EE-BE64-FF51F0D46C5F}" srcId="{7A1FAC42-7D05-48AA-A5C6-24A8A3D63B86}" destId="{EF0CC6B8-F281-4669-BD27-97BA2AE7EC47}" srcOrd="1" destOrd="0" parTransId="{CF98277F-A888-4B74-ABF8-0F8DCFFE036A}" sibTransId="{61592659-1871-4235-85FF-2F2F8E62EACD}"/>
    <dgm:cxn modelId="{60F71B82-729F-4AF7-92E6-632208105F5F}" srcId="{8325526D-2055-4AF3-9648-CD1C6A582362}" destId="{8D6AAE82-8B3D-4DB4-AFB7-BBB066DAB7FA}" srcOrd="0" destOrd="0" parTransId="{D6F05C80-2689-4667-8DBB-9C06742AEDDA}" sibTransId="{1D4A8749-FCEE-4594-9620-60B9CFBA6AF2}"/>
    <dgm:cxn modelId="{88497A53-561C-49EA-A717-8D9CB54555EE}" type="presOf" srcId="{9BB941B8-C77E-410E-879A-002B982EA2FD}" destId="{300B023D-FB85-4439-8B94-3B1917D00E08}" srcOrd="0" destOrd="0" presId="urn:microsoft.com/office/officeart/2005/8/layout/hierarchy2"/>
    <dgm:cxn modelId="{ED292FB6-3A76-4C23-82F7-931BB82B9671}" type="presOf" srcId="{8D6AAE82-8B3D-4DB4-AFB7-BBB066DAB7FA}" destId="{3FE7CC5F-A2B6-41D1-B2C0-E85AC686069F}" srcOrd="0" destOrd="0" presId="urn:microsoft.com/office/officeart/2005/8/layout/hierarchy2"/>
    <dgm:cxn modelId="{BFB8CD87-4268-4DB8-889A-0E86D11D116B}" type="presOf" srcId="{7A1FAC42-7D05-48AA-A5C6-24A8A3D63B86}" destId="{2CF5663E-D21E-4083-A8B4-9B8968AA36D2}" srcOrd="0" destOrd="0" presId="urn:microsoft.com/office/officeart/2005/8/layout/hierarchy2"/>
    <dgm:cxn modelId="{A4ADDCD5-8203-4F94-A3D1-89CF7FF8A35B}" type="presParOf" srcId="{602FFB40-9631-4377-9979-1C37C742B550}" destId="{B87D898E-F229-4170-9463-9C7B643F8C58}" srcOrd="0" destOrd="0" presId="urn:microsoft.com/office/officeart/2005/8/layout/hierarchy2"/>
    <dgm:cxn modelId="{E5D64A41-3FF5-417B-A463-8255A7111915}" type="presParOf" srcId="{B87D898E-F229-4170-9463-9C7B643F8C58}" destId="{2CF5663E-D21E-4083-A8B4-9B8968AA36D2}" srcOrd="0" destOrd="0" presId="urn:microsoft.com/office/officeart/2005/8/layout/hierarchy2"/>
    <dgm:cxn modelId="{3D899133-1F61-4833-96C0-8B4859190ECA}" type="presParOf" srcId="{B87D898E-F229-4170-9463-9C7B643F8C58}" destId="{A145EAF4-7264-433F-881C-01A4C6570468}" srcOrd="1" destOrd="0" presId="urn:microsoft.com/office/officeart/2005/8/layout/hierarchy2"/>
    <dgm:cxn modelId="{A942199D-5848-4338-8D28-DF9778C6CC98}" type="presParOf" srcId="{A145EAF4-7264-433F-881C-01A4C6570468}" destId="{F8D42DDA-2994-4102-AA54-FE3F99524218}" srcOrd="0" destOrd="0" presId="urn:microsoft.com/office/officeart/2005/8/layout/hierarchy2"/>
    <dgm:cxn modelId="{0DD6012D-AA21-448F-AFE6-D323C6CB1D5F}" type="presParOf" srcId="{F8D42DDA-2994-4102-AA54-FE3F99524218}" destId="{6B59FCC3-F86C-4ECE-A09A-CE5DBE78CC20}" srcOrd="0" destOrd="0" presId="urn:microsoft.com/office/officeart/2005/8/layout/hierarchy2"/>
    <dgm:cxn modelId="{75F6D4AE-E226-4086-AAF7-4E680EA82653}" type="presParOf" srcId="{A145EAF4-7264-433F-881C-01A4C6570468}" destId="{8983CDBD-66BF-487D-BAFC-C8C592C7E2B1}" srcOrd="1" destOrd="0" presId="urn:microsoft.com/office/officeart/2005/8/layout/hierarchy2"/>
    <dgm:cxn modelId="{083307E5-CE09-4D22-85BB-84A51E811637}" type="presParOf" srcId="{8983CDBD-66BF-487D-BAFC-C8C592C7E2B1}" destId="{6001ADC2-3903-4118-B9B1-C9802F8658D7}" srcOrd="0" destOrd="0" presId="urn:microsoft.com/office/officeart/2005/8/layout/hierarchy2"/>
    <dgm:cxn modelId="{89C74E09-B43E-4BF4-BC57-427E445F198F}" type="presParOf" srcId="{8983CDBD-66BF-487D-BAFC-C8C592C7E2B1}" destId="{F70849E0-2F5C-4C2C-A474-DEA25294970C}" srcOrd="1" destOrd="0" presId="urn:microsoft.com/office/officeart/2005/8/layout/hierarchy2"/>
    <dgm:cxn modelId="{F933354B-47FC-4B74-98C8-60C1882618F5}" type="presParOf" srcId="{A145EAF4-7264-433F-881C-01A4C6570468}" destId="{F8C1EDD9-A7AD-46F2-8FC2-FDC1AA500473}" srcOrd="2" destOrd="0" presId="urn:microsoft.com/office/officeart/2005/8/layout/hierarchy2"/>
    <dgm:cxn modelId="{90274585-72E1-4349-A000-DF6684124446}" type="presParOf" srcId="{F8C1EDD9-A7AD-46F2-8FC2-FDC1AA500473}" destId="{69B87F07-D119-4608-A4E2-E55383466F09}" srcOrd="0" destOrd="0" presId="urn:microsoft.com/office/officeart/2005/8/layout/hierarchy2"/>
    <dgm:cxn modelId="{3EE42D7B-40A9-430B-BCAB-473F1AA21581}" type="presParOf" srcId="{A145EAF4-7264-433F-881C-01A4C6570468}" destId="{DBF89D1F-EB92-4FC1-8214-F5C2EFA2E9DA}" srcOrd="3" destOrd="0" presId="urn:microsoft.com/office/officeart/2005/8/layout/hierarchy2"/>
    <dgm:cxn modelId="{178F599F-98F7-4348-94AB-FF9D5EA509AB}" type="presParOf" srcId="{DBF89D1F-EB92-4FC1-8214-F5C2EFA2E9DA}" destId="{EDF70429-0609-4C4C-8D1D-13ACA1469C3B}" srcOrd="0" destOrd="0" presId="urn:microsoft.com/office/officeart/2005/8/layout/hierarchy2"/>
    <dgm:cxn modelId="{D7A97DB6-1975-473B-919B-5A124C45E912}" type="presParOf" srcId="{DBF89D1F-EB92-4FC1-8214-F5C2EFA2E9DA}" destId="{D10E5300-1118-4A38-9FB0-52539025EBD2}" srcOrd="1" destOrd="0" presId="urn:microsoft.com/office/officeart/2005/8/layout/hierarchy2"/>
    <dgm:cxn modelId="{5574FFEF-9454-4F1C-8E56-329CC2A3AA5F}" type="presParOf" srcId="{D10E5300-1118-4A38-9FB0-52539025EBD2}" destId="{B98AAB81-D401-41DD-9085-AABF6D3A0098}" srcOrd="0" destOrd="0" presId="urn:microsoft.com/office/officeart/2005/8/layout/hierarchy2"/>
    <dgm:cxn modelId="{C203F601-070E-48C9-B744-E168A62C5650}" type="presParOf" srcId="{B98AAB81-D401-41DD-9085-AABF6D3A0098}" destId="{23B051B5-464B-4DB1-A0D8-519245E1A6AB}" srcOrd="0" destOrd="0" presId="urn:microsoft.com/office/officeart/2005/8/layout/hierarchy2"/>
    <dgm:cxn modelId="{366735B7-1E32-44CD-9A5F-B9F18B5C936B}" type="presParOf" srcId="{D10E5300-1118-4A38-9FB0-52539025EBD2}" destId="{46B5EE9B-236D-4349-B67D-283B21A1848F}" srcOrd="1" destOrd="0" presId="urn:microsoft.com/office/officeart/2005/8/layout/hierarchy2"/>
    <dgm:cxn modelId="{B49515C9-A906-4AC3-B9DF-359BAE32C89D}" type="presParOf" srcId="{46B5EE9B-236D-4349-B67D-283B21A1848F}" destId="{B065AA54-5597-4928-8CE6-0192C15AE73B}" srcOrd="0" destOrd="0" presId="urn:microsoft.com/office/officeart/2005/8/layout/hierarchy2"/>
    <dgm:cxn modelId="{96525562-E7F2-4CB7-84F0-F215CD8C244F}" type="presParOf" srcId="{46B5EE9B-236D-4349-B67D-283B21A1848F}" destId="{4DD0AF6A-DA87-4BD0-B70B-D8F2CD052715}" srcOrd="1" destOrd="0" presId="urn:microsoft.com/office/officeart/2005/8/layout/hierarchy2"/>
    <dgm:cxn modelId="{46C58740-04DE-4F25-9611-6815C7541E66}" type="presParOf" srcId="{4DD0AF6A-DA87-4BD0-B70B-D8F2CD052715}" destId="{344B044F-F024-46E0-B4BA-14906D400AD2}" srcOrd="0" destOrd="0" presId="urn:microsoft.com/office/officeart/2005/8/layout/hierarchy2"/>
    <dgm:cxn modelId="{D03A8302-D1C2-4C08-8D9A-EE7033DC3AE2}" type="presParOf" srcId="{344B044F-F024-46E0-B4BA-14906D400AD2}" destId="{D226E3C3-B014-44E4-9F74-08E52AA7F31B}" srcOrd="0" destOrd="0" presId="urn:microsoft.com/office/officeart/2005/8/layout/hierarchy2"/>
    <dgm:cxn modelId="{D053C7C9-F933-451E-AEEB-0D449762BE63}" type="presParOf" srcId="{4DD0AF6A-DA87-4BD0-B70B-D8F2CD052715}" destId="{B72546A0-67BF-49A4-8975-D6D4A86687E7}" srcOrd="1" destOrd="0" presId="urn:microsoft.com/office/officeart/2005/8/layout/hierarchy2"/>
    <dgm:cxn modelId="{907B780E-6BCA-48A6-AAAE-15463E4AF596}" type="presParOf" srcId="{B72546A0-67BF-49A4-8975-D6D4A86687E7}" destId="{25B28136-46C4-4258-9DF9-CFEB08C07B77}" srcOrd="0" destOrd="0" presId="urn:microsoft.com/office/officeart/2005/8/layout/hierarchy2"/>
    <dgm:cxn modelId="{23ABDB9C-9BC2-4AAF-A1DE-489D352C55FA}" type="presParOf" srcId="{B72546A0-67BF-49A4-8975-D6D4A86687E7}" destId="{1C51318E-BF33-4890-9993-E490A1BFF636}" srcOrd="1" destOrd="0" presId="urn:microsoft.com/office/officeart/2005/8/layout/hierarchy2"/>
    <dgm:cxn modelId="{14CBA9E0-D5C7-4FE9-8EE4-B447BA3B280C}" type="presParOf" srcId="{4DD0AF6A-DA87-4BD0-B70B-D8F2CD052715}" destId="{BC552902-0E4B-4EE8-BBD8-7009FD8E29F7}" srcOrd="2" destOrd="0" presId="urn:microsoft.com/office/officeart/2005/8/layout/hierarchy2"/>
    <dgm:cxn modelId="{37273A7A-80F6-4044-B0BA-91E85D066AA5}" type="presParOf" srcId="{BC552902-0E4B-4EE8-BBD8-7009FD8E29F7}" destId="{0EAA7698-C006-4765-9646-F53D65C92AEC}" srcOrd="0" destOrd="0" presId="urn:microsoft.com/office/officeart/2005/8/layout/hierarchy2"/>
    <dgm:cxn modelId="{654417E9-419D-49FA-A82D-12A5BBDF0D15}" type="presParOf" srcId="{4DD0AF6A-DA87-4BD0-B70B-D8F2CD052715}" destId="{622F0F6D-25C9-45EA-842B-290F43D8C009}" srcOrd="3" destOrd="0" presId="urn:microsoft.com/office/officeart/2005/8/layout/hierarchy2"/>
    <dgm:cxn modelId="{B5D126DA-C5D3-4AAF-9E7D-FD9B3AFB228B}" type="presParOf" srcId="{622F0F6D-25C9-45EA-842B-290F43D8C009}" destId="{37A7E81C-4B02-4446-8794-52436BA50325}" srcOrd="0" destOrd="0" presId="urn:microsoft.com/office/officeart/2005/8/layout/hierarchy2"/>
    <dgm:cxn modelId="{85950113-AA69-40EC-9CD7-FFD6F385BB54}" type="presParOf" srcId="{622F0F6D-25C9-45EA-842B-290F43D8C009}" destId="{857051C6-B251-4C04-90DC-4EB45179E6BD}" srcOrd="1" destOrd="0" presId="urn:microsoft.com/office/officeart/2005/8/layout/hierarchy2"/>
    <dgm:cxn modelId="{D2C2BAC5-002C-4E08-B558-0AD9EFDD3704}" type="presParOf" srcId="{D10E5300-1118-4A38-9FB0-52539025EBD2}" destId="{A36CA16A-6D01-4E88-9D15-D42F3BD7CF1F}" srcOrd="2" destOrd="0" presId="urn:microsoft.com/office/officeart/2005/8/layout/hierarchy2"/>
    <dgm:cxn modelId="{BFBD6F44-F7AE-44D0-B361-5374AF0A8DA9}" type="presParOf" srcId="{A36CA16A-6D01-4E88-9D15-D42F3BD7CF1F}" destId="{0E796342-54D7-49AC-8957-69AD6CE28613}" srcOrd="0" destOrd="0" presId="urn:microsoft.com/office/officeart/2005/8/layout/hierarchy2"/>
    <dgm:cxn modelId="{DE95D34B-DF8D-42D9-997B-AE062C4D0C9B}" type="presParOf" srcId="{D10E5300-1118-4A38-9FB0-52539025EBD2}" destId="{89CF5C12-6B1A-4919-A111-5ECCCC1AC530}" srcOrd="3" destOrd="0" presId="urn:microsoft.com/office/officeart/2005/8/layout/hierarchy2"/>
    <dgm:cxn modelId="{BD91B4DB-EEC2-464F-8A2A-E0875DE1D0D9}" type="presParOf" srcId="{89CF5C12-6B1A-4919-A111-5ECCCC1AC530}" destId="{33CB67B2-D280-4B46-8CF1-7B5ED175C6F0}" srcOrd="0" destOrd="0" presId="urn:microsoft.com/office/officeart/2005/8/layout/hierarchy2"/>
    <dgm:cxn modelId="{D2C64159-241D-4E63-9AB4-527B90D3B7EF}" type="presParOf" srcId="{89CF5C12-6B1A-4919-A111-5ECCCC1AC530}" destId="{57994B81-A19B-457C-803C-FC1AC5B24A94}" srcOrd="1" destOrd="0" presId="urn:microsoft.com/office/officeart/2005/8/layout/hierarchy2"/>
    <dgm:cxn modelId="{0D6FFDE5-4F03-4DF3-9419-F52EC862AE1A}" type="presParOf" srcId="{57994B81-A19B-457C-803C-FC1AC5B24A94}" destId="{C9698BD4-5D34-4B0D-A491-BAC3993D1A4F}" srcOrd="0" destOrd="0" presId="urn:microsoft.com/office/officeart/2005/8/layout/hierarchy2"/>
    <dgm:cxn modelId="{6BBE5780-93E1-45CF-A916-08836AD98DD1}" type="presParOf" srcId="{C9698BD4-5D34-4B0D-A491-BAC3993D1A4F}" destId="{E55310D7-7656-4241-ADCB-73DCD29EA435}" srcOrd="0" destOrd="0" presId="urn:microsoft.com/office/officeart/2005/8/layout/hierarchy2"/>
    <dgm:cxn modelId="{CAE8AA08-7D4D-4991-9F00-E4CD00623539}" type="presParOf" srcId="{57994B81-A19B-457C-803C-FC1AC5B24A94}" destId="{D9A55F53-C4BF-4610-A787-BCA5182BE006}" srcOrd="1" destOrd="0" presId="urn:microsoft.com/office/officeart/2005/8/layout/hierarchy2"/>
    <dgm:cxn modelId="{245CB2E8-3FA9-448A-A4CB-FBFE2667B363}" type="presParOf" srcId="{D9A55F53-C4BF-4610-A787-BCA5182BE006}" destId="{3FE7CC5F-A2B6-41D1-B2C0-E85AC686069F}" srcOrd="0" destOrd="0" presId="urn:microsoft.com/office/officeart/2005/8/layout/hierarchy2"/>
    <dgm:cxn modelId="{91422D77-69F7-41EC-AA02-4BD71730D5BB}" type="presParOf" srcId="{D9A55F53-C4BF-4610-A787-BCA5182BE006}" destId="{8CA47D52-2746-4DD2-B620-18D14FAEAE05}" srcOrd="1" destOrd="0" presId="urn:microsoft.com/office/officeart/2005/8/layout/hierarchy2"/>
    <dgm:cxn modelId="{92A418CD-807A-4A80-82E9-BDD4F6194336}" type="presParOf" srcId="{57994B81-A19B-457C-803C-FC1AC5B24A94}" destId="{6DA5EB19-2500-4C0E-85BC-3AE4DA5A549A}" srcOrd="2" destOrd="0" presId="urn:microsoft.com/office/officeart/2005/8/layout/hierarchy2"/>
    <dgm:cxn modelId="{40FBA07C-230A-4A89-A964-E62D0182EDC9}" type="presParOf" srcId="{6DA5EB19-2500-4C0E-85BC-3AE4DA5A549A}" destId="{B36327EF-DAE3-4DA7-B2CF-1940D3B9A72E}" srcOrd="0" destOrd="0" presId="urn:microsoft.com/office/officeart/2005/8/layout/hierarchy2"/>
    <dgm:cxn modelId="{3F90E9AD-220C-47A9-BA97-09F6D77691A9}" type="presParOf" srcId="{57994B81-A19B-457C-803C-FC1AC5B24A94}" destId="{86B78517-4D3A-4726-AFA5-6A2649C32DE8}" srcOrd="3" destOrd="0" presId="urn:microsoft.com/office/officeart/2005/8/layout/hierarchy2"/>
    <dgm:cxn modelId="{B1E737F0-E6FB-478A-97B5-6CDA32246566}" type="presParOf" srcId="{86B78517-4D3A-4726-AFA5-6A2649C32DE8}" destId="{300B023D-FB85-4439-8B94-3B1917D00E08}" srcOrd="0" destOrd="0" presId="urn:microsoft.com/office/officeart/2005/8/layout/hierarchy2"/>
    <dgm:cxn modelId="{AA94F8CA-4BFC-4AD2-90EB-A1F950FF4B0B}" type="presParOf" srcId="{86B78517-4D3A-4726-AFA5-6A2649C32DE8}" destId="{FCB1F3F8-543F-4722-ACF4-8FB53FB3CD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60EB1-B106-4ED4-BC4A-673E050CBD7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D6B742-7C63-49DA-A888-1B79251C1841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Rupture CDI</a:t>
          </a:r>
          <a:endParaRPr lang="fr-FR" sz="2000" b="1" dirty="0">
            <a:solidFill>
              <a:srgbClr val="FF0000"/>
            </a:solidFill>
          </a:endParaRPr>
        </a:p>
      </dgm:t>
    </dgm:pt>
    <dgm:pt modelId="{31181463-AFF3-4CB1-A287-17B1B5E09B1C}" type="parTrans" cxnId="{AB1CA341-D954-44AF-9B3F-E4C7B119D65F}">
      <dgm:prSet/>
      <dgm:spPr/>
      <dgm:t>
        <a:bodyPr/>
        <a:lstStyle/>
        <a:p>
          <a:endParaRPr lang="fr-FR" sz="1400"/>
        </a:p>
      </dgm:t>
    </dgm:pt>
    <dgm:pt modelId="{2E0C446A-9060-4A49-A377-FB4DF628AF69}" type="sibTrans" cxnId="{AB1CA341-D954-44AF-9B3F-E4C7B119D65F}">
      <dgm:prSet/>
      <dgm:spPr/>
      <dgm:t>
        <a:bodyPr/>
        <a:lstStyle/>
        <a:p>
          <a:endParaRPr lang="fr-FR" sz="1400"/>
        </a:p>
      </dgm:t>
    </dgm:pt>
    <dgm:pt modelId="{FCE194CB-34BE-4F38-B100-9A280F7938DF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7030A0"/>
              </a:solidFill>
            </a:rPr>
            <a:t>  A l’initiative du salarié</a:t>
          </a:r>
          <a:endParaRPr lang="fr-FR" sz="1600" b="1" dirty="0">
            <a:solidFill>
              <a:srgbClr val="7030A0"/>
            </a:solidFill>
          </a:endParaRPr>
        </a:p>
      </dgm:t>
    </dgm:pt>
    <dgm:pt modelId="{27C5DA49-B9DB-4D2D-AEBB-18C589E9AF05}" type="parTrans" cxnId="{8A27918D-39CA-4D60-8F2B-31FD441E6271}">
      <dgm:prSet/>
      <dgm:spPr/>
      <dgm:t>
        <a:bodyPr/>
        <a:lstStyle/>
        <a:p>
          <a:endParaRPr lang="fr-FR" sz="1400"/>
        </a:p>
      </dgm:t>
    </dgm:pt>
    <dgm:pt modelId="{A28FC772-9BE3-4523-A4D1-3D0444C14FED}" type="sibTrans" cxnId="{8A27918D-39CA-4D60-8F2B-31FD441E6271}">
      <dgm:prSet/>
      <dgm:spPr/>
      <dgm:t>
        <a:bodyPr/>
        <a:lstStyle/>
        <a:p>
          <a:endParaRPr lang="fr-FR" sz="1400"/>
        </a:p>
      </dgm:t>
    </dgm:pt>
    <dgm:pt modelId="{F0A463F9-BFF8-41E4-9223-5172E4B43EAA}">
      <dgm:prSet phldrT="[Texte]" custT="1"/>
      <dgm:spPr/>
      <dgm:t>
        <a:bodyPr/>
        <a:lstStyle/>
        <a:p>
          <a:endParaRPr lang="fr-FR" sz="1400" dirty="0"/>
        </a:p>
      </dgm:t>
    </dgm:pt>
    <dgm:pt modelId="{A1B065C1-05A8-4172-B4FE-DDE6309495B1}" type="parTrans" cxnId="{FA3E8674-16DB-448E-BECD-AD692949E30C}">
      <dgm:prSet/>
      <dgm:spPr/>
      <dgm:t>
        <a:bodyPr/>
        <a:lstStyle/>
        <a:p>
          <a:endParaRPr lang="fr-FR" sz="1400"/>
        </a:p>
      </dgm:t>
    </dgm:pt>
    <dgm:pt modelId="{0458EAE5-B4ED-42D8-A9D6-DB9860643C3E}" type="sibTrans" cxnId="{FA3E8674-16DB-448E-BECD-AD692949E30C}">
      <dgm:prSet/>
      <dgm:spPr/>
      <dgm:t>
        <a:bodyPr/>
        <a:lstStyle/>
        <a:p>
          <a:endParaRPr lang="fr-FR" sz="1400"/>
        </a:p>
      </dgm:t>
    </dgm:pt>
    <dgm:pt modelId="{D35BBE21-AB05-41F1-AF79-F3BC760D74B6}">
      <dgm:prSet phldrT="[Texte]" custT="1"/>
      <dgm:spPr/>
      <dgm:t>
        <a:bodyPr/>
        <a:lstStyle/>
        <a:p>
          <a:endParaRPr lang="fr-FR" sz="1400" dirty="0"/>
        </a:p>
      </dgm:t>
    </dgm:pt>
    <dgm:pt modelId="{64200F67-67D2-4D70-975E-353FD5AA1124}" type="parTrans" cxnId="{AE947EB7-BFC7-4C93-9FAC-9BBD63B91E12}">
      <dgm:prSet/>
      <dgm:spPr/>
      <dgm:t>
        <a:bodyPr/>
        <a:lstStyle/>
        <a:p>
          <a:endParaRPr lang="fr-FR" sz="1400"/>
        </a:p>
      </dgm:t>
    </dgm:pt>
    <dgm:pt modelId="{356427AD-70EC-41EB-AAFE-5411700D183B}" type="sibTrans" cxnId="{AE947EB7-BFC7-4C93-9FAC-9BBD63B91E12}">
      <dgm:prSet/>
      <dgm:spPr/>
      <dgm:t>
        <a:bodyPr/>
        <a:lstStyle/>
        <a:p>
          <a:endParaRPr lang="fr-FR" sz="1400"/>
        </a:p>
      </dgm:t>
    </dgm:pt>
    <dgm:pt modelId="{DDFE560D-60BB-4965-B9A0-1BE09D522A4C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accent4">
                  <a:lumMod val="50000"/>
                </a:schemeClr>
              </a:solidFill>
            </a:rPr>
            <a:t>A l’initiative de l’employeur</a:t>
          </a:r>
          <a:endParaRPr lang="fr-FR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84974526-CF45-4292-B47B-64B124EDB71E}" type="parTrans" cxnId="{63580AC4-4853-4D2F-8C35-B56036305137}">
      <dgm:prSet/>
      <dgm:spPr/>
      <dgm:t>
        <a:bodyPr/>
        <a:lstStyle/>
        <a:p>
          <a:endParaRPr lang="fr-FR" sz="1400"/>
        </a:p>
      </dgm:t>
    </dgm:pt>
    <dgm:pt modelId="{588C481C-2217-4D9D-A82A-9FB58E97C3C0}" type="sibTrans" cxnId="{63580AC4-4853-4D2F-8C35-B56036305137}">
      <dgm:prSet/>
      <dgm:spPr/>
      <dgm:t>
        <a:bodyPr/>
        <a:lstStyle/>
        <a:p>
          <a:endParaRPr lang="fr-FR" sz="1400"/>
        </a:p>
      </dgm:t>
    </dgm:pt>
    <dgm:pt modelId="{04F8DC89-4963-4459-A54B-C60D8C28C17E}">
      <dgm:prSet phldrT="[Texte]" custT="1"/>
      <dgm:spPr/>
      <dgm:t>
        <a:bodyPr/>
        <a:lstStyle/>
        <a:p>
          <a:r>
            <a:rPr lang="fr-FR" sz="1400" dirty="0" smtClean="0"/>
            <a:t>Pour fait personnel du salarié</a:t>
          </a:r>
          <a:endParaRPr lang="fr-FR" sz="1400" dirty="0"/>
        </a:p>
      </dgm:t>
    </dgm:pt>
    <dgm:pt modelId="{DF04162F-E5AB-4F76-89AC-FB8358A54424}" type="parTrans" cxnId="{9E3C5128-E305-43F7-8AEF-3D072D205319}">
      <dgm:prSet/>
      <dgm:spPr/>
      <dgm:t>
        <a:bodyPr/>
        <a:lstStyle/>
        <a:p>
          <a:endParaRPr lang="fr-FR" sz="1400"/>
        </a:p>
      </dgm:t>
    </dgm:pt>
    <dgm:pt modelId="{A2E0FC75-2004-49D6-8080-3E80E580AFB5}" type="sibTrans" cxnId="{9E3C5128-E305-43F7-8AEF-3D072D205319}">
      <dgm:prSet/>
      <dgm:spPr/>
      <dgm:t>
        <a:bodyPr/>
        <a:lstStyle/>
        <a:p>
          <a:endParaRPr lang="fr-FR" sz="1400"/>
        </a:p>
      </dgm:t>
    </dgm:pt>
    <dgm:pt modelId="{B979825D-5685-4712-B6A6-B2674EB82186}">
      <dgm:prSet phldrT="[Texte]" custT="1"/>
      <dgm:spPr/>
      <dgm:t>
        <a:bodyPr/>
        <a:lstStyle/>
        <a:p>
          <a:r>
            <a:rPr lang="fr-FR" sz="1400" dirty="0" smtClean="0"/>
            <a:t>Départ retraite</a:t>
          </a:r>
          <a:endParaRPr lang="fr-FR" sz="1400" dirty="0"/>
        </a:p>
      </dgm:t>
    </dgm:pt>
    <dgm:pt modelId="{A66AAEF4-CA7F-4F5C-B3D1-BE5295928B8A}" type="parTrans" cxnId="{2BCC42F2-2C60-4CF6-9DBA-E6E98CDF258C}">
      <dgm:prSet/>
      <dgm:spPr/>
      <dgm:t>
        <a:bodyPr/>
        <a:lstStyle/>
        <a:p>
          <a:endParaRPr lang="fr-FR" sz="1400"/>
        </a:p>
      </dgm:t>
    </dgm:pt>
    <dgm:pt modelId="{24FCF605-DE8D-4178-87F9-27F84BAF313C}" type="sibTrans" cxnId="{2BCC42F2-2C60-4CF6-9DBA-E6E98CDF258C}">
      <dgm:prSet/>
      <dgm:spPr/>
      <dgm:t>
        <a:bodyPr/>
        <a:lstStyle/>
        <a:p>
          <a:endParaRPr lang="fr-FR" sz="1400"/>
        </a:p>
      </dgm:t>
    </dgm:pt>
    <dgm:pt modelId="{8A8A8205-F98B-4596-B26D-370A7BAF3AAD}">
      <dgm:prSet phldrT="[Texte]" custT="1"/>
      <dgm:spPr/>
      <dgm:t>
        <a:bodyPr/>
        <a:lstStyle/>
        <a:p>
          <a:endParaRPr lang="fr-FR" sz="1400" dirty="0"/>
        </a:p>
      </dgm:t>
    </dgm:pt>
    <dgm:pt modelId="{9F66337C-6743-43C8-906B-386835062DC2}" type="parTrans" cxnId="{3767FEC1-B214-4CD6-9F2C-95E2F24BC23E}">
      <dgm:prSet/>
      <dgm:spPr/>
      <dgm:t>
        <a:bodyPr/>
        <a:lstStyle/>
        <a:p>
          <a:endParaRPr lang="fr-FR" sz="1400"/>
        </a:p>
      </dgm:t>
    </dgm:pt>
    <dgm:pt modelId="{37236071-0950-4338-B9A6-56CCBC341B00}" type="sibTrans" cxnId="{3767FEC1-B214-4CD6-9F2C-95E2F24BC23E}">
      <dgm:prSet/>
      <dgm:spPr/>
      <dgm:t>
        <a:bodyPr/>
        <a:lstStyle/>
        <a:p>
          <a:endParaRPr lang="fr-FR" sz="1400"/>
        </a:p>
      </dgm:t>
    </dgm:pt>
    <dgm:pt modelId="{F764A2AF-4315-494C-B416-0D71D63898D7}">
      <dgm:prSet custT="1"/>
      <dgm:spPr/>
      <dgm:t>
        <a:bodyPr/>
        <a:lstStyle/>
        <a:p>
          <a:r>
            <a:rPr lang="fr-FR" sz="1400" dirty="0" smtClean="0"/>
            <a:t>Existence d’un</a:t>
          </a:r>
          <a:endParaRPr lang="fr-FR" sz="1400" dirty="0"/>
        </a:p>
      </dgm:t>
    </dgm:pt>
    <dgm:pt modelId="{A2CFDA38-A557-4B77-9760-8D302D7F3A89}" type="parTrans" cxnId="{09B97F80-1DE4-4F30-96F4-EC267FDB5127}">
      <dgm:prSet/>
      <dgm:spPr/>
      <dgm:t>
        <a:bodyPr/>
        <a:lstStyle/>
        <a:p>
          <a:endParaRPr lang="fr-FR" sz="1400"/>
        </a:p>
      </dgm:t>
    </dgm:pt>
    <dgm:pt modelId="{8CD3A08A-E6A5-4376-951C-BBFF404FAF6F}" type="sibTrans" cxnId="{09B97F80-1DE4-4F30-96F4-EC267FDB5127}">
      <dgm:prSet/>
      <dgm:spPr/>
      <dgm:t>
        <a:bodyPr/>
        <a:lstStyle/>
        <a:p>
          <a:endParaRPr lang="fr-FR" sz="1400"/>
        </a:p>
      </dgm:t>
    </dgm:pt>
    <dgm:pt modelId="{B2D7C4D5-D798-4BC8-9E52-D7F9E66C941E}">
      <dgm:prSet custT="1"/>
      <dgm:spPr/>
      <dgm:t>
        <a:bodyPr/>
        <a:lstStyle/>
        <a:p>
          <a:r>
            <a:rPr lang="fr-FR" sz="1400" dirty="0" smtClean="0"/>
            <a:t>3 niveaux de fautes</a:t>
          </a:r>
          <a:endParaRPr lang="fr-FR" sz="1400" dirty="0"/>
        </a:p>
      </dgm:t>
    </dgm:pt>
    <dgm:pt modelId="{54497964-1750-4F44-BD15-ACD1BC2878C8}" type="parTrans" cxnId="{1FA37DAC-A2CB-4C0F-9261-E9DA21CDFEE8}">
      <dgm:prSet/>
      <dgm:spPr/>
      <dgm:t>
        <a:bodyPr/>
        <a:lstStyle/>
        <a:p>
          <a:endParaRPr lang="fr-FR" sz="1400"/>
        </a:p>
      </dgm:t>
    </dgm:pt>
    <dgm:pt modelId="{AE887407-750D-4CC7-86E5-76582E7F3833}" type="sibTrans" cxnId="{1FA37DAC-A2CB-4C0F-9261-E9DA21CDFEE8}">
      <dgm:prSet/>
      <dgm:spPr/>
      <dgm:t>
        <a:bodyPr/>
        <a:lstStyle/>
        <a:p>
          <a:endParaRPr lang="fr-FR" sz="1400"/>
        </a:p>
      </dgm:t>
    </dgm:pt>
    <dgm:pt modelId="{3372160B-E306-4BB6-89B9-FA427D730797}">
      <dgm:prSet custT="1"/>
      <dgm:spPr/>
      <dgm:t>
        <a:bodyPr/>
        <a:lstStyle/>
        <a:p>
          <a:endParaRPr lang="fr-FR" sz="1400" dirty="0"/>
        </a:p>
      </dgm:t>
    </dgm:pt>
    <dgm:pt modelId="{8284FDC0-184D-4799-B896-11634066BF69}" type="parTrans" cxnId="{F5B7759B-C16E-4DAE-B2D7-15D4EB8C4B32}">
      <dgm:prSet/>
      <dgm:spPr/>
      <dgm:t>
        <a:bodyPr/>
        <a:lstStyle/>
        <a:p>
          <a:endParaRPr lang="fr-FR" sz="1400"/>
        </a:p>
      </dgm:t>
    </dgm:pt>
    <dgm:pt modelId="{C366924E-4AF5-4304-A129-3B081A5BDDD7}" type="sibTrans" cxnId="{F5B7759B-C16E-4DAE-B2D7-15D4EB8C4B32}">
      <dgm:prSet/>
      <dgm:spPr/>
      <dgm:t>
        <a:bodyPr/>
        <a:lstStyle/>
        <a:p>
          <a:endParaRPr lang="fr-FR" sz="1400"/>
        </a:p>
      </dgm:t>
    </dgm:pt>
    <dgm:pt modelId="{64BF9B3E-9855-47F1-9762-8590AC8A27D6}">
      <dgm:prSet custT="1"/>
      <dgm:spPr/>
      <dgm:t>
        <a:bodyPr/>
        <a:lstStyle/>
        <a:p>
          <a:endParaRPr lang="fr-FR" sz="1400" dirty="0"/>
        </a:p>
      </dgm:t>
    </dgm:pt>
    <dgm:pt modelId="{F0FF05BA-E185-47FD-892A-686909834DCB}" type="parTrans" cxnId="{0B7562D2-568E-4CDC-A0BD-94A8462DC8CA}">
      <dgm:prSet/>
      <dgm:spPr/>
      <dgm:t>
        <a:bodyPr/>
        <a:lstStyle/>
        <a:p>
          <a:endParaRPr lang="fr-FR" sz="1400"/>
        </a:p>
      </dgm:t>
    </dgm:pt>
    <dgm:pt modelId="{1894887A-0197-4E7E-A128-B19178F400AD}" type="sibTrans" cxnId="{0B7562D2-568E-4CDC-A0BD-94A8462DC8CA}">
      <dgm:prSet/>
      <dgm:spPr/>
      <dgm:t>
        <a:bodyPr/>
        <a:lstStyle/>
        <a:p>
          <a:endParaRPr lang="fr-FR" sz="1400"/>
        </a:p>
      </dgm:t>
    </dgm:pt>
    <dgm:pt modelId="{8A8FE6CC-EC32-43CD-99CB-628CEEE8E906}">
      <dgm:prSet custT="1"/>
      <dgm:spPr/>
      <dgm:t>
        <a:bodyPr/>
        <a:lstStyle/>
        <a:p>
          <a:endParaRPr lang="fr-FR" sz="1400" dirty="0"/>
        </a:p>
      </dgm:t>
    </dgm:pt>
    <dgm:pt modelId="{90D59D2A-F96E-4557-913A-7B23B98E8B46}" type="parTrans" cxnId="{5C3F619A-0204-449E-83CE-EC225502B4E5}">
      <dgm:prSet/>
      <dgm:spPr/>
      <dgm:t>
        <a:bodyPr/>
        <a:lstStyle/>
        <a:p>
          <a:endParaRPr lang="fr-FR" sz="1400"/>
        </a:p>
      </dgm:t>
    </dgm:pt>
    <dgm:pt modelId="{CDCF7A22-1A17-4D93-A4A5-D409F543AF5D}" type="sibTrans" cxnId="{5C3F619A-0204-449E-83CE-EC225502B4E5}">
      <dgm:prSet/>
      <dgm:spPr/>
      <dgm:t>
        <a:bodyPr/>
        <a:lstStyle/>
        <a:p>
          <a:endParaRPr lang="fr-FR" sz="1400"/>
        </a:p>
      </dgm:t>
    </dgm:pt>
    <dgm:pt modelId="{0162AB23-20F2-44B9-89E9-72CC5765FF67}">
      <dgm:prSet custT="1"/>
      <dgm:spPr/>
      <dgm:t>
        <a:bodyPr/>
        <a:lstStyle/>
        <a:p>
          <a:r>
            <a:rPr lang="fr-FR" sz="1400" dirty="0" smtClean="0"/>
            <a:t>Motif indépendant de la personne du salarié </a:t>
          </a:r>
          <a:endParaRPr lang="fr-FR" sz="1400" dirty="0"/>
        </a:p>
      </dgm:t>
    </dgm:pt>
    <dgm:pt modelId="{A2009A95-BEB6-4D3A-B1A2-7019BA3C4967}" type="parTrans" cxnId="{FEA410A6-3CCC-424E-81EA-026D3BAD420A}">
      <dgm:prSet/>
      <dgm:spPr/>
      <dgm:t>
        <a:bodyPr/>
        <a:lstStyle/>
        <a:p>
          <a:endParaRPr lang="fr-FR" sz="1400"/>
        </a:p>
      </dgm:t>
    </dgm:pt>
    <dgm:pt modelId="{7B7C3238-DA56-4781-87E9-CB4DC3589438}" type="sibTrans" cxnId="{FEA410A6-3CCC-424E-81EA-026D3BAD420A}">
      <dgm:prSet/>
      <dgm:spPr/>
      <dgm:t>
        <a:bodyPr/>
        <a:lstStyle/>
        <a:p>
          <a:endParaRPr lang="fr-FR" sz="1400"/>
        </a:p>
      </dgm:t>
    </dgm:pt>
    <dgm:pt modelId="{02D98EAD-31BA-4BD7-8899-F6133425340D}">
      <dgm:prSet custT="1"/>
      <dgm:spPr/>
      <dgm:t>
        <a:bodyPr/>
        <a:lstStyle/>
        <a:p>
          <a:endParaRPr lang="fr-FR" sz="1400" dirty="0" smtClean="0"/>
        </a:p>
        <a:p>
          <a:r>
            <a:rPr lang="fr-FR" sz="1400" dirty="0" smtClean="0"/>
            <a:t>- Plan sauvegarde emploi</a:t>
          </a:r>
        </a:p>
        <a:p>
          <a:r>
            <a:rPr lang="fr-FR" sz="1400" dirty="0" smtClean="0"/>
            <a:t> (</a:t>
          </a:r>
          <a:r>
            <a:rPr lang="fr-FR" sz="1400" dirty="0" err="1" smtClean="0"/>
            <a:t>Ese</a:t>
          </a:r>
          <a:r>
            <a:rPr lang="fr-FR" sz="1400" dirty="0" smtClean="0"/>
            <a:t> +50 salariés)</a:t>
          </a:r>
          <a:endParaRPr lang="fr-FR" sz="1400" dirty="0"/>
        </a:p>
      </dgm:t>
    </dgm:pt>
    <dgm:pt modelId="{88760895-E91C-4270-B089-0A8FF8F0DAEA}" type="parTrans" cxnId="{BFDB26D4-0CA5-4411-9D05-DF14EFC2D5D9}">
      <dgm:prSet/>
      <dgm:spPr/>
      <dgm:t>
        <a:bodyPr/>
        <a:lstStyle/>
        <a:p>
          <a:endParaRPr lang="fr-FR"/>
        </a:p>
      </dgm:t>
    </dgm:pt>
    <dgm:pt modelId="{CE9AC6F2-D67D-4829-BA5C-7DA0465658DD}" type="sibTrans" cxnId="{BFDB26D4-0CA5-4411-9D05-DF14EFC2D5D9}">
      <dgm:prSet/>
      <dgm:spPr/>
      <dgm:t>
        <a:bodyPr/>
        <a:lstStyle/>
        <a:p>
          <a:endParaRPr lang="fr-FR"/>
        </a:p>
      </dgm:t>
    </dgm:pt>
    <dgm:pt modelId="{A7537B34-E19F-4EE9-8498-426E3AED891A}" type="pres">
      <dgm:prSet presAssocID="{F5F60EB1-B106-4ED4-BC4A-673E050CBD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25AD707-0320-4198-A5F3-549705837956}" type="pres">
      <dgm:prSet presAssocID="{90D6B742-7C63-49DA-A888-1B79251C1841}" presName="hierRoot1" presStyleCnt="0">
        <dgm:presLayoutVars>
          <dgm:hierBranch val="init"/>
        </dgm:presLayoutVars>
      </dgm:prSet>
      <dgm:spPr/>
    </dgm:pt>
    <dgm:pt modelId="{4C9A5BB3-8088-49F1-81C4-B0FC724FB200}" type="pres">
      <dgm:prSet presAssocID="{90D6B742-7C63-49DA-A888-1B79251C1841}" presName="rootComposite1" presStyleCnt="0"/>
      <dgm:spPr/>
    </dgm:pt>
    <dgm:pt modelId="{61782AAB-CDE0-4200-8AFD-33D5C0DCEB34}" type="pres">
      <dgm:prSet presAssocID="{90D6B742-7C63-49DA-A888-1B79251C1841}" presName="rootText1" presStyleLbl="node0" presStyleIdx="0" presStyleCnt="1" custScaleX="2220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A54546-FB3A-411A-9BCF-F67788A8B800}" type="pres">
      <dgm:prSet presAssocID="{90D6B742-7C63-49DA-A888-1B79251C1841}" presName="rootConnector1" presStyleLbl="node1" presStyleIdx="0" presStyleCnt="0"/>
      <dgm:spPr/>
      <dgm:t>
        <a:bodyPr/>
        <a:lstStyle/>
        <a:p>
          <a:endParaRPr lang="fr-FR"/>
        </a:p>
      </dgm:t>
    </dgm:pt>
    <dgm:pt modelId="{EF98272D-63B8-4E68-B6A2-3B4FC04AD88B}" type="pres">
      <dgm:prSet presAssocID="{90D6B742-7C63-49DA-A888-1B79251C1841}" presName="hierChild2" presStyleCnt="0"/>
      <dgm:spPr/>
    </dgm:pt>
    <dgm:pt modelId="{1445E387-AC11-4660-B544-0AF60F0053B7}" type="pres">
      <dgm:prSet presAssocID="{27C5DA49-B9DB-4D2D-AEBB-18C589E9AF05}" presName="Name37" presStyleLbl="parChTrans1D2" presStyleIdx="0" presStyleCnt="2"/>
      <dgm:spPr/>
      <dgm:t>
        <a:bodyPr/>
        <a:lstStyle/>
        <a:p>
          <a:endParaRPr lang="fr-FR"/>
        </a:p>
      </dgm:t>
    </dgm:pt>
    <dgm:pt modelId="{247CFACD-003A-447C-9F38-E8E669932A3A}" type="pres">
      <dgm:prSet presAssocID="{FCE194CB-34BE-4F38-B100-9A280F7938DF}" presName="hierRoot2" presStyleCnt="0">
        <dgm:presLayoutVars>
          <dgm:hierBranch val="init"/>
        </dgm:presLayoutVars>
      </dgm:prSet>
      <dgm:spPr/>
    </dgm:pt>
    <dgm:pt modelId="{2A9C52B3-BA52-4895-86E8-367EF4A30374}" type="pres">
      <dgm:prSet presAssocID="{FCE194CB-34BE-4F38-B100-9A280F7938DF}" presName="rootComposite" presStyleCnt="0"/>
      <dgm:spPr/>
    </dgm:pt>
    <dgm:pt modelId="{2FE0B703-FDC3-4335-9FF7-EDBE1CF88BB7}" type="pres">
      <dgm:prSet presAssocID="{FCE194CB-34BE-4F38-B100-9A280F7938DF}" presName="rootText" presStyleLbl="node2" presStyleIdx="0" presStyleCnt="2" custScaleX="255609" custLinFactNeighborX="-40912" custLinFactNeighborY="-79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8206DB-7920-447E-BA04-B4A67E3D5DBA}" type="pres">
      <dgm:prSet presAssocID="{FCE194CB-34BE-4F38-B100-9A280F7938DF}" presName="rootConnector" presStyleLbl="node2" presStyleIdx="0" presStyleCnt="2"/>
      <dgm:spPr/>
      <dgm:t>
        <a:bodyPr/>
        <a:lstStyle/>
        <a:p>
          <a:endParaRPr lang="fr-FR"/>
        </a:p>
      </dgm:t>
    </dgm:pt>
    <dgm:pt modelId="{EC4BDF0F-0EB0-4BF7-86DB-0E359C397BBB}" type="pres">
      <dgm:prSet presAssocID="{FCE194CB-34BE-4F38-B100-9A280F7938DF}" presName="hierChild4" presStyleCnt="0"/>
      <dgm:spPr/>
    </dgm:pt>
    <dgm:pt modelId="{DCD6E29F-C7B7-45F6-81F1-7EB9195D1FC2}" type="pres">
      <dgm:prSet presAssocID="{A1B065C1-05A8-4172-B4FE-DDE6309495B1}" presName="Name37" presStyleLbl="parChTrans1D3" presStyleIdx="0" presStyleCnt="5"/>
      <dgm:spPr/>
      <dgm:t>
        <a:bodyPr/>
        <a:lstStyle/>
        <a:p>
          <a:endParaRPr lang="fr-FR"/>
        </a:p>
      </dgm:t>
    </dgm:pt>
    <dgm:pt modelId="{CD80952D-0D4F-4B2E-B0F6-A63A01DB5A2F}" type="pres">
      <dgm:prSet presAssocID="{F0A463F9-BFF8-41E4-9223-5172E4B43EAA}" presName="hierRoot2" presStyleCnt="0">
        <dgm:presLayoutVars>
          <dgm:hierBranch val="init"/>
        </dgm:presLayoutVars>
      </dgm:prSet>
      <dgm:spPr/>
    </dgm:pt>
    <dgm:pt modelId="{1A4325FE-1BD2-4596-9177-8C815223824A}" type="pres">
      <dgm:prSet presAssocID="{F0A463F9-BFF8-41E4-9223-5172E4B43EAA}" presName="rootComposite" presStyleCnt="0"/>
      <dgm:spPr/>
    </dgm:pt>
    <dgm:pt modelId="{CC81020E-A284-4C30-ADE1-ACE3500BFE91}" type="pres">
      <dgm:prSet presAssocID="{F0A463F9-BFF8-41E4-9223-5172E4B43EAA}" presName="rootText" presStyleLbl="node3" presStyleIdx="0" presStyleCnt="5" custScaleX="112214" custLinFactNeighborX="-64357" custLinFactNeighborY="87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85929E-4C59-4BB6-9948-9CE691E3A6DB}" type="pres">
      <dgm:prSet presAssocID="{F0A463F9-BFF8-41E4-9223-5172E4B43EAA}" presName="rootConnector" presStyleLbl="node3" presStyleIdx="0" presStyleCnt="5"/>
      <dgm:spPr/>
      <dgm:t>
        <a:bodyPr/>
        <a:lstStyle/>
        <a:p>
          <a:endParaRPr lang="fr-FR"/>
        </a:p>
      </dgm:t>
    </dgm:pt>
    <dgm:pt modelId="{EC623D89-C9A1-401A-ACC6-E73EEAFD0ABC}" type="pres">
      <dgm:prSet presAssocID="{F0A463F9-BFF8-41E4-9223-5172E4B43EAA}" presName="hierChild4" presStyleCnt="0"/>
      <dgm:spPr/>
    </dgm:pt>
    <dgm:pt modelId="{62086610-0756-4923-BF1F-DF7EB35772D0}" type="pres">
      <dgm:prSet presAssocID="{F0A463F9-BFF8-41E4-9223-5172E4B43EAA}" presName="hierChild5" presStyleCnt="0"/>
      <dgm:spPr/>
    </dgm:pt>
    <dgm:pt modelId="{0E5B86F0-0596-449D-B79C-3BC6ECA0D663}" type="pres">
      <dgm:prSet presAssocID="{64200F67-67D2-4D70-975E-353FD5AA1124}" presName="Name37" presStyleLbl="parChTrans1D3" presStyleIdx="1" presStyleCnt="5"/>
      <dgm:spPr/>
      <dgm:t>
        <a:bodyPr/>
        <a:lstStyle/>
        <a:p>
          <a:endParaRPr lang="fr-FR"/>
        </a:p>
      </dgm:t>
    </dgm:pt>
    <dgm:pt modelId="{1A23A598-27FC-4E8C-B33C-D0F59E72DE44}" type="pres">
      <dgm:prSet presAssocID="{D35BBE21-AB05-41F1-AF79-F3BC760D74B6}" presName="hierRoot2" presStyleCnt="0">
        <dgm:presLayoutVars>
          <dgm:hierBranch val="init"/>
        </dgm:presLayoutVars>
      </dgm:prSet>
      <dgm:spPr/>
    </dgm:pt>
    <dgm:pt modelId="{C7A3F46C-3AFA-4FB6-89CF-0D9541216389}" type="pres">
      <dgm:prSet presAssocID="{D35BBE21-AB05-41F1-AF79-F3BC760D74B6}" presName="rootComposite" presStyleCnt="0"/>
      <dgm:spPr/>
    </dgm:pt>
    <dgm:pt modelId="{54F833AF-C04C-48B2-ACE9-F3CB6E7E55CC}" type="pres">
      <dgm:prSet presAssocID="{D35BBE21-AB05-41F1-AF79-F3BC760D74B6}" presName="rootText" presStyleLbl="node3" presStyleIdx="1" presStyleCnt="5" custScaleX="119847" custLinFactNeighborX="-64357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7F1E44-E1EA-447B-82F5-2C7BB125F37E}" type="pres">
      <dgm:prSet presAssocID="{D35BBE21-AB05-41F1-AF79-F3BC760D74B6}" presName="rootConnector" presStyleLbl="node3" presStyleIdx="1" presStyleCnt="5"/>
      <dgm:spPr/>
      <dgm:t>
        <a:bodyPr/>
        <a:lstStyle/>
        <a:p>
          <a:endParaRPr lang="fr-FR"/>
        </a:p>
      </dgm:t>
    </dgm:pt>
    <dgm:pt modelId="{2034040E-8F13-4D86-9D57-80B3896BAC19}" type="pres">
      <dgm:prSet presAssocID="{D35BBE21-AB05-41F1-AF79-F3BC760D74B6}" presName="hierChild4" presStyleCnt="0"/>
      <dgm:spPr/>
    </dgm:pt>
    <dgm:pt modelId="{85C9BDC4-9978-4EB3-9EF2-8AB7BE2182AF}" type="pres">
      <dgm:prSet presAssocID="{D35BBE21-AB05-41F1-AF79-F3BC760D74B6}" presName="hierChild5" presStyleCnt="0"/>
      <dgm:spPr/>
    </dgm:pt>
    <dgm:pt modelId="{F7508E1D-2D90-46BE-89EC-1DC0F72C1D24}" type="pres">
      <dgm:prSet presAssocID="{A66AAEF4-CA7F-4F5C-B3D1-BE5295928B8A}" presName="Name37" presStyleLbl="parChTrans1D3" presStyleIdx="2" presStyleCnt="5"/>
      <dgm:spPr/>
      <dgm:t>
        <a:bodyPr/>
        <a:lstStyle/>
        <a:p>
          <a:endParaRPr lang="fr-FR"/>
        </a:p>
      </dgm:t>
    </dgm:pt>
    <dgm:pt modelId="{27540FBD-A7AC-4B27-8CCB-410B0E1E57B1}" type="pres">
      <dgm:prSet presAssocID="{B979825D-5685-4712-B6A6-B2674EB82186}" presName="hierRoot2" presStyleCnt="0">
        <dgm:presLayoutVars>
          <dgm:hierBranch val="init"/>
        </dgm:presLayoutVars>
      </dgm:prSet>
      <dgm:spPr/>
    </dgm:pt>
    <dgm:pt modelId="{458AC111-A3A8-4A81-B47B-3B47B1F5F4B8}" type="pres">
      <dgm:prSet presAssocID="{B979825D-5685-4712-B6A6-B2674EB82186}" presName="rootComposite" presStyleCnt="0"/>
      <dgm:spPr/>
    </dgm:pt>
    <dgm:pt modelId="{BA20D411-2874-4901-8C1E-A79BEC1ABD68}" type="pres">
      <dgm:prSet presAssocID="{B979825D-5685-4712-B6A6-B2674EB82186}" presName="rootText" presStyleLbl="node3" presStyleIdx="2" presStyleCnt="5" custScaleX="132060" custLinFactNeighborX="-65546" custLinFactNeighborY="789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AE0B21-CE7A-4AD3-8488-EE75D21DF473}" type="pres">
      <dgm:prSet presAssocID="{B979825D-5685-4712-B6A6-B2674EB82186}" presName="rootConnector" presStyleLbl="node3" presStyleIdx="2" presStyleCnt="5"/>
      <dgm:spPr/>
      <dgm:t>
        <a:bodyPr/>
        <a:lstStyle/>
        <a:p>
          <a:endParaRPr lang="fr-FR"/>
        </a:p>
      </dgm:t>
    </dgm:pt>
    <dgm:pt modelId="{9F171E0E-D726-44E6-B85B-6C1107CAEFDE}" type="pres">
      <dgm:prSet presAssocID="{B979825D-5685-4712-B6A6-B2674EB82186}" presName="hierChild4" presStyleCnt="0"/>
      <dgm:spPr/>
    </dgm:pt>
    <dgm:pt modelId="{535B403E-28F4-46B6-A73D-35F8719512D4}" type="pres">
      <dgm:prSet presAssocID="{B979825D-5685-4712-B6A6-B2674EB82186}" presName="hierChild5" presStyleCnt="0"/>
      <dgm:spPr/>
    </dgm:pt>
    <dgm:pt modelId="{F51F7D96-F888-452A-AD08-E7704829F296}" type="pres">
      <dgm:prSet presAssocID="{FCE194CB-34BE-4F38-B100-9A280F7938DF}" presName="hierChild5" presStyleCnt="0"/>
      <dgm:spPr/>
    </dgm:pt>
    <dgm:pt modelId="{D7FC4360-945D-4320-B8E1-77A31A393492}" type="pres">
      <dgm:prSet presAssocID="{84974526-CF45-4292-B47B-64B124EDB71E}" presName="Name37" presStyleLbl="parChTrans1D2" presStyleIdx="1" presStyleCnt="2"/>
      <dgm:spPr/>
      <dgm:t>
        <a:bodyPr/>
        <a:lstStyle/>
        <a:p>
          <a:endParaRPr lang="fr-FR"/>
        </a:p>
      </dgm:t>
    </dgm:pt>
    <dgm:pt modelId="{1A8751EA-BF78-40FE-A226-DC6F3249EBA8}" type="pres">
      <dgm:prSet presAssocID="{DDFE560D-60BB-4965-B9A0-1BE09D522A4C}" presName="hierRoot2" presStyleCnt="0">
        <dgm:presLayoutVars>
          <dgm:hierBranch val="init"/>
        </dgm:presLayoutVars>
      </dgm:prSet>
      <dgm:spPr/>
    </dgm:pt>
    <dgm:pt modelId="{23BAECEE-DDD4-49F9-BC49-7A9A621DD61D}" type="pres">
      <dgm:prSet presAssocID="{DDFE560D-60BB-4965-B9A0-1BE09D522A4C}" presName="rootComposite" presStyleCnt="0"/>
      <dgm:spPr/>
    </dgm:pt>
    <dgm:pt modelId="{807ACE62-3C53-4D12-BB71-4828F498EFCE}" type="pres">
      <dgm:prSet presAssocID="{DDFE560D-60BB-4965-B9A0-1BE09D522A4C}" presName="rootText" presStyleLbl="node2" presStyleIdx="1" presStyleCnt="2" custScaleX="345094" custLinFactNeighborX="39751" custLinFactNeighborY="-79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4FC2B8-3F44-4BEE-BF99-4C1D87091973}" type="pres">
      <dgm:prSet presAssocID="{DDFE560D-60BB-4965-B9A0-1BE09D522A4C}" presName="rootConnector" presStyleLbl="node2" presStyleIdx="1" presStyleCnt="2"/>
      <dgm:spPr/>
      <dgm:t>
        <a:bodyPr/>
        <a:lstStyle/>
        <a:p>
          <a:endParaRPr lang="fr-FR"/>
        </a:p>
      </dgm:t>
    </dgm:pt>
    <dgm:pt modelId="{73FD2BFC-024E-4ECF-9E2B-908528027DD7}" type="pres">
      <dgm:prSet presAssocID="{DDFE560D-60BB-4965-B9A0-1BE09D522A4C}" presName="hierChild4" presStyleCnt="0"/>
      <dgm:spPr/>
    </dgm:pt>
    <dgm:pt modelId="{0843CB4A-E5FF-441B-B6B5-B495C1E328EA}" type="pres">
      <dgm:prSet presAssocID="{DF04162F-E5AB-4F76-89AC-FB8358A54424}" presName="Name37" presStyleLbl="parChTrans1D3" presStyleIdx="3" presStyleCnt="5"/>
      <dgm:spPr/>
      <dgm:t>
        <a:bodyPr/>
        <a:lstStyle/>
        <a:p>
          <a:endParaRPr lang="fr-FR"/>
        </a:p>
      </dgm:t>
    </dgm:pt>
    <dgm:pt modelId="{F209A074-0E26-4295-9868-20FBA22205C2}" type="pres">
      <dgm:prSet presAssocID="{04F8DC89-4963-4459-A54B-C60D8C28C17E}" presName="hierRoot2" presStyleCnt="0">
        <dgm:presLayoutVars>
          <dgm:hierBranch val="init"/>
        </dgm:presLayoutVars>
      </dgm:prSet>
      <dgm:spPr/>
    </dgm:pt>
    <dgm:pt modelId="{C719B23E-41C0-4552-A54F-B8E669CE7594}" type="pres">
      <dgm:prSet presAssocID="{04F8DC89-4963-4459-A54B-C60D8C28C17E}" presName="rootComposite" presStyleCnt="0"/>
      <dgm:spPr/>
    </dgm:pt>
    <dgm:pt modelId="{7F691F5B-1F09-4431-A30E-468CAFFD80BF}" type="pres">
      <dgm:prSet presAssocID="{04F8DC89-4963-4459-A54B-C60D8C28C17E}" presName="rootText" presStyleLbl="node3" presStyleIdx="3" presStyleCnt="5" custLinFactNeighborX="-94143" custLinFactNeighborY="87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1524EB-4F44-4436-87E1-B5137BE61DA5}" type="pres">
      <dgm:prSet presAssocID="{04F8DC89-4963-4459-A54B-C60D8C28C17E}" presName="rootConnector" presStyleLbl="node3" presStyleIdx="3" presStyleCnt="5"/>
      <dgm:spPr/>
      <dgm:t>
        <a:bodyPr/>
        <a:lstStyle/>
        <a:p>
          <a:endParaRPr lang="fr-FR"/>
        </a:p>
      </dgm:t>
    </dgm:pt>
    <dgm:pt modelId="{28E9CAF7-F054-476E-9396-E4A2AEF42B4D}" type="pres">
      <dgm:prSet presAssocID="{04F8DC89-4963-4459-A54B-C60D8C28C17E}" presName="hierChild4" presStyleCnt="0"/>
      <dgm:spPr/>
    </dgm:pt>
    <dgm:pt modelId="{5E0B412C-3F03-44F3-9A50-669226AC59DF}" type="pres">
      <dgm:prSet presAssocID="{A2CFDA38-A557-4B77-9760-8D302D7F3A89}" presName="Name37" presStyleLbl="parChTrans1D4" presStyleIdx="0" presStyleCnt="7"/>
      <dgm:spPr/>
      <dgm:t>
        <a:bodyPr/>
        <a:lstStyle/>
        <a:p>
          <a:endParaRPr lang="fr-FR"/>
        </a:p>
      </dgm:t>
    </dgm:pt>
    <dgm:pt modelId="{57D12B64-F496-4D7C-8746-6D5755DFB5B0}" type="pres">
      <dgm:prSet presAssocID="{F764A2AF-4315-494C-B416-0D71D63898D7}" presName="hierRoot2" presStyleCnt="0">
        <dgm:presLayoutVars>
          <dgm:hierBranch val="init"/>
        </dgm:presLayoutVars>
      </dgm:prSet>
      <dgm:spPr/>
    </dgm:pt>
    <dgm:pt modelId="{46EF3939-5557-4698-9DAA-A7C067FC676E}" type="pres">
      <dgm:prSet presAssocID="{F764A2AF-4315-494C-B416-0D71D63898D7}" presName="rootComposite" presStyleCnt="0"/>
      <dgm:spPr/>
    </dgm:pt>
    <dgm:pt modelId="{6D0F5BCC-5850-4DAD-A678-A9110FEAAC3D}" type="pres">
      <dgm:prSet presAssocID="{F764A2AF-4315-494C-B416-0D71D63898D7}" presName="rootText" presStyleLbl="node4" presStyleIdx="0" presStyleCnt="7" custLinFactNeighborX="-69857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EB2A46-A3C5-497B-9A9A-EF2E2BD448C2}" type="pres">
      <dgm:prSet presAssocID="{F764A2AF-4315-494C-B416-0D71D63898D7}" presName="rootConnector" presStyleLbl="node4" presStyleIdx="0" presStyleCnt="7"/>
      <dgm:spPr/>
      <dgm:t>
        <a:bodyPr/>
        <a:lstStyle/>
        <a:p>
          <a:endParaRPr lang="fr-FR"/>
        </a:p>
      </dgm:t>
    </dgm:pt>
    <dgm:pt modelId="{3734E987-D9DF-47F4-A4DD-85405C0B08D4}" type="pres">
      <dgm:prSet presAssocID="{F764A2AF-4315-494C-B416-0D71D63898D7}" presName="hierChild4" presStyleCnt="0"/>
      <dgm:spPr/>
    </dgm:pt>
    <dgm:pt modelId="{078ACDB1-4A40-4DB6-A2F3-007320CBAAC5}" type="pres">
      <dgm:prSet presAssocID="{F764A2AF-4315-494C-B416-0D71D63898D7}" presName="hierChild5" presStyleCnt="0"/>
      <dgm:spPr/>
    </dgm:pt>
    <dgm:pt modelId="{292ED502-4F76-42AE-9A1E-8E570E85ECFE}" type="pres">
      <dgm:prSet presAssocID="{54497964-1750-4F44-BD15-ACD1BC2878C8}" presName="Name37" presStyleLbl="parChTrans1D4" presStyleIdx="1" presStyleCnt="7"/>
      <dgm:spPr/>
      <dgm:t>
        <a:bodyPr/>
        <a:lstStyle/>
        <a:p>
          <a:endParaRPr lang="fr-FR"/>
        </a:p>
      </dgm:t>
    </dgm:pt>
    <dgm:pt modelId="{538A0570-3824-42B6-8CBB-95840D358088}" type="pres">
      <dgm:prSet presAssocID="{B2D7C4D5-D798-4BC8-9E52-D7F9E66C941E}" presName="hierRoot2" presStyleCnt="0">
        <dgm:presLayoutVars>
          <dgm:hierBranch val="init"/>
        </dgm:presLayoutVars>
      </dgm:prSet>
      <dgm:spPr/>
    </dgm:pt>
    <dgm:pt modelId="{99C6BA5E-5BBD-4478-BF2A-9BE4C6CD1F5A}" type="pres">
      <dgm:prSet presAssocID="{B2D7C4D5-D798-4BC8-9E52-D7F9E66C941E}" presName="rootComposite" presStyleCnt="0"/>
      <dgm:spPr/>
    </dgm:pt>
    <dgm:pt modelId="{5622082F-0E63-4426-84B7-00A49224D26A}" type="pres">
      <dgm:prSet presAssocID="{B2D7C4D5-D798-4BC8-9E52-D7F9E66C941E}" presName="rootText" presStyleLbl="node4" presStyleIdx="1" presStyleCnt="7" custLinFactNeighborX="-44292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57CD2F-DC3C-4F67-825C-4A71B3A0D214}" type="pres">
      <dgm:prSet presAssocID="{B2D7C4D5-D798-4BC8-9E52-D7F9E66C941E}" presName="rootConnector" presStyleLbl="node4" presStyleIdx="1" presStyleCnt="7"/>
      <dgm:spPr/>
      <dgm:t>
        <a:bodyPr/>
        <a:lstStyle/>
        <a:p>
          <a:endParaRPr lang="fr-FR"/>
        </a:p>
      </dgm:t>
    </dgm:pt>
    <dgm:pt modelId="{6D126E0E-77CA-4750-8661-A7AE4AAF6DC1}" type="pres">
      <dgm:prSet presAssocID="{B2D7C4D5-D798-4BC8-9E52-D7F9E66C941E}" presName="hierChild4" presStyleCnt="0"/>
      <dgm:spPr/>
    </dgm:pt>
    <dgm:pt modelId="{03A2175E-B4D9-468C-91F5-DD036032B753}" type="pres">
      <dgm:prSet presAssocID="{8284FDC0-184D-4799-B896-11634066BF69}" presName="Name37" presStyleLbl="parChTrans1D4" presStyleIdx="2" presStyleCnt="7"/>
      <dgm:spPr/>
      <dgm:t>
        <a:bodyPr/>
        <a:lstStyle/>
        <a:p>
          <a:endParaRPr lang="fr-FR"/>
        </a:p>
      </dgm:t>
    </dgm:pt>
    <dgm:pt modelId="{E06A2158-1290-4444-B937-E60F590731B2}" type="pres">
      <dgm:prSet presAssocID="{3372160B-E306-4BB6-89B9-FA427D730797}" presName="hierRoot2" presStyleCnt="0">
        <dgm:presLayoutVars>
          <dgm:hierBranch val="init"/>
        </dgm:presLayoutVars>
      </dgm:prSet>
      <dgm:spPr/>
    </dgm:pt>
    <dgm:pt modelId="{D1BCDF71-BAD1-496A-91EB-407D1EAAA32F}" type="pres">
      <dgm:prSet presAssocID="{3372160B-E306-4BB6-89B9-FA427D730797}" presName="rootComposite" presStyleCnt="0"/>
      <dgm:spPr/>
    </dgm:pt>
    <dgm:pt modelId="{B976D664-F7EF-46CF-8888-44E2456E9DE5}" type="pres">
      <dgm:prSet presAssocID="{3372160B-E306-4BB6-89B9-FA427D730797}" presName="rootText" presStyleLbl="node4" presStyleIdx="2" presStyleCnt="7" custLinFactNeighborX="-51968" custLinFactNeighborY="57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90F1BA7-4395-4C81-8AF0-C4450B1D696D}" type="pres">
      <dgm:prSet presAssocID="{3372160B-E306-4BB6-89B9-FA427D730797}" presName="rootConnector" presStyleLbl="node4" presStyleIdx="2" presStyleCnt="7"/>
      <dgm:spPr/>
      <dgm:t>
        <a:bodyPr/>
        <a:lstStyle/>
        <a:p>
          <a:endParaRPr lang="fr-FR"/>
        </a:p>
      </dgm:t>
    </dgm:pt>
    <dgm:pt modelId="{DF801BB8-4950-4164-BC9B-3FC492FCCF89}" type="pres">
      <dgm:prSet presAssocID="{3372160B-E306-4BB6-89B9-FA427D730797}" presName="hierChild4" presStyleCnt="0"/>
      <dgm:spPr/>
    </dgm:pt>
    <dgm:pt modelId="{D780CF65-39DC-4FFA-84E3-5CC0AD1A322E}" type="pres">
      <dgm:prSet presAssocID="{3372160B-E306-4BB6-89B9-FA427D730797}" presName="hierChild5" presStyleCnt="0"/>
      <dgm:spPr/>
    </dgm:pt>
    <dgm:pt modelId="{14CB8A85-0917-42FB-BF1B-5E751C430FE7}" type="pres">
      <dgm:prSet presAssocID="{F0FF05BA-E185-47FD-892A-686909834DCB}" presName="Name37" presStyleLbl="parChTrans1D4" presStyleIdx="3" presStyleCnt="7"/>
      <dgm:spPr/>
      <dgm:t>
        <a:bodyPr/>
        <a:lstStyle/>
        <a:p>
          <a:endParaRPr lang="fr-FR"/>
        </a:p>
      </dgm:t>
    </dgm:pt>
    <dgm:pt modelId="{3F6DDECE-5AE7-47D7-B1D1-BCB0524DF61C}" type="pres">
      <dgm:prSet presAssocID="{64BF9B3E-9855-47F1-9762-8590AC8A27D6}" presName="hierRoot2" presStyleCnt="0">
        <dgm:presLayoutVars>
          <dgm:hierBranch val="init"/>
        </dgm:presLayoutVars>
      </dgm:prSet>
      <dgm:spPr/>
    </dgm:pt>
    <dgm:pt modelId="{F2BF4527-7FAB-4D77-B9CC-882366D0678D}" type="pres">
      <dgm:prSet presAssocID="{64BF9B3E-9855-47F1-9762-8590AC8A27D6}" presName="rootComposite" presStyleCnt="0"/>
      <dgm:spPr/>
    </dgm:pt>
    <dgm:pt modelId="{F0CDCFBD-737E-4B4C-AC31-A751C92ED2B8}" type="pres">
      <dgm:prSet presAssocID="{64BF9B3E-9855-47F1-9762-8590AC8A27D6}" presName="rootText" presStyleLbl="node4" presStyleIdx="3" presStyleCnt="7" custLinFactNeighborX="-45861" custLinFactNeighborY="-193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9DAA7A-DC1F-4E61-902E-01BB6E210B9F}" type="pres">
      <dgm:prSet presAssocID="{64BF9B3E-9855-47F1-9762-8590AC8A27D6}" presName="rootConnector" presStyleLbl="node4" presStyleIdx="3" presStyleCnt="7"/>
      <dgm:spPr/>
      <dgm:t>
        <a:bodyPr/>
        <a:lstStyle/>
        <a:p>
          <a:endParaRPr lang="fr-FR"/>
        </a:p>
      </dgm:t>
    </dgm:pt>
    <dgm:pt modelId="{AEF09EB2-6E83-4F14-AFDD-31D33A62BFB5}" type="pres">
      <dgm:prSet presAssocID="{64BF9B3E-9855-47F1-9762-8590AC8A27D6}" presName="hierChild4" presStyleCnt="0"/>
      <dgm:spPr/>
    </dgm:pt>
    <dgm:pt modelId="{90A8A300-074D-4559-8A1B-6E34A3CE36BB}" type="pres">
      <dgm:prSet presAssocID="{64BF9B3E-9855-47F1-9762-8590AC8A27D6}" presName="hierChild5" presStyleCnt="0"/>
      <dgm:spPr/>
    </dgm:pt>
    <dgm:pt modelId="{2CB083CA-1828-43B2-81C8-7CB4B73A775E}" type="pres">
      <dgm:prSet presAssocID="{90D59D2A-F96E-4557-913A-7B23B98E8B46}" presName="Name37" presStyleLbl="parChTrans1D4" presStyleIdx="4" presStyleCnt="7"/>
      <dgm:spPr/>
      <dgm:t>
        <a:bodyPr/>
        <a:lstStyle/>
        <a:p>
          <a:endParaRPr lang="fr-FR"/>
        </a:p>
      </dgm:t>
    </dgm:pt>
    <dgm:pt modelId="{6EA9B1EA-311E-41A4-B744-F9E3116889C1}" type="pres">
      <dgm:prSet presAssocID="{8A8FE6CC-EC32-43CD-99CB-628CEEE8E906}" presName="hierRoot2" presStyleCnt="0">
        <dgm:presLayoutVars>
          <dgm:hierBranch val="init"/>
        </dgm:presLayoutVars>
      </dgm:prSet>
      <dgm:spPr/>
    </dgm:pt>
    <dgm:pt modelId="{C237B1FF-BC3C-42A9-9DB1-E77F9C35B9BB}" type="pres">
      <dgm:prSet presAssocID="{8A8FE6CC-EC32-43CD-99CB-628CEEE8E906}" presName="rootComposite" presStyleCnt="0"/>
      <dgm:spPr/>
    </dgm:pt>
    <dgm:pt modelId="{54C12D77-8ECE-4A65-AF43-FD7D90D3E5FA}" type="pres">
      <dgm:prSet presAssocID="{8A8FE6CC-EC32-43CD-99CB-628CEEE8E906}" presName="rootText" presStyleLbl="node4" presStyleIdx="4" presStyleCnt="7" custLinFactNeighborX="-45861" custLinFactNeighborY="-218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C6CAAB-BC46-42AD-B806-212CC3F227CE}" type="pres">
      <dgm:prSet presAssocID="{8A8FE6CC-EC32-43CD-99CB-628CEEE8E906}" presName="rootConnector" presStyleLbl="node4" presStyleIdx="4" presStyleCnt="7"/>
      <dgm:spPr/>
      <dgm:t>
        <a:bodyPr/>
        <a:lstStyle/>
        <a:p>
          <a:endParaRPr lang="fr-FR"/>
        </a:p>
      </dgm:t>
    </dgm:pt>
    <dgm:pt modelId="{FEFDB287-1448-476E-9BCB-CB6D840950BC}" type="pres">
      <dgm:prSet presAssocID="{8A8FE6CC-EC32-43CD-99CB-628CEEE8E906}" presName="hierChild4" presStyleCnt="0"/>
      <dgm:spPr/>
    </dgm:pt>
    <dgm:pt modelId="{A79304CC-37D8-4C74-B1FB-8CD740F001E5}" type="pres">
      <dgm:prSet presAssocID="{8A8FE6CC-EC32-43CD-99CB-628CEEE8E906}" presName="hierChild5" presStyleCnt="0"/>
      <dgm:spPr/>
    </dgm:pt>
    <dgm:pt modelId="{06384BF3-18A5-44AA-8389-9BAA5B228BD0}" type="pres">
      <dgm:prSet presAssocID="{B2D7C4D5-D798-4BC8-9E52-D7F9E66C941E}" presName="hierChild5" presStyleCnt="0"/>
      <dgm:spPr/>
    </dgm:pt>
    <dgm:pt modelId="{CDDC88F1-B171-4C89-891A-420C044A1669}" type="pres">
      <dgm:prSet presAssocID="{04F8DC89-4963-4459-A54B-C60D8C28C17E}" presName="hierChild5" presStyleCnt="0"/>
      <dgm:spPr/>
    </dgm:pt>
    <dgm:pt modelId="{FBBAF0E6-B9A4-4BB6-8ACE-8AFF3B089F3F}" type="pres">
      <dgm:prSet presAssocID="{9F66337C-6743-43C8-906B-386835062DC2}" presName="Name37" presStyleLbl="parChTrans1D3" presStyleIdx="4" presStyleCnt="5"/>
      <dgm:spPr/>
      <dgm:t>
        <a:bodyPr/>
        <a:lstStyle/>
        <a:p>
          <a:endParaRPr lang="fr-FR"/>
        </a:p>
      </dgm:t>
    </dgm:pt>
    <dgm:pt modelId="{3A52031E-733F-4D00-BF29-B907661C7BBD}" type="pres">
      <dgm:prSet presAssocID="{8A8A8205-F98B-4596-B26D-370A7BAF3AAD}" presName="hierRoot2" presStyleCnt="0">
        <dgm:presLayoutVars>
          <dgm:hierBranch val="init"/>
        </dgm:presLayoutVars>
      </dgm:prSet>
      <dgm:spPr/>
    </dgm:pt>
    <dgm:pt modelId="{5FAC0A4B-9C75-424E-AB29-52AE0FD9BDA8}" type="pres">
      <dgm:prSet presAssocID="{8A8A8205-F98B-4596-B26D-370A7BAF3AAD}" presName="rootComposite" presStyleCnt="0"/>
      <dgm:spPr/>
    </dgm:pt>
    <dgm:pt modelId="{9FC23260-8582-4585-9290-F5A290D8DDF3}" type="pres">
      <dgm:prSet presAssocID="{8A8A8205-F98B-4596-B26D-370A7BAF3AAD}" presName="rootText" presStyleLbl="node3" presStyleIdx="4" presStyleCnt="5" custLinFactNeighborX="30127" custLinFactNeighborY="87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385F39-C3F1-42D9-B6EB-025A0E48E2EB}" type="pres">
      <dgm:prSet presAssocID="{8A8A8205-F98B-4596-B26D-370A7BAF3AAD}" presName="rootConnector" presStyleLbl="node3" presStyleIdx="4" presStyleCnt="5"/>
      <dgm:spPr/>
      <dgm:t>
        <a:bodyPr/>
        <a:lstStyle/>
        <a:p>
          <a:endParaRPr lang="fr-FR"/>
        </a:p>
      </dgm:t>
    </dgm:pt>
    <dgm:pt modelId="{98D2F288-283A-4AC8-9A9A-32B3F3E9822B}" type="pres">
      <dgm:prSet presAssocID="{8A8A8205-F98B-4596-B26D-370A7BAF3AAD}" presName="hierChild4" presStyleCnt="0"/>
      <dgm:spPr/>
    </dgm:pt>
    <dgm:pt modelId="{36B9DCCA-604F-4759-8CC2-FE264654B6D2}" type="pres">
      <dgm:prSet presAssocID="{A2009A95-BEB6-4D3A-B1A2-7019BA3C4967}" presName="Name37" presStyleLbl="parChTrans1D4" presStyleIdx="5" presStyleCnt="7"/>
      <dgm:spPr/>
      <dgm:t>
        <a:bodyPr/>
        <a:lstStyle/>
        <a:p>
          <a:endParaRPr lang="fr-FR"/>
        </a:p>
      </dgm:t>
    </dgm:pt>
    <dgm:pt modelId="{509B0C44-D979-4ECC-9221-0A8654FB9815}" type="pres">
      <dgm:prSet presAssocID="{0162AB23-20F2-44B9-89E9-72CC5765FF67}" presName="hierRoot2" presStyleCnt="0">
        <dgm:presLayoutVars>
          <dgm:hierBranch val="init"/>
        </dgm:presLayoutVars>
      </dgm:prSet>
      <dgm:spPr/>
    </dgm:pt>
    <dgm:pt modelId="{2220164B-B760-4D38-BEE5-EC30B7F1931E}" type="pres">
      <dgm:prSet presAssocID="{0162AB23-20F2-44B9-89E9-72CC5765FF67}" presName="rootComposite" presStyleCnt="0"/>
      <dgm:spPr/>
    </dgm:pt>
    <dgm:pt modelId="{C11E2C4F-F7DF-44DA-9CB7-B466F1FB3F5B}" type="pres">
      <dgm:prSet presAssocID="{0162AB23-20F2-44B9-89E9-72CC5765FF67}" presName="rootText" presStyleLbl="node4" presStyleIdx="5" presStyleCnt="7" custScaleX="119848" custScaleY="168702" custLinFactNeighborX="41768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164603-70C2-411C-9367-D43EE94BC644}" type="pres">
      <dgm:prSet presAssocID="{0162AB23-20F2-44B9-89E9-72CC5765FF67}" presName="rootConnector" presStyleLbl="node4" presStyleIdx="5" presStyleCnt="7"/>
      <dgm:spPr/>
      <dgm:t>
        <a:bodyPr/>
        <a:lstStyle/>
        <a:p>
          <a:endParaRPr lang="fr-FR"/>
        </a:p>
      </dgm:t>
    </dgm:pt>
    <dgm:pt modelId="{9261EC59-CF19-4676-8C66-DE6A664BDE34}" type="pres">
      <dgm:prSet presAssocID="{0162AB23-20F2-44B9-89E9-72CC5765FF67}" presName="hierChild4" presStyleCnt="0"/>
      <dgm:spPr/>
    </dgm:pt>
    <dgm:pt modelId="{1527ECF5-DA98-470C-A109-73D4D2862984}" type="pres">
      <dgm:prSet presAssocID="{0162AB23-20F2-44B9-89E9-72CC5765FF67}" presName="hierChild5" presStyleCnt="0"/>
      <dgm:spPr/>
    </dgm:pt>
    <dgm:pt modelId="{9567E187-D151-4B90-881B-A330EEBFE232}" type="pres">
      <dgm:prSet presAssocID="{88760895-E91C-4270-B089-0A8FF8F0DAEA}" presName="Name37" presStyleLbl="parChTrans1D4" presStyleIdx="6" presStyleCnt="7"/>
      <dgm:spPr/>
      <dgm:t>
        <a:bodyPr/>
        <a:lstStyle/>
        <a:p>
          <a:endParaRPr lang="fr-FR"/>
        </a:p>
      </dgm:t>
    </dgm:pt>
    <dgm:pt modelId="{1DC1F73C-B0D1-403D-8119-806253D82674}" type="pres">
      <dgm:prSet presAssocID="{02D98EAD-31BA-4BD7-8899-F6133425340D}" presName="hierRoot2" presStyleCnt="0">
        <dgm:presLayoutVars>
          <dgm:hierBranch val="init"/>
        </dgm:presLayoutVars>
      </dgm:prSet>
      <dgm:spPr/>
    </dgm:pt>
    <dgm:pt modelId="{EF7EC3DE-9D17-4005-A07A-7C351FE8BA8C}" type="pres">
      <dgm:prSet presAssocID="{02D98EAD-31BA-4BD7-8899-F6133425340D}" presName="rootComposite" presStyleCnt="0"/>
      <dgm:spPr/>
    </dgm:pt>
    <dgm:pt modelId="{9CC597C5-8B34-44B4-8A05-09E73E10FE15}" type="pres">
      <dgm:prSet presAssocID="{02D98EAD-31BA-4BD7-8899-F6133425340D}" presName="rootText" presStyleLbl="node4" presStyleIdx="6" presStyleCnt="7" custScaleX="144274" custScaleY="181830" custLinFactNeighborX="36080" custLinFactNeighborY="426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252333-65F8-4290-9981-1DE612E188EA}" type="pres">
      <dgm:prSet presAssocID="{02D98EAD-31BA-4BD7-8899-F6133425340D}" presName="rootConnector" presStyleLbl="node4" presStyleIdx="6" presStyleCnt="7"/>
      <dgm:spPr/>
      <dgm:t>
        <a:bodyPr/>
        <a:lstStyle/>
        <a:p>
          <a:endParaRPr lang="fr-FR"/>
        </a:p>
      </dgm:t>
    </dgm:pt>
    <dgm:pt modelId="{422EE493-0D26-4FCE-AF01-FC887B50398D}" type="pres">
      <dgm:prSet presAssocID="{02D98EAD-31BA-4BD7-8899-F6133425340D}" presName="hierChild4" presStyleCnt="0"/>
      <dgm:spPr/>
    </dgm:pt>
    <dgm:pt modelId="{45F00438-3EB4-4E9A-96F7-49EE89B96A95}" type="pres">
      <dgm:prSet presAssocID="{02D98EAD-31BA-4BD7-8899-F6133425340D}" presName="hierChild5" presStyleCnt="0"/>
      <dgm:spPr/>
    </dgm:pt>
    <dgm:pt modelId="{B6F585F5-9C41-4C4F-BBD6-92428B6BE67A}" type="pres">
      <dgm:prSet presAssocID="{8A8A8205-F98B-4596-B26D-370A7BAF3AAD}" presName="hierChild5" presStyleCnt="0"/>
      <dgm:spPr/>
    </dgm:pt>
    <dgm:pt modelId="{EFDA1220-C94F-4F21-B617-CE4CDE788755}" type="pres">
      <dgm:prSet presAssocID="{DDFE560D-60BB-4965-B9A0-1BE09D522A4C}" presName="hierChild5" presStyleCnt="0"/>
      <dgm:spPr/>
    </dgm:pt>
    <dgm:pt modelId="{09A08DDD-492A-438F-A39A-80C24BF13E07}" type="pres">
      <dgm:prSet presAssocID="{90D6B742-7C63-49DA-A888-1B79251C1841}" presName="hierChild3" presStyleCnt="0"/>
      <dgm:spPr/>
    </dgm:pt>
  </dgm:ptLst>
  <dgm:cxnLst>
    <dgm:cxn modelId="{AE947EB7-BFC7-4C93-9FAC-9BBD63B91E12}" srcId="{FCE194CB-34BE-4F38-B100-9A280F7938DF}" destId="{D35BBE21-AB05-41F1-AF79-F3BC760D74B6}" srcOrd="1" destOrd="0" parTransId="{64200F67-67D2-4D70-975E-353FD5AA1124}" sibTransId="{356427AD-70EC-41EB-AAFE-5411700D183B}"/>
    <dgm:cxn modelId="{A1162322-571E-49CB-961E-E8D48847DC83}" type="presOf" srcId="{DDFE560D-60BB-4965-B9A0-1BE09D522A4C}" destId="{807ACE62-3C53-4D12-BB71-4828F498EFCE}" srcOrd="0" destOrd="0" presId="urn:microsoft.com/office/officeart/2005/8/layout/orgChart1"/>
    <dgm:cxn modelId="{D2CFB280-1D9B-4CBF-90A6-7686017369B5}" type="presOf" srcId="{3372160B-E306-4BB6-89B9-FA427D730797}" destId="{B976D664-F7EF-46CF-8888-44E2456E9DE5}" srcOrd="0" destOrd="0" presId="urn:microsoft.com/office/officeart/2005/8/layout/orgChart1"/>
    <dgm:cxn modelId="{4BD695A6-FC0A-4E44-BA8C-EEAEBCB432E4}" type="presOf" srcId="{0162AB23-20F2-44B9-89E9-72CC5765FF67}" destId="{9F164603-70C2-411C-9367-D43EE94BC644}" srcOrd="1" destOrd="0" presId="urn:microsoft.com/office/officeart/2005/8/layout/orgChart1"/>
    <dgm:cxn modelId="{F5B7759B-C16E-4DAE-B2D7-15D4EB8C4B32}" srcId="{B2D7C4D5-D798-4BC8-9E52-D7F9E66C941E}" destId="{3372160B-E306-4BB6-89B9-FA427D730797}" srcOrd="0" destOrd="0" parTransId="{8284FDC0-184D-4799-B896-11634066BF69}" sibTransId="{C366924E-4AF5-4304-A129-3B081A5BDDD7}"/>
    <dgm:cxn modelId="{3AACA29A-AF6A-4398-B07D-AAA51F94C12E}" type="presOf" srcId="{A66AAEF4-CA7F-4F5C-B3D1-BE5295928B8A}" destId="{F7508E1D-2D90-46BE-89EC-1DC0F72C1D24}" srcOrd="0" destOrd="0" presId="urn:microsoft.com/office/officeart/2005/8/layout/orgChart1"/>
    <dgm:cxn modelId="{2BCC42F2-2C60-4CF6-9DBA-E6E98CDF258C}" srcId="{FCE194CB-34BE-4F38-B100-9A280F7938DF}" destId="{B979825D-5685-4712-B6A6-B2674EB82186}" srcOrd="2" destOrd="0" parTransId="{A66AAEF4-CA7F-4F5C-B3D1-BE5295928B8A}" sibTransId="{24FCF605-DE8D-4178-87F9-27F84BAF313C}"/>
    <dgm:cxn modelId="{63580AC4-4853-4D2F-8C35-B56036305137}" srcId="{90D6B742-7C63-49DA-A888-1B79251C1841}" destId="{DDFE560D-60BB-4965-B9A0-1BE09D522A4C}" srcOrd="1" destOrd="0" parTransId="{84974526-CF45-4292-B47B-64B124EDB71E}" sibTransId="{588C481C-2217-4D9D-A82A-9FB58E97C3C0}"/>
    <dgm:cxn modelId="{3B5AF0A1-C77C-43BD-A832-55FAAA88E845}" type="presOf" srcId="{04F8DC89-4963-4459-A54B-C60D8C28C17E}" destId="{7F691F5B-1F09-4431-A30E-468CAFFD80BF}" srcOrd="0" destOrd="0" presId="urn:microsoft.com/office/officeart/2005/8/layout/orgChart1"/>
    <dgm:cxn modelId="{67256695-C1A1-4EAA-AADB-F5457C847B21}" type="presOf" srcId="{90D59D2A-F96E-4557-913A-7B23B98E8B46}" destId="{2CB083CA-1828-43B2-81C8-7CB4B73A775E}" srcOrd="0" destOrd="0" presId="urn:microsoft.com/office/officeart/2005/8/layout/orgChart1"/>
    <dgm:cxn modelId="{F66293A5-974B-49EF-A89E-670A580BE3EB}" type="presOf" srcId="{90D6B742-7C63-49DA-A888-1B79251C1841}" destId="{61782AAB-CDE0-4200-8AFD-33D5C0DCEB34}" srcOrd="0" destOrd="0" presId="urn:microsoft.com/office/officeart/2005/8/layout/orgChart1"/>
    <dgm:cxn modelId="{26FE453C-4E0E-4A90-9FCE-22074154DBA4}" type="presOf" srcId="{DDFE560D-60BB-4965-B9A0-1BE09D522A4C}" destId="{614FC2B8-3F44-4BEE-BF99-4C1D87091973}" srcOrd="1" destOrd="0" presId="urn:microsoft.com/office/officeart/2005/8/layout/orgChart1"/>
    <dgm:cxn modelId="{09B97F80-1DE4-4F30-96F4-EC267FDB5127}" srcId="{04F8DC89-4963-4459-A54B-C60D8C28C17E}" destId="{F764A2AF-4315-494C-B416-0D71D63898D7}" srcOrd="0" destOrd="0" parTransId="{A2CFDA38-A557-4B77-9760-8D302D7F3A89}" sibTransId="{8CD3A08A-E6A5-4376-951C-BBFF404FAF6F}"/>
    <dgm:cxn modelId="{BE470A9C-39F2-43D7-857A-4B68D7604613}" type="presOf" srcId="{27C5DA49-B9DB-4D2D-AEBB-18C589E9AF05}" destId="{1445E387-AC11-4660-B544-0AF60F0053B7}" srcOrd="0" destOrd="0" presId="urn:microsoft.com/office/officeart/2005/8/layout/orgChart1"/>
    <dgm:cxn modelId="{08148EC0-59AE-47DD-A914-1E1DB3F1D5D8}" type="presOf" srcId="{90D6B742-7C63-49DA-A888-1B79251C1841}" destId="{EFA54546-FB3A-411A-9BCF-F67788A8B800}" srcOrd="1" destOrd="0" presId="urn:microsoft.com/office/officeart/2005/8/layout/orgChart1"/>
    <dgm:cxn modelId="{3567B64C-E2E0-48EE-8DEC-09C3BD431092}" type="presOf" srcId="{A1B065C1-05A8-4172-B4FE-DDE6309495B1}" destId="{DCD6E29F-C7B7-45F6-81F1-7EB9195D1FC2}" srcOrd="0" destOrd="0" presId="urn:microsoft.com/office/officeart/2005/8/layout/orgChart1"/>
    <dgm:cxn modelId="{3767FEC1-B214-4CD6-9F2C-95E2F24BC23E}" srcId="{DDFE560D-60BB-4965-B9A0-1BE09D522A4C}" destId="{8A8A8205-F98B-4596-B26D-370A7BAF3AAD}" srcOrd="1" destOrd="0" parTransId="{9F66337C-6743-43C8-906B-386835062DC2}" sibTransId="{37236071-0950-4338-B9A6-56CCBC341B00}"/>
    <dgm:cxn modelId="{5E556C3C-29CD-4E62-BAC3-DBE071810846}" type="presOf" srcId="{8284FDC0-184D-4799-B896-11634066BF69}" destId="{03A2175E-B4D9-468C-91F5-DD036032B753}" srcOrd="0" destOrd="0" presId="urn:microsoft.com/office/officeart/2005/8/layout/orgChart1"/>
    <dgm:cxn modelId="{C2D6EA1D-51BF-4CEF-9186-E63C448EA803}" type="presOf" srcId="{A2CFDA38-A557-4B77-9760-8D302D7F3A89}" destId="{5E0B412C-3F03-44F3-9A50-669226AC59DF}" srcOrd="0" destOrd="0" presId="urn:microsoft.com/office/officeart/2005/8/layout/orgChart1"/>
    <dgm:cxn modelId="{40D2AA91-0D42-4254-A57D-77E392BF1D02}" type="presOf" srcId="{64BF9B3E-9855-47F1-9762-8590AC8A27D6}" destId="{F0CDCFBD-737E-4B4C-AC31-A751C92ED2B8}" srcOrd="0" destOrd="0" presId="urn:microsoft.com/office/officeart/2005/8/layout/orgChart1"/>
    <dgm:cxn modelId="{84006F4C-1C88-4479-A78B-E5FE8BBF1841}" type="presOf" srcId="{B2D7C4D5-D798-4BC8-9E52-D7F9E66C941E}" destId="{2357CD2F-DC3C-4F67-825C-4A71B3A0D214}" srcOrd="1" destOrd="0" presId="urn:microsoft.com/office/officeart/2005/8/layout/orgChart1"/>
    <dgm:cxn modelId="{3EBEA99C-545A-4140-8F13-705D19C7DFBE}" type="presOf" srcId="{0162AB23-20F2-44B9-89E9-72CC5765FF67}" destId="{C11E2C4F-F7DF-44DA-9CB7-B466F1FB3F5B}" srcOrd="0" destOrd="0" presId="urn:microsoft.com/office/officeart/2005/8/layout/orgChart1"/>
    <dgm:cxn modelId="{8C4732FC-D4B1-48DD-8E27-BB78D0471F88}" type="presOf" srcId="{F0FF05BA-E185-47FD-892A-686909834DCB}" destId="{14CB8A85-0917-42FB-BF1B-5E751C430FE7}" srcOrd="0" destOrd="0" presId="urn:microsoft.com/office/officeart/2005/8/layout/orgChart1"/>
    <dgm:cxn modelId="{FA3E8674-16DB-448E-BECD-AD692949E30C}" srcId="{FCE194CB-34BE-4F38-B100-9A280F7938DF}" destId="{F0A463F9-BFF8-41E4-9223-5172E4B43EAA}" srcOrd="0" destOrd="0" parTransId="{A1B065C1-05A8-4172-B4FE-DDE6309495B1}" sibTransId="{0458EAE5-B4ED-42D8-A9D6-DB9860643C3E}"/>
    <dgm:cxn modelId="{5C8BA73E-CB48-46A2-A57B-19A075CFA231}" type="presOf" srcId="{8A8A8205-F98B-4596-B26D-370A7BAF3AAD}" destId="{7C385F39-C3F1-42D9-B6EB-025A0E48E2EB}" srcOrd="1" destOrd="0" presId="urn:microsoft.com/office/officeart/2005/8/layout/orgChart1"/>
    <dgm:cxn modelId="{0B7562D2-568E-4CDC-A0BD-94A8462DC8CA}" srcId="{B2D7C4D5-D798-4BC8-9E52-D7F9E66C941E}" destId="{64BF9B3E-9855-47F1-9762-8590AC8A27D6}" srcOrd="1" destOrd="0" parTransId="{F0FF05BA-E185-47FD-892A-686909834DCB}" sibTransId="{1894887A-0197-4E7E-A128-B19178F400AD}"/>
    <dgm:cxn modelId="{F9B0BAF4-CF8A-4D38-ACDB-73F97D578E57}" type="presOf" srcId="{B979825D-5685-4712-B6A6-B2674EB82186}" destId="{BA20D411-2874-4901-8C1E-A79BEC1ABD68}" srcOrd="0" destOrd="0" presId="urn:microsoft.com/office/officeart/2005/8/layout/orgChart1"/>
    <dgm:cxn modelId="{8A27918D-39CA-4D60-8F2B-31FD441E6271}" srcId="{90D6B742-7C63-49DA-A888-1B79251C1841}" destId="{FCE194CB-34BE-4F38-B100-9A280F7938DF}" srcOrd="0" destOrd="0" parTransId="{27C5DA49-B9DB-4D2D-AEBB-18C589E9AF05}" sibTransId="{A28FC772-9BE3-4523-A4D1-3D0444C14FED}"/>
    <dgm:cxn modelId="{71869675-CF55-4995-A788-DA7EC8F7B9D7}" type="presOf" srcId="{F764A2AF-4315-494C-B416-0D71D63898D7}" destId="{E1EB2A46-A3C5-497B-9A9A-EF2E2BD448C2}" srcOrd="1" destOrd="0" presId="urn:microsoft.com/office/officeart/2005/8/layout/orgChart1"/>
    <dgm:cxn modelId="{1FA37DAC-A2CB-4C0F-9261-E9DA21CDFEE8}" srcId="{04F8DC89-4963-4459-A54B-C60D8C28C17E}" destId="{B2D7C4D5-D798-4BC8-9E52-D7F9E66C941E}" srcOrd="1" destOrd="0" parTransId="{54497964-1750-4F44-BD15-ACD1BC2878C8}" sibTransId="{AE887407-750D-4CC7-86E5-76582E7F3833}"/>
    <dgm:cxn modelId="{CEADFEB8-C35D-480E-8695-C1A8F1444E80}" type="presOf" srcId="{F764A2AF-4315-494C-B416-0D71D63898D7}" destId="{6D0F5BCC-5850-4DAD-A678-A9110FEAAC3D}" srcOrd="0" destOrd="0" presId="urn:microsoft.com/office/officeart/2005/8/layout/orgChart1"/>
    <dgm:cxn modelId="{D04FBAD5-9481-40E5-B54E-547C2BE5F1C5}" type="presOf" srcId="{D35BBE21-AB05-41F1-AF79-F3BC760D74B6}" destId="{54F833AF-C04C-48B2-ACE9-F3CB6E7E55CC}" srcOrd="0" destOrd="0" presId="urn:microsoft.com/office/officeart/2005/8/layout/orgChart1"/>
    <dgm:cxn modelId="{E69AE577-3A43-4EFD-B498-C018A9EB64D2}" type="presOf" srcId="{8A8A8205-F98B-4596-B26D-370A7BAF3AAD}" destId="{9FC23260-8582-4585-9290-F5A290D8DDF3}" srcOrd="0" destOrd="0" presId="urn:microsoft.com/office/officeart/2005/8/layout/orgChart1"/>
    <dgm:cxn modelId="{FF3FDFC8-094C-46BE-BC74-ECA2FEF87CE6}" type="presOf" srcId="{F5F60EB1-B106-4ED4-BC4A-673E050CBD7F}" destId="{A7537B34-E19F-4EE9-8498-426E3AED891A}" srcOrd="0" destOrd="0" presId="urn:microsoft.com/office/officeart/2005/8/layout/orgChart1"/>
    <dgm:cxn modelId="{5EE18FA4-F3C6-4CB2-81EB-666C37471CF5}" type="presOf" srcId="{F0A463F9-BFF8-41E4-9223-5172E4B43EAA}" destId="{D185929E-4C59-4BB6-9948-9CE691E3A6DB}" srcOrd="1" destOrd="0" presId="urn:microsoft.com/office/officeart/2005/8/layout/orgChart1"/>
    <dgm:cxn modelId="{FEA410A6-3CCC-424E-81EA-026D3BAD420A}" srcId="{8A8A8205-F98B-4596-B26D-370A7BAF3AAD}" destId="{0162AB23-20F2-44B9-89E9-72CC5765FF67}" srcOrd="0" destOrd="0" parTransId="{A2009A95-BEB6-4D3A-B1A2-7019BA3C4967}" sibTransId="{7B7C3238-DA56-4781-87E9-CB4DC3589438}"/>
    <dgm:cxn modelId="{7588BD22-0DA7-4D49-9B76-01EF7D0CFCFD}" type="presOf" srcId="{64200F67-67D2-4D70-975E-353FD5AA1124}" destId="{0E5B86F0-0596-449D-B79C-3BC6ECA0D663}" srcOrd="0" destOrd="0" presId="urn:microsoft.com/office/officeart/2005/8/layout/orgChart1"/>
    <dgm:cxn modelId="{BFDB26D4-0CA5-4411-9D05-DF14EFC2D5D9}" srcId="{8A8A8205-F98B-4596-B26D-370A7BAF3AAD}" destId="{02D98EAD-31BA-4BD7-8899-F6133425340D}" srcOrd="1" destOrd="0" parTransId="{88760895-E91C-4270-B089-0A8FF8F0DAEA}" sibTransId="{CE9AC6F2-D67D-4829-BA5C-7DA0465658DD}"/>
    <dgm:cxn modelId="{050A6611-D9A4-4EAF-BCE4-1C6D3101B343}" type="presOf" srcId="{8A8FE6CC-EC32-43CD-99CB-628CEEE8E906}" destId="{54C12D77-8ECE-4A65-AF43-FD7D90D3E5FA}" srcOrd="0" destOrd="0" presId="urn:microsoft.com/office/officeart/2005/8/layout/orgChart1"/>
    <dgm:cxn modelId="{C3FACF95-841F-4E7B-A3A6-235A77EB9715}" type="presOf" srcId="{02D98EAD-31BA-4BD7-8899-F6133425340D}" destId="{9CC597C5-8B34-44B4-8A05-09E73E10FE15}" srcOrd="0" destOrd="0" presId="urn:microsoft.com/office/officeart/2005/8/layout/orgChart1"/>
    <dgm:cxn modelId="{AC4BFAE5-C0C3-445E-8CB8-B071B32FCA20}" type="presOf" srcId="{A2009A95-BEB6-4D3A-B1A2-7019BA3C4967}" destId="{36B9DCCA-604F-4759-8CC2-FE264654B6D2}" srcOrd="0" destOrd="0" presId="urn:microsoft.com/office/officeart/2005/8/layout/orgChart1"/>
    <dgm:cxn modelId="{88A448BC-58ED-4927-A296-C63643C6869D}" type="presOf" srcId="{F0A463F9-BFF8-41E4-9223-5172E4B43EAA}" destId="{CC81020E-A284-4C30-ADE1-ACE3500BFE91}" srcOrd="0" destOrd="0" presId="urn:microsoft.com/office/officeart/2005/8/layout/orgChart1"/>
    <dgm:cxn modelId="{82902732-7EC6-4184-8230-8BE66B83C08C}" type="presOf" srcId="{54497964-1750-4F44-BD15-ACD1BC2878C8}" destId="{292ED502-4F76-42AE-9A1E-8E570E85ECFE}" srcOrd="0" destOrd="0" presId="urn:microsoft.com/office/officeart/2005/8/layout/orgChart1"/>
    <dgm:cxn modelId="{66A3ED5F-F9E8-471E-A58E-B47C4BDB957C}" type="presOf" srcId="{04F8DC89-4963-4459-A54B-C60D8C28C17E}" destId="{6C1524EB-4F44-4436-87E1-B5137BE61DA5}" srcOrd="1" destOrd="0" presId="urn:microsoft.com/office/officeart/2005/8/layout/orgChart1"/>
    <dgm:cxn modelId="{8496D57D-C5CD-44D2-8479-A7C891121F71}" type="presOf" srcId="{84974526-CF45-4292-B47B-64B124EDB71E}" destId="{D7FC4360-945D-4320-B8E1-77A31A393492}" srcOrd="0" destOrd="0" presId="urn:microsoft.com/office/officeart/2005/8/layout/orgChart1"/>
    <dgm:cxn modelId="{9838DCCD-5DEF-412A-B078-73BB667725FB}" type="presOf" srcId="{3372160B-E306-4BB6-89B9-FA427D730797}" destId="{090F1BA7-4395-4C81-8AF0-C4450B1D696D}" srcOrd="1" destOrd="0" presId="urn:microsoft.com/office/officeart/2005/8/layout/orgChart1"/>
    <dgm:cxn modelId="{9E3C5128-E305-43F7-8AEF-3D072D205319}" srcId="{DDFE560D-60BB-4965-B9A0-1BE09D522A4C}" destId="{04F8DC89-4963-4459-A54B-C60D8C28C17E}" srcOrd="0" destOrd="0" parTransId="{DF04162F-E5AB-4F76-89AC-FB8358A54424}" sibTransId="{A2E0FC75-2004-49D6-8080-3E80E580AFB5}"/>
    <dgm:cxn modelId="{10EDD152-3484-40F1-AE87-C72ECD2F1E5F}" type="presOf" srcId="{B979825D-5685-4712-B6A6-B2674EB82186}" destId="{8DAE0B21-CE7A-4AD3-8488-EE75D21DF473}" srcOrd="1" destOrd="0" presId="urn:microsoft.com/office/officeart/2005/8/layout/orgChart1"/>
    <dgm:cxn modelId="{268EEDC7-9C55-4E2E-A713-392114BDCAE1}" type="presOf" srcId="{D35BBE21-AB05-41F1-AF79-F3BC760D74B6}" destId="{797F1E44-E1EA-447B-82F5-2C7BB125F37E}" srcOrd="1" destOrd="0" presId="urn:microsoft.com/office/officeart/2005/8/layout/orgChart1"/>
    <dgm:cxn modelId="{6F2BB28A-8149-403A-8892-5311FAB9A435}" type="presOf" srcId="{02D98EAD-31BA-4BD7-8899-F6133425340D}" destId="{25252333-65F8-4290-9981-1DE612E188EA}" srcOrd="1" destOrd="0" presId="urn:microsoft.com/office/officeart/2005/8/layout/orgChart1"/>
    <dgm:cxn modelId="{A3564947-1D53-46CF-9872-CBBE1E73CA83}" type="presOf" srcId="{8A8FE6CC-EC32-43CD-99CB-628CEEE8E906}" destId="{4AC6CAAB-BC46-42AD-B806-212CC3F227CE}" srcOrd="1" destOrd="0" presId="urn:microsoft.com/office/officeart/2005/8/layout/orgChart1"/>
    <dgm:cxn modelId="{8F96FD7B-4EAC-43AF-B2ED-EA707CE0D109}" type="presOf" srcId="{FCE194CB-34BE-4F38-B100-9A280F7938DF}" destId="{C28206DB-7920-447E-BA04-B4A67E3D5DBA}" srcOrd="1" destOrd="0" presId="urn:microsoft.com/office/officeart/2005/8/layout/orgChart1"/>
    <dgm:cxn modelId="{AB1CA341-D954-44AF-9B3F-E4C7B119D65F}" srcId="{F5F60EB1-B106-4ED4-BC4A-673E050CBD7F}" destId="{90D6B742-7C63-49DA-A888-1B79251C1841}" srcOrd="0" destOrd="0" parTransId="{31181463-AFF3-4CB1-A287-17B1B5E09B1C}" sibTransId="{2E0C446A-9060-4A49-A377-FB4DF628AF69}"/>
    <dgm:cxn modelId="{A9B8706E-3FFC-4315-BD43-67807E391968}" type="presOf" srcId="{9F66337C-6743-43C8-906B-386835062DC2}" destId="{FBBAF0E6-B9A4-4BB6-8ACE-8AFF3B089F3F}" srcOrd="0" destOrd="0" presId="urn:microsoft.com/office/officeart/2005/8/layout/orgChart1"/>
    <dgm:cxn modelId="{44D4ACD6-A656-417C-915C-1DB501E0E71C}" type="presOf" srcId="{64BF9B3E-9855-47F1-9762-8590AC8A27D6}" destId="{B89DAA7A-DC1F-4E61-902E-01BB6E210B9F}" srcOrd="1" destOrd="0" presId="urn:microsoft.com/office/officeart/2005/8/layout/orgChart1"/>
    <dgm:cxn modelId="{E20D0BA6-530A-47A2-94FF-EDBE0E94DD2A}" type="presOf" srcId="{FCE194CB-34BE-4F38-B100-9A280F7938DF}" destId="{2FE0B703-FDC3-4335-9FF7-EDBE1CF88BB7}" srcOrd="0" destOrd="0" presId="urn:microsoft.com/office/officeart/2005/8/layout/orgChart1"/>
    <dgm:cxn modelId="{8982C302-D609-4966-B43E-AC84E8F38F4D}" type="presOf" srcId="{88760895-E91C-4270-B089-0A8FF8F0DAEA}" destId="{9567E187-D151-4B90-881B-A330EEBFE232}" srcOrd="0" destOrd="0" presId="urn:microsoft.com/office/officeart/2005/8/layout/orgChart1"/>
    <dgm:cxn modelId="{5C3F619A-0204-449E-83CE-EC225502B4E5}" srcId="{B2D7C4D5-D798-4BC8-9E52-D7F9E66C941E}" destId="{8A8FE6CC-EC32-43CD-99CB-628CEEE8E906}" srcOrd="2" destOrd="0" parTransId="{90D59D2A-F96E-4557-913A-7B23B98E8B46}" sibTransId="{CDCF7A22-1A17-4D93-A4A5-D409F543AF5D}"/>
    <dgm:cxn modelId="{5458B997-B32B-452E-85A7-30609E735F70}" type="presOf" srcId="{B2D7C4D5-D798-4BC8-9E52-D7F9E66C941E}" destId="{5622082F-0E63-4426-84B7-00A49224D26A}" srcOrd="0" destOrd="0" presId="urn:microsoft.com/office/officeart/2005/8/layout/orgChart1"/>
    <dgm:cxn modelId="{74BF76BC-598E-4109-94BD-B3CEDBE594F4}" type="presOf" srcId="{DF04162F-E5AB-4F76-89AC-FB8358A54424}" destId="{0843CB4A-E5FF-441B-B6B5-B495C1E328EA}" srcOrd="0" destOrd="0" presId="urn:microsoft.com/office/officeart/2005/8/layout/orgChart1"/>
    <dgm:cxn modelId="{3B126351-53E2-46AC-BBA9-4AC92DB65F5E}" type="presParOf" srcId="{A7537B34-E19F-4EE9-8498-426E3AED891A}" destId="{A25AD707-0320-4198-A5F3-549705837956}" srcOrd="0" destOrd="0" presId="urn:microsoft.com/office/officeart/2005/8/layout/orgChart1"/>
    <dgm:cxn modelId="{8E88A5F1-C055-4D5B-B63C-74FBC06813B0}" type="presParOf" srcId="{A25AD707-0320-4198-A5F3-549705837956}" destId="{4C9A5BB3-8088-49F1-81C4-B0FC724FB200}" srcOrd="0" destOrd="0" presId="urn:microsoft.com/office/officeart/2005/8/layout/orgChart1"/>
    <dgm:cxn modelId="{F3425285-4D22-40B0-94DB-F4094539A901}" type="presParOf" srcId="{4C9A5BB3-8088-49F1-81C4-B0FC724FB200}" destId="{61782AAB-CDE0-4200-8AFD-33D5C0DCEB34}" srcOrd="0" destOrd="0" presId="urn:microsoft.com/office/officeart/2005/8/layout/orgChart1"/>
    <dgm:cxn modelId="{0FBD156E-9F07-43C5-845E-B88C5B4B7B44}" type="presParOf" srcId="{4C9A5BB3-8088-49F1-81C4-B0FC724FB200}" destId="{EFA54546-FB3A-411A-9BCF-F67788A8B800}" srcOrd="1" destOrd="0" presId="urn:microsoft.com/office/officeart/2005/8/layout/orgChart1"/>
    <dgm:cxn modelId="{59B2953F-FA72-44E9-9F3D-84BA53EBFB02}" type="presParOf" srcId="{A25AD707-0320-4198-A5F3-549705837956}" destId="{EF98272D-63B8-4E68-B6A2-3B4FC04AD88B}" srcOrd="1" destOrd="0" presId="urn:microsoft.com/office/officeart/2005/8/layout/orgChart1"/>
    <dgm:cxn modelId="{5498EDA8-6B06-4CD4-862F-60C4E20D08FC}" type="presParOf" srcId="{EF98272D-63B8-4E68-B6A2-3B4FC04AD88B}" destId="{1445E387-AC11-4660-B544-0AF60F0053B7}" srcOrd="0" destOrd="0" presId="urn:microsoft.com/office/officeart/2005/8/layout/orgChart1"/>
    <dgm:cxn modelId="{B41571A4-61AA-452C-AC8C-DF4953ACA279}" type="presParOf" srcId="{EF98272D-63B8-4E68-B6A2-3B4FC04AD88B}" destId="{247CFACD-003A-447C-9F38-E8E669932A3A}" srcOrd="1" destOrd="0" presId="urn:microsoft.com/office/officeart/2005/8/layout/orgChart1"/>
    <dgm:cxn modelId="{ED3CA5A0-C7BA-44B8-A2FE-4233B8E8816F}" type="presParOf" srcId="{247CFACD-003A-447C-9F38-E8E669932A3A}" destId="{2A9C52B3-BA52-4895-86E8-367EF4A30374}" srcOrd="0" destOrd="0" presId="urn:microsoft.com/office/officeart/2005/8/layout/orgChart1"/>
    <dgm:cxn modelId="{0240BBAA-CF93-4DFF-9583-632611BCCE18}" type="presParOf" srcId="{2A9C52B3-BA52-4895-86E8-367EF4A30374}" destId="{2FE0B703-FDC3-4335-9FF7-EDBE1CF88BB7}" srcOrd="0" destOrd="0" presId="urn:microsoft.com/office/officeart/2005/8/layout/orgChart1"/>
    <dgm:cxn modelId="{3C3BCB8A-AAEB-42B9-9EE6-C03BBD02E615}" type="presParOf" srcId="{2A9C52B3-BA52-4895-86E8-367EF4A30374}" destId="{C28206DB-7920-447E-BA04-B4A67E3D5DBA}" srcOrd="1" destOrd="0" presId="urn:microsoft.com/office/officeart/2005/8/layout/orgChart1"/>
    <dgm:cxn modelId="{A7EB8F8D-5F28-4B15-8A28-DFCEE414454B}" type="presParOf" srcId="{247CFACD-003A-447C-9F38-E8E669932A3A}" destId="{EC4BDF0F-0EB0-4BF7-86DB-0E359C397BBB}" srcOrd="1" destOrd="0" presId="urn:microsoft.com/office/officeart/2005/8/layout/orgChart1"/>
    <dgm:cxn modelId="{F97E6702-29C8-4A1F-93C1-70B0E570E646}" type="presParOf" srcId="{EC4BDF0F-0EB0-4BF7-86DB-0E359C397BBB}" destId="{DCD6E29F-C7B7-45F6-81F1-7EB9195D1FC2}" srcOrd="0" destOrd="0" presId="urn:microsoft.com/office/officeart/2005/8/layout/orgChart1"/>
    <dgm:cxn modelId="{A3FAE552-FE87-4A76-BF25-8431B97B4BA0}" type="presParOf" srcId="{EC4BDF0F-0EB0-4BF7-86DB-0E359C397BBB}" destId="{CD80952D-0D4F-4B2E-B0F6-A63A01DB5A2F}" srcOrd="1" destOrd="0" presId="urn:microsoft.com/office/officeart/2005/8/layout/orgChart1"/>
    <dgm:cxn modelId="{7D38C0E2-ECFB-4CA0-83E7-0AF1DF4089EE}" type="presParOf" srcId="{CD80952D-0D4F-4B2E-B0F6-A63A01DB5A2F}" destId="{1A4325FE-1BD2-4596-9177-8C815223824A}" srcOrd="0" destOrd="0" presId="urn:microsoft.com/office/officeart/2005/8/layout/orgChart1"/>
    <dgm:cxn modelId="{B9864B86-B895-4987-9155-4CBA85E48725}" type="presParOf" srcId="{1A4325FE-1BD2-4596-9177-8C815223824A}" destId="{CC81020E-A284-4C30-ADE1-ACE3500BFE91}" srcOrd="0" destOrd="0" presId="urn:microsoft.com/office/officeart/2005/8/layout/orgChart1"/>
    <dgm:cxn modelId="{D382D266-4A74-4D83-BFC0-A8293C486B7F}" type="presParOf" srcId="{1A4325FE-1BD2-4596-9177-8C815223824A}" destId="{D185929E-4C59-4BB6-9948-9CE691E3A6DB}" srcOrd="1" destOrd="0" presId="urn:microsoft.com/office/officeart/2005/8/layout/orgChart1"/>
    <dgm:cxn modelId="{DEDAE49C-684A-4019-BD79-60C6C5E9D400}" type="presParOf" srcId="{CD80952D-0D4F-4B2E-B0F6-A63A01DB5A2F}" destId="{EC623D89-C9A1-401A-ACC6-E73EEAFD0ABC}" srcOrd="1" destOrd="0" presId="urn:microsoft.com/office/officeart/2005/8/layout/orgChart1"/>
    <dgm:cxn modelId="{C1DE0BF5-4A83-4224-819E-3BE0152261BB}" type="presParOf" srcId="{CD80952D-0D4F-4B2E-B0F6-A63A01DB5A2F}" destId="{62086610-0756-4923-BF1F-DF7EB35772D0}" srcOrd="2" destOrd="0" presId="urn:microsoft.com/office/officeart/2005/8/layout/orgChart1"/>
    <dgm:cxn modelId="{41570C45-AFAD-4ABE-85BF-17A6C781162C}" type="presParOf" srcId="{EC4BDF0F-0EB0-4BF7-86DB-0E359C397BBB}" destId="{0E5B86F0-0596-449D-B79C-3BC6ECA0D663}" srcOrd="2" destOrd="0" presId="urn:microsoft.com/office/officeart/2005/8/layout/orgChart1"/>
    <dgm:cxn modelId="{82A12398-E13B-4AD2-82FF-713E0843310F}" type="presParOf" srcId="{EC4BDF0F-0EB0-4BF7-86DB-0E359C397BBB}" destId="{1A23A598-27FC-4E8C-B33C-D0F59E72DE44}" srcOrd="3" destOrd="0" presId="urn:microsoft.com/office/officeart/2005/8/layout/orgChart1"/>
    <dgm:cxn modelId="{7298C07E-868E-45BA-AEC5-707D489664FB}" type="presParOf" srcId="{1A23A598-27FC-4E8C-B33C-D0F59E72DE44}" destId="{C7A3F46C-3AFA-4FB6-89CF-0D9541216389}" srcOrd="0" destOrd="0" presId="urn:microsoft.com/office/officeart/2005/8/layout/orgChart1"/>
    <dgm:cxn modelId="{D302BC22-16BA-4A48-816A-54281329FD34}" type="presParOf" srcId="{C7A3F46C-3AFA-4FB6-89CF-0D9541216389}" destId="{54F833AF-C04C-48B2-ACE9-F3CB6E7E55CC}" srcOrd="0" destOrd="0" presId="urn:microsoft.com/office/officeart/2005/8/layout/orgChart1"/>
    <dgm:cxn modelId="{C5E66960-0FE2-4843-A713-055E88ED8938}" type="presParOf" srcId="{C7A3F46C-3AFA-4FB6-89CF-0D9541216389}" destId="{797F1E44-E1EA-447B-82F5-2C7BB125F37E}" srcOrd="1" destOrd="0" presId="urn:microsoft.com/office/officeart/2005/8/layout/orgChart1"/>
    <dgm:cxn modelId="{AE84CDF7-B994-4488-83B8-C6E587C6FD8D}" type="presParOf" srcId="{1A23A598-27FC-4E8C-B33C-D0F59E72DE44}" destId="{2034040E-8F13-4D86-9D57-80B3896BAC19}" srcOrd="1" destOrd="0" presId="urn:microsoft.com/office/officeart/2005/8/layout/orgChart1"/>
    <dgm:cxn modelId="{802A4CC4-0FD6-43BE-8C1A-AAB13CEF998B}" type="presParOf" srcId="{1A23A598-27FC-4E8C-B33C-D0F59E72DE44}" destId="{85C9BDC4-9978-4EB3-9EF2-8AB7BE2182AF}" srcOrd="2" destOrd="0" presId="urn:microsoft.com/office/officeart/2005/8/layout/orgChart1"/>
    <dgm:cxn modelId="{2CDCAA6B-A8B5-489F-9D20-FDFC57710A5C}" type="presParOf" srcId="{EC4BDF0F-0EB0-4BF7-86DB-0E359C397BBB}" destId="{F7508E1D-2D90-46BE-89EC-1DC0F72C1D24}" srcOrd="4" destOrd="0" presId="urn:microsoft.com/office/officeart/2005/8/layout/orgChart1"/>
    <dgm:cxn modelId="{E1A62B5F-0685-4036-BB24-E7C5AA6FFB08}" type="presParOf" srcId="{EC4BDF0F-0EB0-4BF7-86DB-0E359C397BBB}" destId="{27540FBD-A7AC-4B27-8CCB-410B0E1E57B1}" srcOrd="5" destOrd="0" presId="urn:microsoft.com/office/officeart/2005/8/layout/orgChart1"/>
    <dgm:cxn modelId="{AC04770B-F03A-494D-956D-5F883DF153A9}" type="presParOf" srcId="{27540FBD-A7AC-4B27-8CCB-410B0E1E57B1}" destId="{458AC111-A3A8-4A81-B47B-3B47B1F5F4B8}" srcOrd="0" destOrd="0" presId="urn:microsoft.com/office/officeart/2005/8/layout/orgChart1"/>
    <dgm:cxn modelId="{DFB6C7C1-E349-4334-B26C-C02D9DB1CD72}" type="presParOf" srcId="{458AC111-A3A8-4A81-B47B-3B47B1F5F4B8}" destId="{BA20D411-2874-4901-8C1E-A79BEC1ABD68}" srcOrd="0" destOrd="0" presId="urn:microsoft.com/office/officeart/2005/8/layout/orgChart1"/>
    <dgm:cxn modelId="{50E70CF4-9197-44F5-BFCC-CBB7A252BD83}" type="presParOf" srcId="{458AC111-A3A8-4A81-B47B-3B47B1F5F4B8}" destId="{8DAE0B21-CE7A-4AD3-8488-EE75D21DF473}" srcOrd="1" destOrd="0" presId="urn:microsoft.com/office/officeart/2005/8/layout/orgChart1"/>
    <dgm:cxn modelId="{2A1A3A38-637F-4100-8C7F-9C3D9ACD9A56}" type="presParOf" srcId="{27540FBD-A7AC-4B27-8CCB-410B0E1E57B1}" destId="{9F171E0E-D726-44E6-B85B-6C1107CAEFDE}" srcOrd="1" destOrd="0" presId="urn:microsoft.com/office/officeart/2005/8/layout/orgChart1"/>
    <dgm:cxn modelId="{F7E5E621-F932-4735-8A29-DBB65639DC7F}" type="presParOf" srcId="{27540FBD-A7AC-4B27-8CCB-410B0E1E57B1}" destId="{535B403E-28F4-46B6-A73D-35F8719512D4}" srcOrd="2" destOrd="0" presId="urn:microsoft.com/office/officeart/2005/8/layout/orgChart1"/>
    <dgm:cxn modelId="{97CBEC79-6A02-4BE0-872A-25EB23073966}" type="presParOf" srcId="{247CFACD-003A-447C-9F38-E8E669932A3A}" destId="{F51F7D96-F888-452A-AD08-E7704829F296}" srcOrd="2" destOrd="0" presId="urn:microsoft.com/office/officeart/2005/8/layout/orgChart1"/>
    <dgm:cxn modelId="{70027162-73EE-4DF8-A28D-4C0C618432FC}" type="presParOf" srcId="{EF98272D-63B8-4E68-B6A2-3B4FC04AD88B}" destId="{D7FC4360-945D-4320-B8E1-77A31A393492}" srcOrd="2" destOrd="0" presId="urn:microsoft.com/office/officeart/2005/8/layout/orgChart1"/>
    <dgm:cxn modelId="{78660785-11FA-49CC-8C65-2BFD11C767DA}" type="presParOf" srcId="{EF98272D-63B8-4E68-B6A2-3B4FC04AD88B}" destId="{1A8751EA-BF78-40FE-A226-DC6F3249EBA8}" srcOrd="3" destOrd="0" presId="urn:microsoft.com/office/officeart/2005/8/layout/orgChart1"/>
    <dgm:cxn modelId="{D125C335-E4B2-42B3-8544-6E77E5A8BBB1}" type="presParOf" srcId="{1A8751EA-BF78-40FE-A226-DC6F3249EBA8}" destId="{23BAECEE-DDD4-49F9-BC49-7A9A621DD61D}" srcOrd="0" destOrd="0" presId="urn:microsoft.com/office/officeart/2005/8/layout/orgChart1"/>
    <dgm:cxn modelId="{233D0F7E-D7AE-4C87-8E5B-9FD9472BB93F}" type="presParOf" srcId="{23BAECEE-DDD4-49F9-BC49-7A9A621DD61D}" destId="{807ACE62-3C53-4D12-BB71-4828F498EFCE}" srcOrd="0" destOrd="0" presId="urn:microsoft.com/office/officeart/2005/8/layout/orgChart1"/>
    <dgm:cxn modelId="{6D808AFF-E217-4B10-A998-E1A05E1A5B83}" type="presParOf" srcId="{23BAECEE-DDD4-49F9-BC49-7A9A621DD61D}" destId="{614FC2B8-3F44-4BEE-BF99-4C1D87091973}" srcOrd="1" destOrd="0" presId="urn:microsoft.com/office/officeart/2005/8/layout/orgChart1"/>
    <dgm:cxn modelId="{6661931A-3005-438F-B75F-A5677FAE2822}" type="presParOf" srcId="{1A8751EA-BF78-40FE-A226-DC6F3249EBA8}" destId="{73FD2BFC-024E-4ECF-9E2B-908528027DD7}" srcOrd="1" destOrd="0" presId="urn:microsoft.com/office/officeart/2005/8/layout/orgChart1"/>
    <dgm:cxn modelId="{FAA1C4E5-C2BB-4778-ACD7-D35D17C9A464}" type="presParOf" srcId="{73FD2BFC-024E-4ECF-9E2B-908528027DD7}" destId="{0843CB4A-E5FF-441B-B6B5-B495C1E328EA}" srcOrd="0" destOrd="0" presId="urn:microsoft.com/office/officeart/2005/8/layout/orgChart1"/>
    <dgm:cxn modelId="{27FF9AB7-6782-41F9-9D6E-43F7746BCE1E}" type="presParOf" srcId="{73FD2BFC-024E-4ECF-9E2B-908528027DD7}" destId="{F209A074-0E26-4295-9868-20FBA22205C2}" srcOrd="1" destOrd="0" presId="urn:microsoft.com/office/officeart/2005/8/layout/orgChart1"/>
    <dgm:cxn modelId="{E1BBDF49-5A9D-4412-A8B3-EDFED943CA95}" type="presParOf" srcId="{F209A074-0E26-4295-9868-20FBA22205C2}" destId="{C719B23E-41C0-4552-A54F-B8E669CE7594}" srcOrd="0" destOrd="0" presId="urn:microsoft.com/office/officeart/2005/8/layout/orgChart1"/>
    <dgm:cxn modelId="{C12B57E8-44E4-4EF8-A079-2770382BDFF9}" type="presParOf" srcId="{C719B23E-41C0-4552-A54F-B8E669CE7594}" destId="{7F691F5B-1F09-4431-A30E-468CAFFD80BF}" srcOrd="0" destOrd="0" presId="urn:microsoft.com/office/officeart/2005/8/layout/orgChart1"/>
    <dgm:cxn modelId="{54C38782-D704-48F6-98F9-FBC969896724}" type="presParOf" srcId="{C719B23E-41C0-4552-A54F-B8E669CE7594}" destId="{6C1524EB-4F44-4436-87E1-B5137BE61DA5}" srcOrd="1" destOrd="0" presId="urn:microsoft.com/office/officeart/2005/8/layout/orgChart1"/>
    <dgm:cxn modelId="{8DE3A0FE-7E18-4721-9D15-0A0169789D3B}" type="presParOf" srcId="{F209A074-0E26-4295-9868-20FBA22205C2}" destId="{28E9CAF7-F054-476E-9396-E4A2AEF42B4D}" srcOrd="1" destOrd="0" presId="urn:microsoft.com/office/officeart/2005/8/layout/orgChart1"/>
    <dgm:cxn modelId="{EEC94404-5CE0-4F48-8B08-94D4B632D970}" type="presParOf" srcId="{28E9CAF7-F054-476E-9396-E4A2AEF42B4D}" destId="{5E0B412C-3F03-44F3-9A50-669226AC59DF}" srcOrd="0" destOrd="0" presId="urn:microsoft.com/office/officeart/2005/8/layout/orgChart1"/>
    <dgm:cxn modelId="{898008D9-88B4-4697-B5BC-53C3E7706C90}" type="presParOf" srcId="{28E9CAF7-F054-476E-9396-E4A2AEF42B4D}" destId="{57D12B64-F496-4D7C-8746-6D5755DFB5B0}" srcOrd="1" destOrd="0" presId="urn:microsoft.com/office/officeart/2005/8/layout/orgChart1"/>
    <dgm:cxn modelId="{2A8C0B9B-FEF4-4DE1-B168-BC5EAF4001B5}" type="presParOf" srcId="{57D12B64-F496-4D7C-8746-6D5755DFB5B0}" destId="{46EF3939-5557-4698-9DAA-A7C067FC676E}" srcOrd="0" destOrd="0" presId="urn:microsoft.com/office/officeart/2005/8/layout/orgChart1"/>
    <dgm:cxn modelId="{62C0130E-B422-4DF7-AFE0-B9E32D7D0493}" type="presParOf" srcId="{46EF3939-5557-4698-9DAA-A7C067FC676E}" destId="{6D0F5BCC-5850-4DAD-A678-A9110FEAAC3D}" srcOrd="0" destOrd="0" presId="urn:microsoft.com/office/officeart/2005/8/layout/orgChart1"/>
    <dgm:cxn modelId="{C53850F4-BEB1-4520-A307-9A61E5AAE4D6}" type="presParOf" srcId="{46EF3939-5557-4698-9DAA-A7C067FC676E}" destId="{E1EB2A46-A3C5-497B-9A9A-EF2E2BD448C2}" srcOrd="1" destOrd="0" presId="urn:microsoft.com/office/officeart/2005/8/layout/orgChart1"/>
    <dgm:cxn modelId="{DC7C85E7-BC54-4449-9FF1-BA216E29A8AA}" type="presParOf" srcId="{57D12B64-F496-4D7C-8746-6D5755DFB5B0}" destId="{3734E987-D9DF-47F4-A4DD-85405C0B08D4}" srcOrd="1" destOrd="0" presId="urn:microsoft.com/office/officeart/2005/8/layout/orgChart1"/>
    <dgm:cxn modelId="{77552C01-1E8C-472B-AE83-7D5140705AE6}" type="presParOf" srcId="{57D12B64-F496-4D7C-8746-6D5755DFB5B0}" destId="{078ACDB1-4A40-4DB6-A2F3-007320CBAAC5}" srcOrd="2" destOrd="0" presId="urn:microsoft.com/office/officeart/2005/8/layout/orgChart1"/>
    <dgm:cxn modelId="{1B3C2BA3-4505-479C-8F7E-2568D652C4B8}" type="presParOf" srcId="{28E9CAF7-F054-476E-9396-E4A2AEF42B4D}" destId="{292ED502-4F76-42AE-9A1E-8E570E85ECFE}" srcOrd="2" destOrd="0" presId="urn:microsoft.com/office/officeart/2005/8/layout/orgChart1"/>
    <dgm:cxn modelId="{AC3BFFDB-9227-4952-88AF-14B8A260DEE8}" type="presParOf" srcId="{28E9CAF7-F054-476E-9396-E4A2AEF42B4D}" destId="{538A0570-3824-42B6-8CBB-95840D358088}" srcOrd="3" destOrd="0" presId="urn:microsoft.com/office/officeart/2005/8/layout/orgChart1"/>
    <dgm:cxn modelId="{54718766-1128-4A2E-A53A-EE9D1AA2A991}" type="presParOf" srcId="{538A0570-3824-42B6-8CBB-95840D358088}" destId="{99C6BA5E-5BBD-4478-BF2A-9BE4C6CD1F5A}" srcOrd="0" destOrd="0" presId="urn:microsoft.com/office/officeart/2005/8/layout/orgChart1"/>
    <dgm:cxn modelId="{489CDD36-5EFB-41BF-9C06-C2B9333BB0F0}" type="presParOf" srcId="{99C6BA5E-5BBD-4478-BF2A-9BE4C6CD1F5A}" destId="{5622082F-0E63-4426-84B7-00A49224D26A}" srcOrd="0" destOrd="0" presId="urn:microsoft.com/office/officeart/2005/8/layout/orgChart1"/>
    <dgm:cxn modelId="{97AC509F-9962-423B-9728-8DF18124103A}" type="presParOf" srcId="{99C6BA5E-5BBD-4478-BF2A-9BE4C6CD1F5A}" destId="{2357CD2F-DC3C-4F67-825C-4A71B3A0D214}" srcOrd="1" destOrd="0" presId="urn:microsoft.com/office/officeart/2005/8/layout/orgChart1"/>
    <dgm:cxn modelId="{27989AA0-47F2-466C-93B6-5CF580182AC2}" type="presParOf" srcId="{538A0570-3824-42B6-8CBB-95840D358088}" destId="{6D126E0E-77CA-4750-8661-A7AE4AAF6DC1}" srcOrd="1" destOrd="0" presId="urn:microsoft.com/office/officeart/2005/8/layout/orgChart1"/>
    <dgm:cxn modelId="{7CB871FD-4FE4-42D3-B741-B445BD970EA8}" type="presParOf" srcId="{6D126E0E-77CA-4750-8661-A7AE4AAF6DC1}" destId="{03A2175E-B4D9-468C-91F5-DD036032B753}" srcOrd="0" destOrd="0" presId="urn:microsoft.com/office/officeart/2005/8/layout/orgChart1"/>
    <dgm:cxn modelId="{3536DC69-BA59-4902-AECD-9B870F375CF0}" type="presParOf" srcId="{6D126E0E-77CA-4750-8661-A7AE4AAF6DC1}" destId="{E06A2158-1290-4444-B937-E60F590731B2}" srcOrd="1" destOrd="0" presId="urn:microsoft.com/office/officeart/2005/8/layout/orgChart1"/>
    <dgm:cxn modelId="{93EBAB37-6987-4994-B453-FD69F9B3B8ED}" type="presParOf" srcId="{E06A2158-1290-4444-B937-E60F590731B2}" destId="{D1BCDF71-BAD1-496A-91EB-407D1EAAA32F}" srcOrd="0" destOrd="0" presId="urn:microsoft.com/office/officeart/2005/8/layout/orgChart1"/>
    <dgm:cxn modelId="{8340FEFF-67BB-488E-B5C9-1F05552C9156}" type="presParOf" srcId="{D1BCDF71-BAD1-496A-91EB-407D1EAAA32F}" destId="{B976D664-F7EF-46CF-8888-44E2456E9DE5}" srcOrd="0" destOrd="0" presId="urn:microsoft.com/office/officeart/2005/8/layout/orgChart1"/>
    <dgm:cxn modelId="{11F220E5-1270-459E-BEFE-D8CF3E02ACBF}" type="presParOf" srcId="{D1BCDF71-BAD1-496A-91EB-407D1EAAA32F}" destId="{090F1BA7-4395-4C81-8AF0-C4450B1D696D}" srcOrd="1" destOrd="0" presId="urn:microsoft.com/office/officeart/2005/8/layout/orgChart1"/>
    <dgm:cxn modelId="{BE9C96E6-E99B-43A4-82DC-AD59E0521795}" type="presParOf" srcId="{E06A2158-1290-4444-B937-E60F590731B2}" destId="{DF801BB8-4950-4164-BC9B-3FC492FCCF89}" srcOrd="1" destOrd="0" presId="urn:microsoft.com/office/officeart/2005/8/layout/orgChart1"/>
    <dgm:cxn modelId="{77634359-8514-4278-8313-D713490D988A}" type="presParOf" srcId="{E06A2158-1290-4444-B937-E60F590731B2}" destId="{D780CF65-39DC-4FFA-84E3-5CC0AD1A322E}" srcOrd="2" destOrd="0" presId="urn:microsoft.com/office/officeart/2005/8/layout/orgChart1"/>
    <dgm:cxn modelId="{FE2DDF74-0BF0-48A6-9823-57441A9B4898}" type="presParOf" srcId="{6D126E0E-77CA-4750-8661-A7AE4AAF6DC1}" destId="{14CB8A85-0917-42FB-BF1B-5E751C430FE7}" srcOrd="2" destOrd="0" presId="urn:microsoft.com/office/officeart/2005/8/layout/orgChart1"/>
    <dgm:cxn modelId="{20323B1A-44A0-4BEE-A2C1-A42D9CE2E07C}" type="presParOf" srcId="{6D126E0E-77CA-4750-8661-A7AE4AAF6DC1}" destId="{3F6DDECE-5AE7-47D7-B1D1-BCB0524DF61C}" srcOrd="3" destOrd="0" presId="urn:microsoft.com/office/officeart/2005/8/layout/orgChart1"/>
    <dgm:cxn modelId="{5D65C1C8-9995-4711-B250-4447FF26D6A0}" type="presParOf" srcId="{3F6DDECE-5AE7-47D7-B1D1-BCB0524DF61C}" destId="{F2BF4527-7FAB-4D77-B9CC-882366D0678D}" srcOrd="0" destOrd="0" presId="urn:microsoft.com/office/officeart/2005/8/layout/orgChart1"/>
    <dgm:cxn modelId="{374EC17C-0091-4C73-AB15-9B4C175B8183}" type="presParOf" srcId="{F2BF4527-7FAB-4D77-B9CC-882366D0678D}" destId="{F0CDCFBD-737E-4B4C-AC31-A751C92ED2B8}" srcOrd="0" destOrd="0" presId="urn:microsoft.com/office/officeart/2005/8/layout/orgChart1"/>
    <dgm:cxn modelId="{7577DACF-054B-45FD-A6D5-3FDFEB0BA0D7}" type="presParOf" srcId="{F2BF4527-7FAB-4D77-B9CC-882366D0678D}" destId="{B89DAA7A-DC1F-4E61-902E-01BB6E210B9F}" srcOrd="1" destOrd="0" presId="urn:microsoft.com/office/officeart/2005/8/layout/orgChart1"/>
    <dgm:cxn modelId="{E0956F58-D065-42BA-B3C3-85F349BBF565}" type="presParOf" srcId="{3F6DDECE-5AE7-47D7-B1D1-BCB0524DF61C}" destId="{AEF09EB2-6E83-4F14-AFDD-31D33A62BFB5}" srcOrd="1" destOrd="0" presId="urn:microsoft.com/office/officeart/2005/8/layout/orgChart1"/>
    <dgm:cxn modelId="{1B4E06D4-D409-40BC-B73A-23847F30105D}" type="presParOf" srcId="{3F6DDECE-5AE7-47D7-B1D1-BCB0524DF61C}" destId="{90A8A300-074D-4559-8A1B-6E34A3CE36BB}" srcOrd="2" destOrd="0" presId="urn:microsoft.com/office/officeart/2005/8/layout/orgChart1"/>
    <dgm:cxn modelId="{95956E27-1C56-47D8-8CC9-C34955EECE4D}" type="presParOf" srcId="{6D126E0E-77CA-4750-8661-A7AE4AAF6DC1}" destId="{2CB083CA-1828-43B2-81C8-7CB4B73A775E}" srcOrd="4" destOrd="0" presId="urn:microsoft.com/office/officeart/2005/8/layout/orgChart1"/>
    <dgm:cxn modelId="{B5CD21C6-9724-4466-8CB1-1CAD36712306}" type="presParOf" srcId="{6D126E0E-77CA-4750-8661-A7AE4AAF6DC1}" destId="{6EA9B1EA-311E-41A4-B744-F9E3116889C1}" srcOrd="5" destOrd="0" presId="urn:microsoft.com/office/officeart/2005/8/layout/orgChart1"/>
    <dgm:cxn modelId="{75FC6A56-37AA-4D40-A7C8-8EBC1874B3AA}" type="presParOf" srcId="{6EA9B1EA-311E-41A4-B744-F9E3116889C1}" destId="{C237B1FF-BC3C-42A9-9DB1-E77F9C35B9BB}" srcOrd="0" destOrd="0" presId="urn:microsoft.com/office/officeart/2005/8/layout/orgChart1"/>
    <dgm:cxn modelId="{21CFB0F2-8979-4F18-8204-03BFECF5FE0C}" type="presParOf" srcId="{C237B1FF-BC3C-42A9-9DB1-E77F9C35B9BB}" destId="{54C12D77-8ECE-4A65-AF43-FD7D90D3E5FA}" srcOrd="0" destOrd="0" presId="urn:microsoft.com/office/officeart/2005/8/layout/orgChart1"/>
    <dgm:cxn modelId="{8DA50ED5-756D-46C3-9CB0-3DD8BC78EA13}" type="presParOf" srcId="{C237B1FF-BC3C-42A9-9DB1-E77F9C35B9BB}" destId="{4AC6CAAB-BC46-42AD-B806-212CC3F227CE}" srcOrd="1" destOrd="0" presId="urn:microsoft.com/office/officeart/2005/8/layout/orgChart1"/>
    <dgm:cxn modelId="{1132E4AE-25E6-4D1E-85F8-C250CE7A68B4}" type="presParOf" srcId="{6EA9B1EA-311E-41A4-B744-F9E3116889C1}" destId="{FEFDB287-1448-476E-9BCB-CB6D840950BC}" srcOrd="1" destOrd="0" presId="urn:microsoft.com/office/officeart/2005/8/layout/orgChart1"/>
    <dgm:cxn modelId="{0D30C858-EAD0-4562-97B3-176B97302F6F}" type="presParOf" srcId="{6EA9B1EA-311E-41A4-B744-F9E3116889C1}" destId="{A79304CC-37D8-4C74-B1FB-8CD740F001E5}" srcOrd="2" destOrd="0" presId="urn:microsoft.com/office/officeart/2005/8/layout/orgChart1"/>
    <dgm:cxn modelId="{33B20158-613A-49FB-B0DF-74E7405DCA5C}" type="presParOf" srcId="{538A0570-3824-42B6-8CBB-95840D358088}" destId="{06384BF3-18A5-44AA-8389-9BAA5B228BD0}" srcOrd="2" destOrd="0" presId="urn:microsoft.com/office/officeart/2005/8/layout/orgChart1"/>
    <dgm:cxn modelId="{6E074A77-DA83-48EC-B52D-879407DD07D6}" type="presParOf" srcId="{F209A074-0E26-4295-9868-20FBA22205C2}" destId="{CDDC88F1-B171-4C89-891A-420C044A1669}" srcOrd="2" destOrd="0" presId="urn:microsoft.com/office/officeart/2005/8/layout/orgChart1"/>
    <dgm:cxn modelId="{7025E949-B13C-45D3-97BE-A7BF00E84F8A}" type="presParOf" srcId="{73FD2BFC-024E-4ECF-9E2B-908528027DD7}" destId="{FBBAF0E6-B9A4-4BB6-8ACE-8AFF3B089F3F}" srcOrd="2" destOrd="0" presId="urn:microsoft.com/office/officeart/2005/8/layout/orgChart1"/>
    <dgm:cxn modelId="{64379A56-F03C-45D6-8444-DDE36D13213F}" type="presParOf" srcId="{73FD2BFC-024E-4ECF-9E2B-908528027DD7}" destId="{3A52031E-733F-4D00-BF29-B907661C7BBD}" srcOrd="3" destOrd="0" presId="urn:microsoft.com/office/officeart/2005/8/layout/orgChart1"/>
    <dgm:cxn modelId="{954C051D-7912-4A8F-8DB5-7B88C06F11D6}" type="presParOf" srcId="{3A52031E-733F-4D00-BF29-B907661C7BBD}" destId="{5FAC0A4B-9C75-424E-AB29-52AE0FD9BDA8}" srcOrd="0" destOrd="0" presId="urn:microsoft.com/office/officeart/2005/8/layout/orgChart1"/>
    <dgm:cxn modelId="{400C89DB-4A72-4836-9525-9D39BB6A0930}" type="presParOf" srcId="{5FAC0A4B-9C75-424E-AB29-52AE0FD9BDA8}" destId="{9FC23260-8582-4585-9290-F5A290D8DDF3}" srcOrd="0" destOrd="0" presId="urn:microsoft.com/office/officeart/2005/8/layout/orgChart1"/>
    <dgm:cxn modelId="{4DEC128C-0A70-4F1D-8C8E-ED4501098E2A}" type="presParOf" srcId="{5FAC0A4B-9C75-424E-AB29-52AE0FD9BDA8}" destId="{7C385F39-C3F1-42D9-B6EB-025A0E48E2EB}" srcOrd="1" destOrd="0" presId="urn:microsoft.com/office/officeart/2005/8/layout/orgChart1"/>
    <dgm:cxn modelId="{DB5B59C5-2FD9-49E6-942F-3C69047D71F8}" type="presParOf" srcId="{3A52031E-733F-4D00-BF29-B907661C7BBD}" destId="{98D2F288-283A-4AC8-9A9A-32B3F3E9822B}" srcOrd="1" destOrd="0" presId="urn:microsoft.com/office/officeart/2005/8/layout/orgChart1"/>
    <dgm:cxn modelId="{782ACB49-A767-4716-8FF1-DA577117014E}" type="presParOf" srcId="{98D2F288-283A-4AC8-9A9A-32B3F3E9822B}" destId="{36B9DCCA-604F-4759-8CC2-FE264654B6D2}" srcOrd="0" destOrd="0" presId="urn:microsoft.com/office/officeart/2005/8/layout/orgChart1"/>
    <dgm:cxn modelId="{13FD31CF-194E-4A1B-87CA-FD6FE6498EFC}" type="presParOf" srcId="{98D2F288-283A-4AC8-9A9A-32B3F3E9822B}" destId="{509B0C44-D979-4ECC-9221-0A8654FB9815}" srcOrd="1" destOrd="0" presId="urn:microsoft.com/office/officeart/2005/8/layout/orgChart1"/>
    <dgm:cxn modelId="{7F719100-279C-4973-86B1-CA499EE71E58}" type="presParOf" srcId="{509B0C44-D979-4ECC-9221-0A8654FB9815}" destId="{2220164B-B760-4D38-BEE5-EC30B7F1931E}" srcOrd="0" destOrd="0" presId="urn:microsoft.com/office/officeart/2005/8/layout/orgChart1"/>
    <dgm:cxn modelId="{2FE193FB-E5CA-49E9-B2EB-205ED073D837}" type="presParOf" srcId="{2220164B-B760-4D38-BEE5-EC30B7F1931E}" destId="{C11E2C4F-F7DF-44DA-9CB7-B466F1FB3F5B}" srcOrd="0" destOrd="0" presId="urn:microsoft.com/office/officeart/2005/8/layout/orgChart1"/>
    <dgm:cxn modelId="{6B0ADB52-6E61-4FBD-925E-4523F2C0397E}" type="presParOf" srcId="{2220164B-B760-4D38-BEE5-EC30B7F1931E}" destId="{9F164603-70C2-411C-9367-D43EE94BC644}" srcOrd="1" destOrd="0" presId="urn:microsoft.com/office/officeart/2005/8/layout/orgChart1"/>
    <dgm:cxn modelId="{72BC3C34-C02E-4959-A7C6-6CD40928FAF4}" type="presParOf" srcId="{509B0C44-D979-4ECC-9221-0A8654FB9815}" destId="{9261EC59-CF19-4676-8C66-DE6A664BDE34}" srcOrd="1" destOrd="0" presId="urn:microsoft.com/office/officeart/2005/8/layout/orgChart1"/>
    <dgm:cxn modelId="{DE63970A-527B-4A57-AD95-691B0426CACC}" type="presParOf" srcId="{509B0C44-D979-4ECC-9221-0A8654FB9815}" destId="{1527ECF5-DA98-470C-A109-73D4D2862984}" srcOrd="2" destOrd="0" presId="urn:microsoft.com/office/officeart/2005/8/layout/orgChart1"/>
    <dgm:cxn modelId="{67DF0CA3-E004-471B-8C76-93272D38E4F8}" type="presParOf" srcId="{98D2F288-283A-4AC8-9A9A-32B3F3E9822B}" destId="{9567E187-D151-4B90-881B-A330EEBFE232}" srcOrd="2" destOrd="0" presId="urn:microsoft.com/office/officeart/2005/8/layout/orgChart1"/>
    <dgm:cxn modelId="{ACDEEDBB-DBF1-43F7-8374-FA130957CC82}" type="presParOf" srcId="{98D2F288-283A-4AC8-9A9A-32B3F3E9822B}" destId="{1DC1F73C-B0D1-403D-8119-806253D82674}" srcOrd="3" destOrd="0" presId="urn:microsoft.com/office/officeart/2005/8/layout/orgChart1"/>
    <dgm:cxn modelId="{CCBAAD7D-6B92-4161-935E-1C9C230211D1}" type="presParOf" srcId="{1DC1F73C-B0D1-403D-8119-806253D82674}" destId="{EF7EC3DE-9D17-4005-A07A-7C351FE8BA8C}" srcOrd="0" destOrd="0" presId="urn:microsoft.com/office/officeart/2005/8/layout/orgChart1"/>
    <dgm:cxn modelId="{AE1CE538-AD90-4B26-941D-41A5ACB2F529}" type="presParOf" srcId="{EF7EC3DE-9D17-4005-A07A-7C351FE8BA8C}" destId="{9CC597C5-8B34-44B4-8A05-09E73E10FE15}" srcOrd="0" destOrd="0" presId="urn:microsoft.com/office/officeart/2005/8/layout/orgChart1"/>
    <dgm:cxn modelId="{1B0F2452-DD6B-4F9E-B8F5-01A72DBAF779}" type="presParOf" srcId="{EF7EC3DE-9D17-4005-A07A-7C351FE8BA8C}" destId="{25252333-65F8-4290-9981-1DE612E188EA}" srcOrd="1" destOrd="0" presId="urn:microsoft.com/office/officeart/2005/8/layout/orgChart1"/>
    <dgm:cxn modelId="{745BECDE-6EE9-4B47-B679-3A0B1A5E71F7}" type="presParOf" srcId="{1DC1F73C-B0D1-403D-8119-806253D82674}" destId="{422EE493-0D26-4FCE-AF01-FC887B50398D}" srcOrd="1" destOrd="0" presId="urn:microsoft.com/office/officeart/2005/8/layout/orgChart1"/>
    <dgm:cxn modelId="{D4A2D881-6018-48F2-B3D4-3D6460E8FADA}" type="presParOf" srcId="{1DC1F73C-B0D1-403D-8119-806253D82674}" destId="{45F00438-3EB4-4E9A-96F7-49EE89B96A95}" srcOrd="2" destOrd="0" presId="urn:microsoft.com/office/officeart/2005/8/layout/orgChart1"/>
    <dgm:cxn modelId="{C766AE60-83EC-42B0-B8BB-ED6C981F5C7F}" type="presParOf" srcId="{3A52031E-733F-4D00-BF29-B907661C7BBD}" destId="{B6F585F5-9C41-4C4F-BBD6-92428B6BE67A}" srcOrd="2" destOrd="0" presId="urn:microsoft.com/office/officeart/2005/8/layout/orgChart1"/>
    <dgm:cxn modelId="{9EE5526B-1803-4F08-8BFA-A89E774746A7}" type="presParOf" srcId="{1A8751EA-BF78-40FE-A226-DC6F3249EBA8}" destId="{EFDA1220-C94F-4F21-B617-CE4CDE788755}" srcOrd="2" destOrd="0" presId="urn:microsoft.com/office/officeart/2005/8/layout/orgChart1"/>
    <dgm:cxn modelId="{21B18F0C-9B78-411D-A86A-9DA09486EF8F}" type="presParOf" srcId="{A25AD707-0320-4198-A5F3-549705837956}" destId="{09A08DDD-492A-438F-A39A-80C24BF13E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F5663E-D21E-4083-A8B4-9B8968AA36D2}">
      <dsp:nvSpPr>
        <dsp:cNvPr id="0" name=""/>
        <dsp:cNvSpPr/>
      </dsp:nvSpPr>
      <dsp:spPr>
        <a:xfrm>
          <a:off x="706" y="1178181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Rupture CDD</a:t>
          </a:r>
          <a:endParaRPr lang="fr-FR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6" y="1178181"/>
        <a:ext cx="1398345" cy="699172"/>
      </dsp:txXfrm>
    </dsp:sp>
    <dsp:sp modelId="{F8D42DDA-2994-4102-AA54-FE3F99524218}">
      <dsp:nvSpPr>
        <dsp:cNvPr id="0" name=""/>
        <dsp:cNvSpPr/>
      </dsp:nvSpPr>
      <dsp:spPr>
        <a:xfrm rot="18089082">
          <a:off x="1149718" y="1066388"/>
          <a:ext cx="1043823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1043823" y="16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089082">
        <a:off x="1645535" y="1056596"/>
        <a:ext cx="52191" cy="52191"/>
      </dsp:txXfrm>
    </dsp:sp>
    <dsp:sp modelId="{6001ADC2-3903-4118-B9B1-C9802F8658D7}">
      <dsp:nvSpPr>
        <dsp:cNvPr id="0" name=""/>
        <dsp:cNvSpPr/>
      </dsp:nvSpPr>
      <dsp:spPr>
        <a:xfrm>
          <a:off x="1944210" y="288029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70C0"/>
              </a:solidFill>
            </a:rPr>
            <a:t>Fin CDD</a:t>
          </a:r>
          <a:endParaRPr lang="fr-FR" sz="1800" b="1" kern="1200" dirty="0">
            <a:solidFill>
              <a:srgbClr val="0070C0"/>
            </a:solidFill>
          </a:endParaRPr>
        </a:p>
      </dsp:txBody>
      <dsp:txXfrm>
        <a:off x="1944210" y="288029"/>
        <a:ext cx="1398345" cy="699172"/>
      </dsp:txXfrm>
    </dsp:sp>
    <dsp:sp modelId="{F8C1EDD9-A7AD-46F2-8FC2-FDC1AA500473}">
      <dsp:nvSpPr>
        <dsp:cNvPr id="0" name=""/>
        <dsp:cNvSpPr/>
      </dsp:nvSpPr>
      <dsp:spPr>
        <a:xfrm rot="3579017">
          <a:off x="1096909" y="2038496"/>
          <a:ext cx="122145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1221457" y="16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579017">
        <a:off x="1677101" y="2024264"/>
        <a:ext cx="61072" cy="61072"/>
      </dsp:txXfrm>
    </dsp:sp>
    <dsp:sp modelId="{EDF70429-0609-4C4C-8D1D-13ACA1469C3B}">
      <dsp:nvSpPr>
        <dsp:cNvPr id="0" name=""/>
        <dsp:cNvSpPr/>
      </dsp:nvSpPr>
      <dsp:spPr>
        <a:xfrm>
          <a:off x="2016225" y="2232247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>
            <a:solidFill>
              <a:srgbClr val="7030A0"/>
            </a:solidFill>
          </a:endParaRPr>
        </a:p>
      </dsp:txBody>
      <dsp:txXfrm>
        <a:off x="2016225" y="2232247"/>
        <a:ext cx="1398345" cy="699172"/>
      </dsp:txXfrm>
    </dsp:sp>
    <dsp:sp modelId="{B98AAB81-D401-41DD-9085-AABF6D3A0098}">
      <dsp:nvSpPr>
        <dsp:cNvPr id="0" name=""/>
        <dsp:cNvSpPr/>
      </dsp:nvSpPr>
      <dsp:spPr>
        <a:xfrm rot="17340276">
          <a:off x="2895305" y="1837484"/>
          <a:ext cx="1540033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1540033" y="16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7340276">
        <a:off x="3626820" y="1815287"/>
        <a:ext cx="77001" cy="77001"/>
      </dsp:txXfrm>
    </dsp:sp>
    <dsp:sp modelId="{B065AA54-5597-4928-8CE6-0192C15AE73B}">
      <dsp:nvSpPr>
        <dsp:cNvPr id="0" name=""/>
        <dsp:cNvSpPr/>
      </dsp:nvSpPr>
      <dsp:spPr>
        <a:xfrm>
          <a:off x="3916073" y="776157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 l’initiative       </a:t>
          </a:r>
        </a:p>
      </dsp:txBody>
      <dsp:txXfrm>
        <a:off x="3916073" y="776157"/>
        <a:ext cx="1398345" cy="699172"/>
      </dsp:txXfrm>
    </dsp:sp>
    <dsp:sp modelId="{344B044F-F024-46E0-B4BA-14906D400AD2}">
      <dsp:nvSpPr>
        <dsp:cNvPr id="0" name=""/>
        <dsp:cNvSpPr/>
      </dsp:nvSpPr>
      <dsp:spPr>
        <a:xfrm rot="18560681">
          <a:off x="5164825" y="793368"/>
          <a:ext cx="817412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17412" y="16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560681">
        <a:off x="5553096" y="789236"/>
        <a:ext cx="40870" cy="40870"/>
      </dsp:txXfrm>
    </dsp:sp>
    <dsp:sp modelId="{25B28136-46C4-4258-9DF9-CFEB08C07B77}">
      <dsp:nvSpPr>
        <dsp:cNvPr id="0" name=""/>
        <dsp:cNvSpPr/>
      </dsp:nvSpPr>
      <dsp:spPr>
        <a:xfrm>
          <a:off x="5832645" y="144014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 smtClean="0"/>
        </a:p>
      </dsp:txBody>
      <dsp:txXfrm>
        <a:off x="5832645" y="144014"/>
        <a:ext cx="1398345" cy="699172"/>
      </dsp:txXfrm>
    </dsp:sp>
    <dsp:sp modelId="{BC552902-0E4B-4EE8-BBD8-7009FD8E29F7}">
      <dsp:nvSpPr>
        <dsp:cNvPr id="0" name=""/>
        <dsp:cNvSpPr/>
      </dsp:nvSpPr>
      <dsp:spPr>
        <a:xfrm rot="1709460">
          <a:off x="5275832" y="1261422"/>
          <a:ext cx="637216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637216" y="16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709460">
        <a:off x="5578510" y="1261795"/>
        <a:ext cx="31860" cy="31860"/>
      </dsp:txXfrm>
    </dsp:sp>
    <dsp:sp modelId="{37A7E81C-4B02-4446-8794-52436BA50325}">
      <dsp:nvSpPr>
        <dsp:cNvPr id="0" name=""/>
        <dsp:cNvSpPr/>
      </dsp:nvSpPr>
      <dsp:spPr>
        <a:xfrm>
          <a:off x="5874462" y="1080122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>
        <a:off x="5874462" y="1080122"/>
        <a:ext cx="1398345" cy="699172"/>
      </dsp:txXfrm>
    </dsp:sp>
    <dsp:sp modelId="{A36CA16A-6D01-4E88-9D15-D42F3BD7CF1F}">
      <dsp:nvSpPr>
        <dsp:cNvPr id="0" name=""/>
        <dsp:cNvSpPr/>
      </dsp:nvSpPr>
      <dsp:spPr>
        <a:xfrm rot="3229584">
          <a:off x="3250084" y="2889564"/>
          <a:ext cx="802829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02829" y="16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229584">
        <a:off x="3631428" y="2885797"/>
        <a:ext cx="40141" cy="40141"/>
      </dsp:txXfrm>
    </dsp:sp>
    <dsp:sp modelId="{33CB67B2-D280-4B46-8CF1-7B5ED175C6F0}">
      <dsp:nvSpPr>
        <dsp:cNvPr id="0" name=""/>
        <dsp:cNvSpPr/>
      </dsp:nvSpPr>
      <dsp:spPr>
        <a:xfrm>
          <a:off x="3888427" y="2880317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 l’initiative</a:t>
          </a:r>
        </a:p>
      </dsp:txBody>
      <dsp:txXfrm>
        <a:off x="3888427" y="2880317"/>
        <a:ext cx="1398345" cy="699172"/>
      </dsp:txXfrm>
    </dsp:sp>
    <dsp:sp modelId="{C9698BD4-5D34-4B0D-A491-BAC3993D1A4F}">
      <dsp:nvSpPr>
        <dsp:cNvPr id="0" name=""/>
        <dsp:cNvSpPr/>
      </dsp:nvSpPr>
      <dsp:spPr>
        <a:xfrm rot="18606454">
          <a:off x="5136043" y="2889564"/>
          <a:ext cx="847331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847331" y="16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606454">
        <a:off x="5538525" y="2884685"/>
        <a:ext cx="42366" cy="42366"/>
      </dsp:txXfrm>
    </dsp:sp>
    <dsp:sp modelId="{3FE7CC5F-A2B6-41D1-B2C0-E85AC686069F}">
      <dsp:nvSpPr>
        <dsp:cNvPr id="0" name=""/>
        <dsp:cNvSpPr/>
      </dsp:nvSpPr>
      <dsp:spPr>
        <a:xfrm>
          <a:off x="5832645" y="2232247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>
        <a:off x="5832645" y="2232247"/>
        <a:ext cx="1398345" cy="699172"/>
      </dsp:txXfrm>
    </dsp:sp>
    <dsp:sp modelId="{6DA5EB19-2500-4C0E-85BC-3AE4DA5A549A}">
      <dsp:nvSpPr>
        <dsp:cNvPr id="0" name=""/>
        <dsp:cNvSpPr/>
      </dsp:nvSpPr>
      <dsp:spPr>
        <a:xfrm rot="1210984">
          <a:off x="5267549" y="3321615"/>
          <a:ext cx="626137" cy="32607"/>
        </a:xfrm>
        <a:custGeom>
          <a:avLst/>
          <a:gdLst/>
          <a:ahLst/>
          <a:cxnLst/>
          <a:rect l="0" t="0" r="0" b="0"/>
          <a:pathLst>
            <a:path>
              <a:moveTo>
                <a:pt x="0" y="16303"/>
              </a:moveTo>
              <a:lnTo>
                <a:pt x="626137" y="16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210984">
        <a:off x="5564964" y="3322265"/>
        <a:ext cx="31306" cy="31306"/>
      </dsp:txXfrm>
    </dsp:sp>
    <dsp:sp modelId="{300B023D-FB85-4439-8B94-3B1917D00E08}">
      <dsp:nvSpPr>
        <dsp:cNvPr id="0" name=""/>
        <dsp:cNvSpPr/>
      </dsp:nvSpPr>
      <dsp:spPr>
        <a:xfrm>
          <a:off x="5874462" y="3096347"/>
          <a:ext cx="1398345" cy="69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>
        <a:off x="5874462" y="3096347"/>
        <a:ext cx="1398345" cy="6991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67E187-D151-4B90-881B-A330EEBFE232}">
      <dsp:nvSpPr>
        <dsp:cNvPr id="0" name=""/>
        <dsp:cNvSpPr/>
      </dsp:nvSpPr>
      <dsp:spPr>
        <a:xfrm>
          <a:off x="6809729" y="2317757"/>
          <a:ext cx="247063" cy="2225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501"/>
              </a:lnTo>
              <a:lnTo>
                <a:pt x="247063" y="22255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9DCCA-604F-4759-8CC2-FE264654B6D2}">
      <dsp:nvSpPr>
        <dsp:cNvPr id="0" name=""/>
        <dsp:cNvSpPr/>
      </dsp:nvSpPr>
      <dsp:spPr>
        <a:xfrm>
          <a:off x="6809729" y="2317757"/>
          <a:ext cx="314132" cy="771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836"/>
              </a:lnTo>
              <a:lnTo>
                <a:pt x="314132" y="7718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AF0E6-B9A4-4BB6-8ACE-8AFF3B089F3F}">
      <dsp:nvSpPr>
        <dsp:cNvPr id="0" name=""/>
        <dsp:cNvSpPr/>
      </dsp:nvSpPr>
      <dsp:spPr>
        <a:xfrm>
          <a:off x="6324799" y="1381655"/>
          <a:ext cx="956583" cy="34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26"/>
              </a:lnTo>
              <a:lnTo>
                <a:pt x="956583" y="222726"/>
              </a:lnTo>
              <a:lnTo>
                <a:pt x="956583" y="346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083CA-1828-43B2-81C8-7CB4B73A775E}">
      <dsp:nvSpPr>
        <dsp:cNvPr id="0" name=""/>
        <dsp:cNvSpPr/>
      </dsp:nvSpPr>
      <dsp:spPr>
        <a:xfrm>
          <a:off x="4505479" y="3181855"/>
          <a:ext cx="158369" cy="2009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472"/>
              </a:lnTo>
              <a:lnTo>
                <a:pt x="158369" y="20094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B8A85-0917-42FB-BF1B-5E751C430FE7}">
      <dsp:nvSpPr>
        <dsp:cNvPr id="0" name=""/>
        <dsp:cNvSpPr/>
      </dsp:nvSpPr>
      <dsp:spPr>
        <a:xfrm>
          <a:off x="4505479" y="3181855"/>
          <a:ext cx="158369" cy="1289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393"/>
              </a:lnTo>
              <a:lnTo>
                <a:pt x="158369" y="12893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2175E-B4D9-468C-91F5-DD036032B753}">
      <dsp:nvSpPr>
        <dsp:cNvPr id="0" name=""/>
        <dsp:cNvSpPr/>
      </dsp:nvSpPr>
      <dsp:spPr>
        <a:xfrm>
          <a:off x="4459759" y="3181855"/>
          <a:ext cx="91440" cy="497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305"/>
              </a:lnTo>
              <a:lnTo>
                <a:pt x="132079" y="4973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ED502-4F76-42AE-9A1E-8E570E85ECFE}">
      <dsp:nvSpPr>
        <dsp:cNvPr id="0" name=""/>
        <dsp:cNvSpPr/>
      </dsp:nvSpPr>
      <dsp:spPr>
        <a:xfrm>
          <a:off x="3675947" y="2317757"/>
          <a:ext cx="1301184" cy="27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722"/>
              </a:lnTo>
              <a:lnTo>
                <a:pt x="1301184" y="150722"/>
              </a:lnTo>
              <a:lnTo>
                <a:pt x="1301184" y="2745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412C-3F03-44F3-9A50-669226AC59DF}">
      <dsp:nvSpPr>
        <dsp:cNvPr id="0" name=""/>
        <dsp:cNvSpPr/>
      </dsp:nvSpPr>
      <dsp:spPr>
        <a:xfrm>
          <a:off x="3248936" y="2317757"/>
          <a:ext cx="427011" cy="274531"/>
        </a:xfrm>
        <a:custGeom>
          <a:avLst/>
          <a:gdLst/>
          <a:ahLst/>
          <a:cxnLst/>
          <a:rect l="0" t="0" r="0" b="0"/>
          <a:pathLst>
            <a:path>
              <a:moveTo>
                <a:pt x="427011" y="0"/>
              </a:moveTo>
              <a:lnTo>
                <a:pt x="427011" y="150722"/>
              </a:lnTo>
              <a:lnTo>
                <a:pt x="0" y="150722"/>
              </a:lnTo>
              <a:lnTo>
                <a:pt x="0" y="2745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3CB4A-E5FF-441B-B6B5-B495C1E328EA}">
      <dsp:nvSpPr>
        <dsp:cNvPr id="0" name=""/>
        <dsp:cNvSpPr/>
      </dsp:nvSpPr>
      <dsp:spPr>
        <a:xfrm>
          <a:off x="3675947" y="1381655"/>
          <a:ext cx="2648851" cy="346535"/>
        </a:xfrm>
        <a:custGeom>
          <a:avLst/>
          <a:gdLst/>
          <a:ahLst/>
          <a:cxnLst/>
          <a:rect l="0" t="0" r="0" b="0"/>
          <a:pathLst>
            <a:path>
              <a:moveTo>
                <a:pt x="2648851" y="0"/>
              </a:moveTo>
              <a:lnTo>
                <a:pt x="2648851" y="222726"/>
              </a:lnTo>
              <a:lnTo>
                <a:pt x="0" y="222726"/>
              </a:lnTo>
              <a:lnTo>
                <a:pt x="0" y="346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C4360-945D-4320-B8E1-77A31A393492}">
      <dsp:nvSpPr>
        <dsp:cNvPr id="0" name=""/>
        <dsp:cNvSpPr/>
      </dsp:nvSpPr>
      <dsp:spPr>
        <a:xfrm>
          <a:off x="4225288" y="591542"/>
          <a:ext cx="2099510" cy="20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37"/>
              </a:lnTo>
              <a:lnTo>
                <a:pt x="2099510" y="76737"/>
              </a:lnTo>
              <a:lnTo>
                <a:pt x="2099510" y="20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08E1D-2D90-46BE-89EC-1DC0F72C1D24}">
      <dsp:nvSpPr>
        <dsp:cNvPr id="0" name=""/>
        <dsp:cNvSpPr/>
      </dsp:nvSpPr>
      <dsp:spPr>
        <a:xfrm>
          <a:off x="378926" y="1381655"/>
          <a:ext cx="161627" cy="2729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551"/>
              </a:lnTo>
              <a:lnTo>
                <a:pt x="161627" y="27295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B86F0-0596-449D-B79C-3BC6ECA0D663}">
      <dsp:nvSpPr>
        <dsp:cNvPr id="0" name=""/>
        <dsp:cNvSpPr/>
      </dsp:nvSpPr>
      <dsp:spPr>
        <a:xfrm>
          <a:off x="378926" y="1381655"/>
          <a:ext cx="175647" cy="150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416"/>
              </a:lnTo>
              <a:lnTo>
                <a:pt x="175647" y="15054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6E29F-C7B7-45F6-81F1-7EB9195D1FC2}">
      <dsp:nvSpPr>
        <dsp:cNvPr id="0" name=""/>
        <dsp:cNvSpPr/>
      </dsp:nvSpPr>
      <dsp:spPr>
        <a:xfrm>
          <a:off x="378926" y="1381655"/>
          <a:ext cx="175647" cy="64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318"/>
              </a:lnTo>
              <a:lnTo>
                <a:pt x="175647" y="6413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5E387-AC11-4660-B544-0AF60F0053B7}">
      <dsp:nvSpPr>
        <dsp:cNvPr id="0" name=""/>
        <dsp:cNvSpPr/>
      </dsp:nvSpPr>
      <dsp:spPr>
        <a:xfrm>
          <a:off x="1584514" y="591542"/>
          <a:ext cx="2640774" cy="200546"/>
        </a:xfrm>
        <a:custGeom>
          <a:avLst/>
          <a:gdLst/>
          <a:ahLst/>
          <a:cxnLst/>
          <a:rect l="0" t="0" r="0" b="0"/>
          <a:pathLst>
            <a:path>
              <a:moveTo>
                <a:pt x="2640774" y="0"/>
              </a:moveTo>
              <a:lnTo>
                <a:pt x="2640774" y="76737"/>
              </a:lnTo>
              <a:lnTo>
                <a:pt x="0" y="76737"/>
              </a:lnTo>
              <a:lnTo>
                <a:pt x="0" y="20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82AAB-CDE0-4200-8AFD-33D5C0DCEB34}">
      <dsp:nvSpPr>
        <dsp:cNvPr id="0" name=""/>
        <dsp:cNvSpPr/>
      </dsp:nvSpPr>
      <dsp:spPr>
        <a:xfrm>
          <a:off x="2915902" y="1975"/>
          <a:ext cx="2618771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Rupture CDI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2915902" y="1975"/>
        <a:ext cx="2618771" cy="589566"/>
      </dsp:txXfrm>
    </dsp:sp>
    <dsp:sp modelId="{2FE0B703-FDC3-4335-9FF7-EDBE1CF88BB7}">
      <dsp:nvSpPr>
        <dsp:cNvPr id="0" name=""/>
        <dsp:cNvSpPr/>
      </dsp:nvSpPr>
      <dsp:spPr>
        <a:xfrm>
          <a:off x="77529" y="792089"/>
          <a:ext cx="3013969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  A l’initiative du salarié</a:t>
          </a:r>
          <a:endParaRPr lang="fr-FR" sz="1600" b="1" kern="1200" dirty="0">
            <a:solidFill>
              <a:srgbClr val="7030A0"/>
            </a:solidFill>
          </a:endParaRPr>
        </a:p>
      </dsp:txBody>
      <dsp:txXfrm>
        <a:off x="77529" y="792089"/>
        <a:ext cx="3013969" cy="589566"/>
      </dsp:txXfrm>
    </dsp:sp>
    <dsp:sp modelId="{CC81020E-A284-4C30-ADE1-ACE3500BFE91}">
      <dsp:nvSpPr>
        <dsp:cNvPr id="0" name=""/>
        <dsp:cNvSpPr/>
      </dsp:nvSpPr>
      <dsp:spPr>
        <a:xfrm>
          <a:off x="554573" y="1728190"/>
          <a:ext cx="132315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554573" y="1728190"/>
        <a:ext cx="1323152" cy="589566"/>
      </dsp:txXfrm>
    </dsp:sp>
    <dsp:sp modelId="{54F833AF-C04C-48B2-ACE9-F3CB6E7E55CC}">
      <dsp:nvSpPr>
        <dsp:cNvPr id="0" name=""/>
        <dsp:cNvSpPr/>
      </dsp:nvSpPr>
      <dsp:spPr>
        <a:xfrm>
          <a:off x="554573" y="2592288"/>
          <a:ext cx="1413155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554573" y="2592288"/>
        <a:ext cx="1413155" cy="589566"/>
      </dsp:txXfrm>
    </dsp:sp>
    <dsp:sp modelId="{BA20D411-2874-4901-8C1E-A79BEC1ABD68}">
      <dsp:nvSpPr>
        <dsp:cNvPr id="0" name=""/>
        <dsp:cNvSpPr/>
      </dsp:nvSpPr>
      <dsp:spPr>
        <a:xfrm>
          <a:off x="540554" y="3816423"/>
          <a:ext cx="155716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Départ retraite</a:t>
          </a:r>
          <a:endParaRPr lang="fr-FR" sz="1400" kern="1200" dirty="0"/>
        </a:p>
      </dsp:txBody>
      <dsp:txXfrm>
        <a:off x="540554" y="3816423"/>
        <a:ext cx="1557162" cy="589566"/>
      </dsp:txXfrm>
    </dsp:sp>
    <dsp:sp modelId="{807ACE62-3C53-4D12-BB71-4828F498EFCE}">
      <dsp:nvSpPr>
        <dsp:cNvPr id="0" name=""/>
        <dsp:cNvSpPr/>
      </dsp:nvSpPr>
      <dsp:spPr>
        <a:xfrm>
          <a:off x="4290240" y="792089"/>
          <a:ext cx="4069116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accent4">
                  <a:lumMod val="50000"/>
                </a:schemeClr>
              </a:solidFill>
            </a:rPr>
            <a:t>A l’initiative de l’employeur</a:t>
          </a:r>
          <a:endParaRPr lang="fr-FR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290240" y="792089"/>
        <a:ext cx="4069116" cy="589566"/>
      </dsp:txXfrm>
    </dsp:sp>
    <dsp:sp modelId="{7F691F5B-1F09-4431-A30E-468CAFFD80BF}">
      <dsp:nvSpPr>
        <dsp:cNvPr id="0" name=""/>
        <dsp:cNvSpPr/>
      </dsp:nvSpPr>
      <dsp:spPr>
        <a:xfrm>
          <a:off x="3086381" y="1728190"/>
          <a:ext cx="117913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Pour fait personnel du salarié</a:t>
          </a:r>
          <a:endParaRPr lang="fr-FR" sz="1400" kern="1200" dirty="0"/>
        </a:p>
      </dsp:txBody>
      <dsp:txXfrm>
        <a:off x="3086381" y="1728190"/>
        <a:ext cx="1179132" cy="589566"/>
      </dsp:txXfrm>
    </dsp:sp>
    <dsp:sp modelId="{6D0F5BCC-5850-4DAD-A678-A9110FEAAC3D}">
      <dsp:nvSpPr>
        <dsp:cNvPr id="0" name=""/>
        <dsp:cNvSpPr/>
      </dsp:nvSpPr>
      <dsp:spPr>
        <a:xfrm>
          <a:off x="2659370" y="2592288"/>
          <a:ext cx="117913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Existence d’un</a:t>
          </a:r>
          <a:endParaRPr lang="fr-FR" sz="1400" kern="1200" dirty="0"/>
        </a:p>
      </dsp:txBody>
      <dsp:txXfrm>
        <a:off x="2659370" y="2592288"/>
        <a:ext cx="1179132" cy="589566"/>
      </dsp:txXfrm>
    </dsp:sp>
    <dsp:sp modelId="{5622082F-0E63-4426-84B7-00A49224D26A}">
      <dsp:nvSpPr>
        <dsp:cNvPr id="0" name=""/>
        <dsp:cNvSpPr/>
      </dsp:nvSpPr>
      <dsp:spPr>
        <a:xfrm>
          <a:off x="4387566" y="2592288"/>
          <a:ext cx="117913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 niveaux de fautes</a:t>
          </a:r>
          <a:endParaRPr lang="fr-FR" sz="1400" kern="1200" dirty="0"/>
        </a:p>
      </dsp:txBody>
      <dsp:txXfrm>
        <a:off x="4387566" y="2592288"/>
        <a:ext cx="1179132" cy="589566"/>
      </dsp:txXfrm>
    </dsp:sp>
    <dsp:sp modelId="{B976D664-F7EF-46CF-8888-44E2456E9DE5}">
      <dsp:nvSpPr>
        <dsp:cNvPr id="0" name=""/>
        <dsp:cNvSpPr/>
      </dsp:nvSpPr>
      <dsp:spPr>
        <a:xfrm>
          <a:off x="4591839" y="3384377"/>
          <a:ext cx="117913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4591839" y="3384377"/>
        <a:ext cx="1179132" cy="589566"/>
      </dsp:txXfrm>
    </dsp:sp>
    <dsp:sp modelId="{F0CDCFBD-737E-4B4C-AC31-A751C92ED2B8}">
      <dsp:nvSpPr>
        <dsp:cNvPr id="0" name=""/>
        <dsp:cNvSpPr/>
      </dsp:nvSpPr>
      <dsp:spPr>
        <a:xfrm>
          <a:off x="4663848" y="4176465"/>
          <a:ext cx="117913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4663848" y="4176465"/>
        <a:ext cx="1179132" cy="589566"/>
      </dsp:txXfrm>
    </dsp:sp>
    <dsp:sp modelId="{54C12D77-8ECE-4A65-AF43-FD7D90D3E5FA}">
      <dsp:nvSpPr>
        <dsp:cNvPr id="0" name=""/>
        <dsp:cNvSpPr/>
      </dsp:nvSpPr>
      <dsp:spPr>
        <a:xfrm>
          <a:off x="4663848" y="4896544"/>
          <a:ext cx="117913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4663848" y="4896544"/>
        <a:ext cx="1179132" cy="589566"/>
      </dsp:txXfrm>
    </dsp:sp>
    <dsp:sp modelId="{9FC23260-8582-4585-9290-F5A290D8DDF3}">
      <dsp:nvSpPr>
        <dsp:cNvPr id="0" name=""/>
        <dsp:cNvSpPr/>
      </dsp:nvSpPr>
      <dsp:spPr>
        <a:xfrm>
          <a:off x="6691815" y="1728190"/>
          <a:ext cx="1179132" cy="5895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6691815" y="1728190"/>
        <a:ext cx="1179132" cy="589566"/>
      </dsp:txXfrm>
    </dsp:sp>
    <dsp:sp modelId="{C11E2C4F-F7DF-44DA-9CB7-B466F1FB3F5B}">
      <dsp:nvSpPr>
        <dsp:cNvPr id="0" name=""/>
        <dsp:cNvSpPr/>
      </dsp:nvSpPr>
      <dsp:spPr>
        <a:xfrm>
          <a:off x="7123862" y="2592288"/>
          <a:ext cx="1413167" cy="9946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Motif indépendant de la personne du salarié </a:t>
          </a:r>
          <a:endParaRPr lang="fr-FR" sz="1400" kern="1200" dirty="0"/>
        </a:p>
      </dsp:txBody>
      <dsp:txXfrm>
        <a:off x="7123862" y="2592288"/>
        <a:ext cx="1413167" cy="994610"/>
      </dsp:txXfrm>
    </dsp:sp>
    <dsp:sp modelId="{9CC597C5-8B34-44B4-8A05-09E73E10FE15}">
      <dsp:nvSpPr>
        <dsp:cNvPr id="0" name=""/>
        <dsp:cNvSpPr/>
      </dsp:nvSpPr>
      <dsp:spPr>
        <a:xfrm>
          <a:off x="7056792" y="4007254"/>
          <a:ext cx="1701182" cy="10720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- Plan sauvegarde emploi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 (</a:t>
          </a:r>
          <a:r>
            <a:rPr lang="fr-FR" sz="1400" kern="1200" dirty="0" err="1" smtClean="0"/>
            <a:t>Ese</a:t>
          </a:r>
          <a:r>
            <a:rPr lang="fr-FR" sz="1400" kern="1200" dirty="0" smtClean="0"/>
            <a:t> +50 salariés)</a:t>
          </a:r>
          <a:endParaRPr lang="fr-FR" sz="1400" kern="1200" dirty="0"/>
        </a:p>
      </dsp:txBody>
      <dsp:txXfrm>
        <a:off x="7056792" y="4007254"/>
        <a:ext cx="1701182" cy="107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TP/TP%202/TP%202%20%20cor.pp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pmb.cereq.fr/doc_num.php?explnum_id=134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hyperlink" Target="TP/TP3/TP%203%20cor.ppt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5.wav"/><Relationship Id="rId7" Type="http://schemas.openxmlformats.org/officeDocument/2006/relationships/hyperlink" Target="Videos/Le%20contrat%20de%20travail.mp4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fr/url?q=http://www.avocat-meunier-montpellier.com/domaines-d-intervention/&amp;sa=U&amp;ei=rEFbVPS3J8fUapvYgLgH&amp;ved=0CCwQ9QEwCzgU&amp;usg=AFQjCNF2XPDN3LIcRZEidfZbmrl-3kJjxA" TargetMode="External"/><Relationship Id="rId10" Type="http://schemas.openxmlformats.org/officeDocument/2006/relationships/image" Target="../media/image4.gif"/><Relationship Id="rId4" Type="http://schemas.openxmlformats.org/officeDocument/2006/relationships/audio" Target="../media/audio6.wav"/><Relationship Id="rId9" Type="http://schemas.openxmlformats.org/officeDocument/2006/relationships/hyperlink" Target="TP/TP%201/TP1%20cor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LES CONTRATS DE TRAVAIL</a:t>
            </a:r>
            <a:endParaRPr lang="fr-F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1772816"/>
            <a:ext cx="7776864" cy="2739211"/>
          </a:xfrm>
          <a:prstGeom prst="rect">
            <a:avLst/>
          </a:prstGeom>
          <a:noFill/>
          <a:ln w="190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PARTIE 3 : Les relations sociales dans les organisations</a:t>
            </a:r>
          </a:p>
          <a:p>
            <a:endParaRPr lang="fr-FR" sz="2000" dirty="0">
              <a:latin typeface="Comic Sans MS" pitchFamily="66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3.2.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déroulement de carrière</a:t>
            </a:r>
          </a:p>
          <a:p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 contrat de travail</a:t>
            </a:r>
          </a:p>
          <a:p>
            <a:pPr lvl="1">
              <a:buFont typeface="Wingdings" pitchFamily="2" charset="2"/>
              <a:buChar char="Ø"/>
            </a:pPr>
            <a:endParaRPr lang="fr-FR" sz="8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La notion de clauses particulières</a:t>
            </a:r>
          </a:p>
          <a:p>
            <a:pPr lvl="1">
              <a:buFont typeface="Wingdings" pitchFamily="2" charset="2"/>
              <a:buChar char="Ø"/>
            </a:pPr>
            <a:endParaRPr lang="fr-FR" sz="8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Les principaux types de contrat de travail</a:t>
            </a:r>
          </a:p>
          <a:p>
            <a:pPr lvl="1">
              <a:buFont typeface="Wingdings" pitchFamily="2" charset="2"/>
              <a:buChar char="Ø"/>
            </a:pPr>
            <a:endParaRPr lang="fr-FR" sz="8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Les formes de rupture du contrat de travail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Organigramme : Bande perforée 9"/>
          <p:cNvSpPr/>
          <p:nvPr/>
        </p:nvSpPr>
        <p:spPr>
          <a:xfrm>
            <a:off x="2267744" y="5085184"/>
            <a:ext cx="4752528" cy="1296144"/>
          </a:xfrm>
          <a:prstGeom prst="flowChartPunchedTap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79712" y="54452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Pôle 2 : </a:t>
            </a:r>
            <a:r>
              <a:rPr lang="fr-FR" sz="2000" i="1" dirty="0" smtClean="0">
                <a:latin typeface="Comic Sans MS" pitchFamily="66" charset="0"/>
              </a:rPr>
              <a:t>Gestion </a:t>
            </a:r>
            <a:r>
              <a:rPr lang="fr-FR" sz="2000" i="1" dirty="0">
                <a:latin typeface="Comic Sans MS" pitchFamily="66" charset="0"/>
              </a:rPr>
              <a:t>administrative des relations avec le personnel</a:t>
            </a:r>
            <a:r>
              <a:rPr lang="fr-FR" sz="20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II. 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 pitchFamily="66" charset="0"/>
              </a:rPr>
              <a:t>LES DIFFERENTS TYPES DE CONTRAT DE TRAVAIL</a:t>
            </a:r>
          </a:p>
        </p:txBody>
      </p:sp>
      <p:sp>
        <p:nvSpPr>
          <p:cNvPr id="9" name="ZoneTexte 8">
            <a:hlinkClick r:id="rId2" action="ppaction://hlinkpres?slideindex=1&amp;slidetitle="/>
          </p:cNvPr>
          <p:cNvSpPr txBox="1"/>
          <p:nvPr/>
        </p:nvSpPr>
        <p:spPr>
          <a:xfrm>
            <a:off x="467544" y="1340768"/>
            <a:ext cx="3888432" cy="646331"/>
          </a:xfrm>
          <a:prstGeom prst="rect">
            <a:avLst/>
          </a:prstGeom>
          <a:solidFill>
            <a:srgbClr val="FFFF0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b="1" dirty="0" smtClean="0">
                <a:solidFill>
                  <a:srgbClr val="00B050"/>
                </a:solidFill>
                <a:latin typeface="Comic Sans MS" pitchFamily="66" charset="0"/>
              </a:rPr>
              <a:t>TP2 Les types de contrats de travail</a:t>
            </a:r>
            <a:endParaRPr lang="fr-FR" dirty="0" smtClean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20608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 CDI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 </a:t>
            </a:r>
          </a:p>
          <a:p>
            <a:pPr>
              <a:defRPr/>
            </a:pPr>
            <a:endParaRPr lang="fr-FR" dirty="0" smtClean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Le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fr-FR" dirty="0" smtClean="0">
                <a:latin typeface="Comic Sans MS" pitchFamily="66" charset="0"/>
                <a:cs typeface="Arial" charset="0"/>
              </a:rPr>
              <a:t>ontrat à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</a:t>
            </a:r>
            <a:r>
              <a:rPr lang="fr-FR" dirty="0" smtClean="0">
                <a:latin typeface="Comic Sans MS" pitchFamily="66" charset="0"/>
                <a:cs typeface="Arial" charset="0"/>
              </a:rPr>
              <a:t>urée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r>
              <a:rPr lang="fr-FR" dirty="0" smtClean="0">
                <a:latin typeface="Comic Sans MS" pitchFamily="66" charset="0"/>
                <a:cs typeface="Arial" charset="0"/>
              </a:rPr>
              <a:t>ndéterminée </a:t>
            </a: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est la forme </a:t>
            </a:r>
            <a:r>
              <a:rPr lang="fr-FR" u="sng" dirty="0" smtClean="0">
                <a:latin typeface="Comic Sans MS" pitchFamily="66" charset="0"/>
                <a:cs typeface="Arial" charset="0"/>
              </a:rPr>
              <a:t>normale</a:t>
            </a:r>
            <a:r>
              <a:rPr lang="fr-FR" dirty="0" smtClean="0">
                <a:latin typeface="Comic Sans MS" pitchFamily="66" charset="0"/>
                <a:cs typeface="Arial" charset="0"/>
              </a:rPr>
              <a:t> du contrat de travail, passé entre l'employeur et le</a:t>
            </a: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salarié,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3212976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« sans limitation de durée »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3528" y="42210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Le CDD :</a:t>
            </a:r>
          </a:p>
          <a:p>
            <a:pPr>
              <a:defRPr/>
            </a:pPr>
            <a:endParaRPr lang="fr-FR" b="1" dirty="0" smtClean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Un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fr-FR" dirty="0" smtClean="0">
                <a:latin typeface="Comic Sans MS" pitchFamily="66" charset="0"/>
                <a:cs typeface="Arial" charset="0"/>
              </a:rPr>
              <a:t>ontrat à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</a:t>
            </a:r>
            <a:r>
              <a:rPr lang="fr-FR" dirty="0" smtClean="0">
                <a:latin typeface="Comic Sans MS" pitchFamily="66" charset="0"/>
                <a:cs typeface="Arial" charset="0"/>
              </a:rPr>
              <a:t>urée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</a:t>
            </a:r>
            <a:r>
              <a:rPr lang="fr-FR" dirty="0" smtClean="0">
                <a:latin typeface="Comic Sans MS" pitchFamily="66" charset="0"/>
                <a:cs typeface="Arial" charset="0"/>
              </a:rPr>
              <a:t>éterminée est un contrat de travail </a:t>
            </a: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par lequel un employeur recrute un salarié pour une</a:t>
            </a:r>
            <a:endParaRPr lang="fr-FR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Il n’est possible que pour l'exécution d'une                         et</a:t>
            </a:r>
            <a:endParaRPr lang="fr-FR" dirty="0">
              <a:latin typeface="Comic Sans MS" pitchFamily="66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0152" y="5085184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« durée limitée »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004048" y="558924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tâche précise</a:t>
            </a:r>
            <a:r>
              <a:rPr lang="fr-FR" dirty="0" smtClean="0">
                <a:latin typeface="Comic Sans MS" pitchFamily="66" charset="0"/>
                <a:cs typeface="Arial" charset="0"/>
              </a:rPr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948264" y="558924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temporaire</a:t>
            </a:r>
            <a:r>
              <a:rPr lang="fr-FR" dirty="0" smtClean="0">
                <a:latin typeface="Comic Sans MS" pitchFamily="66" charset="0"/>
                <a:cs typeface="Arial" charset="0"/>
              </a:rPr>
              <a:t> </a:t>
            </a:r>
            <a:endParaRPr lang="fr-FR" dirty="0"/>
          </a:p>
        </p:txBody>
      </p:sp>
      <p:sp>
        <p:nvSpPr>
          <p:cNvPr id="16" name="Bulle ronde 15"/>
          <p:cNvSpPr/>
          <p:nvPr/>
        </p:nvSpPr>
        <p:spPr>
          <a:xfrm>
            <a:off x="4751512" y="836712"/>
            <a:ext cx="4320480" cy="1944216"/>
          </a:xfrm>
          <a:prstGeom prst="wedgeEllipseCallout">
            <a:avLst>
              <a:gd name="adj1" fmla="val -63984"/>
              <a:gd name="adj2" fmla="val -16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932040" y="1052736"/>
            <a:ext cx="421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Copiez le fichier « TP2 » qui est en ressource classe </a:t>
            </a:r>
          </a:p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 collez-le dans vos documents.</a:t>
            </a:r>
          </a:p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Ouvrez le document</a:t>
            </a:r>
          </a:p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et faites le travail demandé.</a:t>
            </a:r>
          </a:p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Pensez à enregistrer votre travail 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L’employeur ne peut avoir recours au CDD que dans les cas énumérées par la loi :</a:t>
            </a:r>
          </a:p>
          <a:p>
            <a:pPr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Le remplacement d'un salarié absent ou provisoirement à temps partiel</a:t>
            </a:r>
          </a:p>
          <a:p>
            <a:pPr lvl="1"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Le remplacement d'un salarié n'ayant pas encore pris ses fonctions.</a:t>
            </a:r>
          </a:p>
          <a:p>
            <a:pPr lvl="1"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Accroissement temporaire de l'activité de l'entreprise,</a:t>
            </a:r>
          </a:p>
          <a:p>
            <a:pPr lvl="1"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Travaux saisonniers </a:t>
            </a:r>
          </a:p>
          <a:p>
            <a:pPr lvl="1"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Emplois aidés dans le cadre des mesures en faveur de l'emploi.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356992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Remplacement d’un salarié absent :</a:t>
            </a:r>
            <a:endParaRPr lang="fr-FR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Accroissement temporaire de l’activité de l’entreprise:</a:t>
            </a:r>
            <a:endParaRPr lang="fr-FR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Attente de l’entrée en service d’un salarié sous contrat à durée indéterminée :</a:t>
            </a:r>
            <a:endParaRPr lang="fr-FR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 Survenance dans l’entreprise </a:t>
            </a:r>
            <a:r>
              <a:rPr lang="fr-FR" sz="1600" i="1" dirty="0" smtClean="0">
                <a:latin typeface="Comic Sans MS" pitchFamily="66" charset="0"/>
                <a:cs typeface="Arial" charset="0"/>
              </a:rPr>
              <a:t>(entrepreneur principal ou sous-traitant) </a:t>
            </a:r>
            <a:r>
              <a:rPr lang="fr-FR" dirty="0" smtClean="0">
                <a:latin typeface="Comic Sans MS" pitchFamily="66" charset="0"/>
                <a:cs typeface="Arial" charset="0"/>
              </a:rPr>
              <a:t>d’une commande exceptionnelle à l’exportation :</a:t>
            </a:r>
            <a:endParaRPr lang="fr-FR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3356992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18 mois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2924944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Durée d’un CDD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4208" y="3717032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18 mois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979712" y="443711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9 mois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04048" y="515719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24 mois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267744" y="5805264"/>
            <a:ext cx="4680520" cy="646331"/>
          </a:xfrm>
          <a:prstGeom prst="rect">
            <a:avLst/>
          </a:prstGeom>
          <a:noFill/>
          <a:ln w="15875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 CDD n'est renouvelable qu‘    fois et dans la limite d'une durée maximale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8" y="580526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48680"/>
            <a:ext cx="86423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3. </a:t>
            </a:r>
            <a:r>
              <a:rPr lang="fr-FR" b="1" u="sng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Le CTT :</a:t>
            </a:r>
          </a:p>
          <a:p>
            <a:pPr>
              <a:defRPr/>
            </a:pPr>
            <a:endParaRPr lang="fr-FR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Le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fr-FR" dirty="0" smtClean="0">
                <a:latin typeface="Comic Sans MS" pitchFamily="66" charset="0"/>
                <a:cs typeface="Arial" charset="0"/>
              </a:rPr>
              <a:t>ontrat </a:t>
            </a:r>
            <a:r>
              <a:rPr lang="fr-FR" dirty="0">
                <a:latin typeface="Comic Sans MS" pitchFamily="66" charset="0"/>
                <a:cs typeface="Arial" charset="0"/>
              </a:rPr>
              <a:t>de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</a:t>
            </a:r>
            <a:r>
              <a:rPr lang="fr-FR" dirty="0" smtClean="0">
                <a:latin typeface="Comic Sans MS" pitchFamily="66" charset="0"/>
                <a:cs typeface="Arial" charset="0"/>
              </a:rPr>
              <a:t>ravail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</a:t>
            </a:r>
            <a:r>
              <a:rPr lang="fr-FR" dirty="0" smtClean="0">
                <a:latin typeface="Comic Sans MS" pitchFamily="66" charset="0"/>
                <a:cs typeface="Arial" charset="0"/>
              </a:rPr>
              <a:t>emporaire </a:t>
            </a:r>
            <a:r>
              <a:rPr lang="fr-FR" dirty="0">
                <a:latin typeface="Comic Sans MS" pitchFamily="66" charset="0"/>
                <a:cs typeface="Arial" charset="0"/>
              </a:rPr>
              <a:t>est un contrat de travail </a:t>
            </a:r>
          </a:p>
          <a:p>
            <a:pPr>
              <a:defRPr/>
            </a:pPr>
            <a:r>
              <a:rPr lang="fr-FR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liant un salarié à une entreprise de travail temporaire</a:t>
            </a:r>
            <a:r>
              <a:rPr lang="fr-FR" dirty="0">
                <a:latin typeface="Comic Sans MS" pitchFamily="66" charset="0"/>
                <a:cs typeface="Arial" charset="0"/>
              </a:rPr>
              <a:t>.</a:t>
            </a:r>
          </a:p>
          <a:p>
            <a:pPr>
              <a:defRPr/>
            </a:pPr>
            <a:endParaRPr lang="fr-FR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 </a:t>
            </a:r>
            <a:r>
              <a:rPr lang="fr-FR" u="sng" dirty="0">
                <a:latin typeface="Comic Sans MS" pitchFamily="66" charset="0"/>
                <a:cs typeface="Arial" charset="0"/>
              </a:rPr>
              <a:t>Une entreprise de travail temporaire est </a:t>
            </a: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une entreprise dont l'activité exclusive est de</a:t>
            </a: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mettre </a:t>
            </a:r>
            <a:r>
              <a:rPr lang="fr-FR" dirty="0">
                <a:latin typeface="Comic Sans MS" pitchFamily="66" charset="0"/>
                <a:cs typeface="Arial" charset="0"/>
              </a:rPr>
              <a:t>provisoirement des salariés, qu'elle embauche,</a:t>
            </a:r>
          </a:p>
          <a:p>
            <a:pPr>
              <a:defRPr/>
            </a:pPr>
            <a:r>
              <a:rPr lang="fr-FR" dirty="0" smtClean="0">
                <a:latin typeface="Comic Sans MS" pitchFamily="66" charset="0"/>
                <a:cs typeface="Arial" charset="0"/>
              </a:rPr>
              <a:t>à </a:t>
            </a:r>
            <a:r>
              <a:rPr lang="fr-FR" dirty="0">
                <a:latin typeface="Comic Sans MS" pitchFamily="66" charset="0"/>
                <a:cs typeface="Arial" charset="0"/>
              </a:rPr>
              <a:t>disposition d'entreprises qui utilisent ces salariés.</a:t>
            </a:r>
          </a:p>
          <a:p>
            <a:pPr>
              <a:defRPr/>
            </a:pPr>
            <a:endParaRPr lang="fr-FR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5" name="Picture 7" descr="http://devterritoire.files.wordpress.com/2012/01/relation-tripartite-mon-schema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002535" cy="34327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encrypted-tbn1.gstatic.com/images?q=tbn:ANd9GcSHEvZFpYNnL4LqhFAKA31MxMG8xQm_oc2Gq_Crj2nMwqCsnHAU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214776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36712"/>
            <a:ext cx="86423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4. CONTRAT DE PROFESSIONNALISATION</a:t>
            </a:r>
            <a:r>
              <a:rPr lang="fr-FR" b="1" u="sng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:</a:t>
            </a:r>
          </a:p>
          <a:p>
            <a:pPr>
              <a:defRPr/>
            </a:pPr>
            <a:endParaRPr lang="fr-FR" b="1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Le contrat de professionnalisation s'adresse à</a:t>
            </a:r>
          </a:p>
          <a:p>
            <a:pPr>
              <a:defRPr/>
            </a:pP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tous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les jeunes âgés de 16 à 25 ans révolus </a:t>
            </a:r>
          </a:p>
          <a:p>
            <a:pPr>
              <a:defRPr/>
            </a:pPr>
            <a:r>
              <a:rPr lang="fr-FR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et aux demandeurs d'emploi âgés de 26 ans et plus.</a:t>
            </a:r>
          </a:p>
          <a:p>
            <a:pPr>
              <a:defRPr/>
            </a:pPr>
            <a:endParaRPr lang="fr-FR" dirty="0" smtClean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 Il s'agit d'un contrat de travail en                     à</a:t>
            </a:r>
            <a:endParaRPr lang="fr-FR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 ou indéterminée incluant une action de professionnalisation. </a:t>
            </a:r>
          </a:p>
          <a:p>
            <a:pPr>
              <a:defRPr/>
            </a:pPr>
            <a:endParaRPr lang="fr-FR" dirty="0" smtClean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b="1" u="sng" dirty="0">
                <a:latin typeface="Comic Sans MS" pitchFamily="66" charset="0"/>
                <a:cs typeface="Arial" charset="0"/>
              </a:rPr>
              <a:t>Son objectif est :</a:t>
            </a: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de permettre aux salariés d'acquérir une qualification professionnelle </a:t>
            </a:r>
          </a:p>
          <a:p>
            <a:pPr>
              <a:defRPr/>
            </a:pPr>
            <a:r>
              <a:rPr lang="fr-FR" dirty="0">
                <a:latin typeface="Comic Sans MS" pitchFamily="66" charset="0"/>
                <a:cs typeface="Arial" charset="0"/>
              </a:rPr>
              <a:t>et de favoriser leur insertion ou réinsertion professionnelle</a:t>
            </a:r>
          </a:p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39952" y="2996952"/>
            <a:ext cx="1435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Alternance 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24128" y="2996952"/>
            <a:ext cx="210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durée déterminée</a:t>
            </a:r>
            <a:endParaRPr lang="fr-FR" dirty="0"/>
          </a:p>
        </p:txBody>
      </p:sp>
      <p:pic>
        <p:nvPicPr>
          <p:cNvPr id="18434" name="Picture 2" descr="http://www.stage-alternance.com/info/sites/default/files/styles/large/public/dossier-special-alternance.jpg?itok=T4qiJ8Wb"/>
          <p:cNvPicPr>
            <a:picLocks noChangeAspect="1" noChangeArrowheads="1"/>
          </p:cNvPicPr>
          <p:nvPr/>
        </p:nvPicPr>
        <p:blipFill>
          <a:blip r:embed="rId2" cstate="print"/>
          <a:srcRect l="22311" t="4545" r="17130"/>
          <a:stretch>
            <a:fillRect/>
          </a:stretch>
        </p:blipFill>
        <p:spPr bwMode="auto">
          <a:xfrm>
            <a:off x="6876256" y="548680"/>
            <a:ext cx="1728192" cy="19101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5. L’évolution des contrats</a:t>
            </a:r>
            <a:r>
              <a:rPr lang="fr-FR" b="1" u="sng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:</a:t>
            </a:r>
            <a:endParaRPr lang="fr-FR" b="1" u="sng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0162" t="26040" r="22039" b="30781"/>
          <a:stretch>
            <a:fillRect/>
          </a:stretch>
        </p:blipFill>
        <p:spPr bwMode="auto">
          <a:xfrm>
            <a:off x="4427984" y="476672"/>
            <a:ext cx="23533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4.bp.blogspot.com/-QF3SBFuMa7k/T8eo96MiilI/AAAAAAAAHRM/4ERUqVMUL-I/s400/cdi-cdd-interi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801888" cy="13589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5536" y="263691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Malgré la progression des formes particulières d’emploi, le CDI reste très largement dominant</a:t>
            </a:r>
            <a:r>
              <a:rPr lang="fr-FR" b="1" dirty="0" smtClean="0">
                <a:latin typeface="Comic Sans MS" pitchFamily="66" charset="0"/>
              </a:rPr>
              <a:t>. </a:t>
            </a:r>
          </a:p>
          <a:p>
            <a:r>
              <a:rPr lang="fr-FR" dirty="0" smtClean="0">
                <a:latin typeface="Comic Sans MS" pitchFamily="66" charset="0"/>
              </a:rPr>
              <a:t>Mais les emplois précaires prennent de plus en plus d’importance.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2048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http://pmb.cereq.fr/doc_num.php?explnum_id=1343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3244" t="19687" r="24180" b="19282"/>
          <a:stretch>
            <a:fillRect/>
          </a:stretch>
        </p:blipFill>
        <p:spPr bwMode="auto">
          <a:xfrm>
            <a:off x="611560" y="3717032"/>
            <a:ext cx="74888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III. 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 pitchFamily="66" charset="0"/>
              </a:rPr>
              <a:t>LA RUPTURE DU CONTRAT DE TRAVAIL</a:t>
            </a:r>
          </a:p>
        </p:txBody>
      </p:sp>
      <p:sp>
        <p:nvSpPr>
          <p:cNvPr id="9" name="ZoneTexte 8">
            <a:hlinkClick r:id="rId2" action="ppaction://hlinkpres?slideindex=1&amp;slidetitle="/>
          </p:cNvPr>
          <p:cNvSpPr txBox="1"/>
          <p:nvPr/>
        </p:nvSpPr>
        <p:spPr>
          <a:xfrm>
            <a:off x="539552" y="1196752"/>
            <a:ext cx="2232248" cy="307777"/>
          </a:xfrm>
          <a:prstGeom prst="rect">
            <a:avLst/>
          </a:prstGeom>
          <a:solidFill>
            <a:srgbClr val="FFFF0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400" b="1" dirty="0" smtClean="0">
                <a:solidFill>
                  <a:srgbClr val="00B050"/>
                </a:solidFill>
                <a:latin typeface="Comic Sans MS" pitchFamily="66" charset="0"/>
              </a:rPr>
              <a:t>TP 3</a:t>
            </a:r>
            <a:endParaRPr lang="fr-FR" sz="1400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484" t="22148" r="42120" b="52012"/>
          <a:stretch>
            <a:fillRect/>
          </a:stretch>
        </p:blipFill>
        <p:spPr bwMode="auto">
          <a:xfrm>
            <a:off x="7020272" y="836712"/>
            <a:ext cx="1584176" cy="128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A. RUPTURE D’UN CDD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395536" y="2276872"/>
          <a:ext cx="7272808" cy="385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2411760" y="4581128"/>
            <a:ext cx="136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7030A0"/>
                </a:solidFill>
              </a:rPr>
              <a:t>Rupture anticipée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5976" y="3501008"/>
            <a:ext cx="113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/>
              <a:t>du salarié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4139952" y="5589240"/>
            <a:ext cx="1613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/>
              <a:t>de l’employeur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6372200" y="256490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/>
              <a:t>- Si CDI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8184" y="3356992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/>
              <a:t>- Si faute grave de l’employeur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6228185" y="4581128"/>
            <a:ext cx="1368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/>
              <a:t>- Faute grave du salarié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6372201" y="5445224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- Force majeure</a:t>
            </a:r>
            <a:endParaRPr lang="fr-F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Graphic spid="8" grpId="0">
        <p:bldAsOne/>
      </p:bldGraphic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B. RUPTURE D’UN CDI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764704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1. </a:t>
            </a:r>
            <a:r>
              <a:rPr lang="fr-FR" b="1" u="sng" dirty="0" smtClean="0">
                <a:latin typeface="Comic Sans MS" pitchFamily="66" charset="0"/>
              </a:rPr>
              <a:t>A l’initiative du salarié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 1.1 La démission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C’est le fait pour un salarié de prendre l'initiative de rompre le rapport juridique de dépendance qui le lie à son employeur.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Elle peut être verbale, écrite ou résulter d'un comportement sans ambiguïté du salarié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Il doit cependant respecter un délai dit « préavis »  sous peine de payer des indemnités à l’employeur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1.2 La rupture conventionnelle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Elle est aussi appelée rupture à l'amiable.</a:t>
            </a:r>
            <a:endParaRPr lang="fr-FR" sz="800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Ce n’est ni un licenciement ni une démission. 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Elle permet au salarié et à l'employeur de convenir, d'un commun accord, de la rupture du contrat de travail.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302359"/>
            <a:ext cx="878497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2. </a:t>
            </a:r>
            <a:r>
              <a:rPr lang="fr-FR" b="1" u="sng" dirty="0" smtClean="0">
                <a:latin typeface="Comic Sans MS" pitchFamily="66" charset="0"/>
              </a:rPr>
              <a:t>A l’initiative de l’employeur</a:t>
            </a:r>
          </a:p>
          <a:p>
            <a:pPr algn="just"/>
            <a:endParaRPr lang="fr-FR" sz="800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 2.1 Du fait personnel du salarié</a:t>
            </a:r>
          </a:p>
          <a:p>
            <a:endParaRPr lang="fr-FR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Pour être valable</a:t>
            </a:r>
            <a:r>
              <a:rPr lang="fr-FR" dirty="0" smtClean="0">
                <a:latin typeface="Comic Sans MS" pitchFamily="66" charset="0"/>
              </a:rPr>
              <a:t>, la cause du licenciement doit être à la fois réelle et sérieuse :</a:t>
            </a:r>
          </a:p>
          <a:p>
            <a:pPr algn="just"/>
            <a:endParaRPr lang="fr-FR" sz="800" dirty="0" smtClean="0">
              <a:latin typeface="Comic Sans MS" pitchFamily="66" charset="0"/>
            </a:endParaRPr>
          </a:p>
          <a:p>
            <a:pPr algn="just"/>
            <a:r>
              <a:rPr lang="fr-FR" dirty="0" smtClean="0">
                <a:latin typeface="Comic Sans MS" pitchFamily="66" charset="0"/>
              </a:rPr>
              <a:t>–                   : c’est-à-dire qui repose sur des faits objectifs, vérifiables et non sur une impression ou un jugement subjectif ;</a:t>
            </a:r>
          </a:p>
          <a:p>
            <a:pPr algn="just"/>
            <a:endParaRPr lang="fr-FR" dirty="0" smtClean="0">
              <a:latin typeface="Comic Sans MS" pitchFamily="66" charset="0"/>
            </a:endParaRPr>
          </a:p>
          <a:p>
            <a:pPr algn="just"/>
            <a:r>
              <a:rPr lang="fr-FR" dirty="0" smtClean="0">
                <a:latin typeface="Comic Sans MS" pitchFamily="66" charset="0"/>
              </a:rPr>
              <a:t>–                    : c’est-à-dire suffisamment grave pour rendre inévitable</a:t>
            </a:r>
          </a:p>
          <a:p>
            <a:pPr algn="just"/>
            <a:r>
              <a:rPr lang="fr-FR" dirty="0" smtClean="0">
                <a:latin typeface="Comic Sans MS" pitchFamily="66" charset="0"/>
              </a:rPr>
              <a:t> le licenciement.</a:t>
            </a:r>
          </a:p>
          <a:p>
            <a:pPr algn="just"/>
            <a:endParaRPr lang="fr-FR" dirty="0" smtClean="0">
              <a:latin typeface="Comic Sans MS" pitchFamily="66" charset="0"/>
            </a:endParaRPr>
          </a:p>
          <a:p>
            <a:pPr algn="just"/>
            <a:r>
              <a:rPr lang="fr-FR" dirty="0" smtClean="0">
                <a:latin typeface="Comic Sans MS" pitchFamily="66" charset="0"/>
              </a:rPr>
              <a:t>À défaut, le licenciement est qualifié « d’injustifié » ou «           »    et l’employeur sera condamné à verser des dommages et intérêts au moins égaux à six mois de salaire.</a:t>
            </a:r>
          </a:p>
          <a:p>
            <a:pPr algn="just"/>
            <a:endParaRPr lang="fr-FR" dirty="0" smtClean="0">
              <a:latin typeface="Comic Sans MS" pitchFamily="66" charset="0"/>
            </a:endParaRPr>
          </a:p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différents types de fautes :</a:t>
            </a:r>
          </a:p>
          <a:p>
            <a:pPr algn="just"/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                     :       </a:t>
            </a:r>
            <a:r>
              <a:rPr lang="fr-FR" dirty="0" smtClean="0"/>
              <a:t>La faute du salarié est suffisamment grave pour empêcher la poursuite du contrat de travail et justifie un licenciement.</a:t>
            </a:r>
          </a:p>
          <a:p>
            <a:pPr algn="just"/>
            <a:r>
              <a:rPr lang="fr-FR" dirty="0" smtClean="0">
                <a:latin typeface="Comic Sans MS" pitchFamily="66" charset="0"/>
              </a:rPr>
              <a:t>Ex /</a:t>
            </a:r>
            <a:r>
              <a:rPr lang="fr-FR" sz="1400" i="1" dirty="0" smtClean="0">
                <a:latin typeface="Comic Sans MS" pitchFamily="66" charset="0"/>
              </a:rPr>
              <a:t>Altercation entre le salarié et l'employeur (aux torts du salarié) devant des clients de l'employeur</a:t>
            </a:r>
            <a:endParaRPr lang="fr-FR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916832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latin typeface="Comic Sans MS" pitchFamily="66" charset="0"/>
              </a:rPr>
              <a:t>réelle</a:t>
            </a:r>
            <a:r>
              <a:rPr lang="fr-FR" dirty="0" smtClean="0">
                <a:latin typeface="Comic Sans MS" pitchFamily="66" charset="0"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2708920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latin typeface="Comic Sans MS" pitchFamily="66" charset="0"/>
              </a:rPr>
              <a:t>sérieuse</a:t>
            </a:r>
            <a:r>
              <a:rPr lang="fr-FR" dirty="0" smtClean="0">
                <a:latin typeface="Comic Sans MS" pitchFamily="66" charset="0"/>
              </a:rPr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804248" y="357301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d’abusif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7544" y="5229200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latin typeface="Comic Sans MS" pitchFamily="66" charset="0"/>
              </a:rPr>
              <a:t>Fautes sérieuse 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4868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u="sng" dirty="0" smtClean="0">
                <a:latin typeface="Comic Sans MS" pitchFamily="66" charset="0"/>
              </a:rPr>
              <a:t> Faute grave </a:t>
            </a:r>
            <a:r>
              <a:rPr lang="fr-FR" dirty="0" smtClean="0">
                <a:latin typeface="Comic Sans MS" pitchFamily="66" charset="0"/>
              </a:rPr>
              <a:t>: </a:t>
            </a:r>
          </a:p>
          <a:p>
            <a:r>
              <a:rPr lang="fr-FR" dirty="0" smtClean="0"/>
              <a:t>quand le salarié ne respecte pas les obligations nées du contrat de travail et que cette violation empêche son maintien au sein de l'entreprise. </a:t>
            </a:r>
          </a:p>
          <a:p>
            <a:r>
              <a:rPr lang="fr-FR" dirty="0" smtClean="0"/>
              <a:t>Ce qui entraîne un départ immédiat sans délai de préavis.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u="sng" dirty="0" smtClean="0">
                <a:latin typeface="Comic Sans MS" pitchFamily="66" charset="0"/>
              </a:rPr>
              <a:t> Faute lourde </a:t>
            </a:r>
            <a:r>
              <a:rPr lang="fr-FR" dirty="0" smtClean="0">
                <a:latin typeface="Comic Sans MS" pitchFamily="66" charset="0"/>
              </a:rPr>
              <a:t>: </a:t>
            </a:r>
          </a:p>
          <a:p>
            <a:r>
              <a:rPr lang="fr-FR" dirty="0" smtClean="0"/>
              <a:t>la faute devient "lourde" quand le comportement du salarié concerné traduit une volonté explicite ou implicite de nuire à l'employeur. </a:t>
            </a:r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l="19580" t="19681" r="40282" b="14894"/>
          <a:stretch>
            <a:fillRect/>
          </a:stretch>
        </p:blipFill>
        <p:spPr bwMode="auto">
          <a:xfrm>
            <a:off x="827584" y="3356992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76470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2.2 Licenciement économique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C’est un licenciement dont les motifs ne sont pas inhérents à la personne du salarié </a:t>
            </a:r>
          </a:p>
          <a:p>
            <a:r>
              <a:rPr lang="fr-FR" dirty="0" smtClean="0">
                <a:latin typeface="Comic Sans MS" pitchFamily="66" charset="0"/>
              </a:rPr>
              <a:t>mais liés à une suppression ou une transformation d’emploi, </a:t>
            </a:r>
          </a:p>
          <a:p>
            <a:r>
              <a:rPr lang="fr-FR" dirty="0" smtClean="0">
                <a:latin typeface="Comic Sans MS" pitchFamily="66" charset="0"/>
              </a:rPr>
              <a:t>ou à une modification refusée par le salarié d’un élément essentiel du contrat de travail. 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Ces événements sont consécutifs à des difficultés économiques ou à des mutations technologiques.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548680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Comic Sans MS" pitchFamily="66" charset="0"/>
              </a:rPr>
              <a:t>COMPÉTENCES À ACQUÉRIR :</a:t>
            </a:r>
          </a:p>
          <a:p>
            <a:endParaRPr lang="fr-F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Distinguer les différents contrats de travail et les caractériser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Analyser un contrat de travail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Dégager les droits et obligations des parties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Analyser les conditions de rupture en fonction du contrat de travail</a:t>
            </a:r>
          </a:p>
          <a:p>
            <a:pPr>
              <a:buFont typeface="Wingdings" pitchFamily="2" charset="2"/>
              <a:buChar char="Ø"/>
            </a:pP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251520" y="620688"/>
          <a:ext cx="8892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27584" y="242088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dirty="0" smtClean="0"/>
              <a:t>Démission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3568" y="3212976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Comic Sans MS" pitchFamily="66" charset="0"/>
              </a:rPr>
              <a:t>Rupture conventionnelle	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2240" y="2348880"/>
            <a:ext cx="1571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Comic Sans MS" pitchFamily="66" charset="0"/>
              </a:rPr>
              <a:t>Pour motif économique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3645024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Comic Sans MS" pitchFamily="66" charset="0"/>
              </a:rPr>
              <a:t>motif réel et sérieux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393305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Comic Sans MS" pitchFamily="66" charset="0"/>
              </a:rPr>
              <a:t>Motif réel et sérieux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4797152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Comic Sans MS" pitchFamily="66" charset="0"/>
              </a:rPr>
              <a:t>Faute grave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040" y="5517232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smtClean="0">
                <a:latin typeface="Comic Sans MS" pitchFamily="66" charset="0"/>
              </a:rPr>
              <a:t>Faute lourde</a:t>
            </a:r>
            <a:endParaRPr lang="fr-F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04664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I. 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 pitchFamily="66" charset="0"/>
              </a:rPr>
              <a:t>DEFINITIONS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980728"/>
            <a:ext cx="81369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RAPPELS </a:t>
            </a:r>
            <a:r>
              <a:rPr lang="fr-FR" sz="1400" i="1" dirty="0" smtClean="0">
                <a:latin typeface="Comic Sans MS" pitchFamily="66" charset="0"/>
              </a:rPr>
              <a:t>(cours </a:t>
            </a:r>
            <a:r>
              <a:rPr lang="fr-FR" sz="1400" i="1" dirty="0" err="1" smtClean="0">
                <a:latin typeface="Comic Sans MS" pitchFamily="66" charset="0"/>
              </a:rPr>
              <a:t>chap</a:t>
            </a:r>
            <a:r>
              <a:rPr lang="fr-FR" sz="1400" i="1" dirty="0" smtClean="0">
                <a:latin typeface="Comic Sans MS" pitchFamily="66" charset="0"/>
              </a:rPr>
              <a:t> ...)</a:t>
            </a:r>
          </a:p>
          <a:p>
            <a:pPr marL="342900" indent="-342900">
              <a:buAutoNum type="alphaUcPeriod"/>
            </a:pPr>
            <a:endParaRPr lang="fr-FR" dirty="0" smtClean="0">
              <a:latin typeface="Comic Sans MS" pitchFamily="66" charset="0"/>
            </a:endParaRPr>
          </a:p>
          <a:p>
            <a:pPr marL="342900" indent="-34290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Qu’est qu’un contrat ? </a:t>
            </a:r>
          </a:p>
          <a:p>
            <a:pPr marL="342900" indent="-342900"/>
            <a:endParaRPr lang="fr-F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/>
            <a:r>
              <a:rPr lang="fr-FR" dirty="0" smtClean="0">
                <a:latin typeface="Comic Sans MS" pitchFamily="66" charset="0"/>
              </a:rPr>
              <a:t>Le contrat est une convention par laquelle une ou plusieurs  personnes</a:t>
            </a:r>
          </a:p>
          <a:p>
            <a:pPr marL="342900" indent="-342900"/>
            <a:r>
              <a:rPr lang="fr-FR" dirty="0" smtClean="0">
                <a:latin typeface="Comic Sans MS" pitchFamily="66" charset="0"/>
              </a:rPr>
              <a:t> s'obligent,  envers une ou plusieurs autres,  </a:t>
            </a:r>
          </a:p>
          <a:p>
            <a:pPr marL="342900" indent="-342900"/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à donner, à faire ou à ne pas faire quelque chose. </a:t>
            </a:r>
            <a:r>
              <a:rPr lang="fr-FR" b="1" i="1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3356992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B. DEFINITION DU CONTRAT DE TRAVAIL</a:t>
            </a:r>
          </a:p>
          <a:p>
            <a:pPr marL="342900" indent="-342900">
              <a:buAutoNum type="alphaUcPeriod"/>
            </a:pPr>
            <a:endParaRPr lang="fr-FR" dirty="0" smtClean="0">
              <a:latin typeface="Comic Sans MS" pitchFamily="66" charset="0"/>
            </a:endParaRPr>
          </a:p>
          <a:p>
            <a:pPr marL="342900" indent="-342900"/>
            <a:r>
              <a:rPr lang="fr-FR" dirty="0" smtClean="0">
                <a:latin typeface="Comic Sans MS" pitchFamily="66" charset="0"/>
              </a:rPr>
              <a:t>Un contrat existe dès l’instant où une personne (</a:t>
            </a:r>
            <a:r>
              <a:rPr lang="fr-FR" b="1" dirty="0" smtClean="0">
                <a:latin typeface="Comic Sans MS" pitchFamily="66" charset="0"/>
              </a:rPr>
              <a:t>le salarié</a:t>
            </a:r>
            <a:r>
              <a:rPr lang="fr-FR" dirty="0" smtClean="0">
                <a:latin typeface="Comic Sans MS" pitchFamily="66" charset="0"/>
              </a:rPr>
              <a:t>) </a:t>
            </a:r>
          </a:p>
          <a:p>
            <a:pPr marL="342900" indent="-342900"/>
            <a:r>
              <a:rPr lang="fr-FR" dirty="0" smtClean="0">
                <a:latin typeface="Comic Sans MS" pitchFamily="66" charset="0"/>
              </a:rPr>
              <a:t>s’engage à                     , 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r>
              <a:rPr lang="fr-FR" dirty="0" smtClean="0">
                <a:latin typeface="Comic Sans MS" pitchFamily="66" charset="0"/>
              </a:rPr>
              <a:t>pour le compte et sous la direction d’une autre personne (</a:t>
            </a:r>
            <a:r>
              <a:rPr lang="fr-FR" b="1" dirty="0" smtClean="0">
                <a:latin typeface="Comic Sans MS" pitchFamily="66" charset="0"/>
              </a:rPr>
              <a:t>l’employeur</a:t>
            </a:r>
            <a:r>
              <a:rPr lang="fr-FR" dirty="0" smtClean="0">
                <a:latin typeface="Comic Sans MS" pitchFamily="66" charset="0"/>
              </a:rPr>
              <a:t>).</a:t>
            </a:r>
          </a:p>
        </p:txBody>
      </p:sp>
      <p:pic>
        <p:nvPicPr>
          <p:cNvPr id="1026" name="Picture 2" descr="http://t1.gstatic.com/images?q=tbn:ANd9GcQUVLvi4DJaEkSCClZt1-yi0JJ7OGMn-MoeBoXrCz2faR54yrni1jiz7C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7740352" y="3284984"/>
            <a:ext cx="1002573" cy="1241281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</p:pic>
      <p:sp>
        <p:nvSpPr>
          <p:cNvPr id="7" name="Rectangle 6"/>
          <p:cNvSpPr/>
          <p:nvPr/>
        </p:nvSpPr>
        <p:spPr>
          <a:xfrm>
            <a:off x="2987824" y="4221088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moyennant rémunération, 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8" name="Picture 4" descr="http://t1.gstatic.com/images?q=tbn:ANd9GcRhznBCONmK-wO_tXLfuu3-yL1e_tfL5BbTaX5QER21ukPuEbEYSy79Ab0v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996952"/>
            <a:ext cx="824262" cy="85268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ZoneTexte 8">
            <a:hlinkClick r:id="rId9" action="ppaction://hlinkpres?slideindex=1&amp;slidetitle="/>
          </p:cNvPr>
          <p:cNvSpPr txBox="1"/>
          <p:nvPr/>
        </p:nvSpPr>
        <p:spPr>
          <a:xfrm>
            <a:off x="1979712" y="5301208"/>
            <a:ext cx="2808312" cy="307777"/>
          </a:xfrm>
          <a:prstGeom prst="rect">
            <a:avLst/>
          </a:prstGeom>
          <a:solidFill>
            <a:srgbClr val="FFFF0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400" b="1" dirty="0" smtClean="0">
                <a:solidFill>
                  <a:srgbClr val="00B050"/>
                </a:solidFill>
                <a:latin typeface="Comic Sans MS" pitchFamily="66" charset="0"/>
              </a:rPr>
              <a:t>TP 1</a:t>
            </a:r>
            <a:endParaRPr lang="fr-FR" sz="1400" dirty="0" smtClean="0">
              <a:solidFill>
                <a:srgbClr val="00B050"/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4572000" y="5517232"/>
            <a:ext cx="4320480" cy="1080120"/>
          </a:xfrm>
          <a:prstGeom prst="wedgeEllipseCallout">
            <a:avLst>
              <a:gd name="adj1" fmla="val -67398"/>
              <a:gd name="adj2" fmla="val -5746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860032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omic Sans MS" pitchFamily="66" charset="0"/>
              </a:rPr>
              <a:t>Copiez le fichier « TP1 » qui est en ressource classe et collez-le dans vos documents. </a:t>
            </a:r>
          </a:p>
          <a:p>
            <a:pPr algn="ctr"/>
            <a:r>
              <a:rPr lang="fr-FR" sz="1200" dirty="0" smtClean="0">
                <a:latin typeface="Comic Sans MS" pitchFamily="66" charset="0"/>
              </a:rPr>
              <a:t>Mettez votre nom en en-tête</a:t>
            </a:r>
          </a:p>
          <a:p>
            <a:pPr algn="ctr"/>
            <a:r>
              <a:rPr lang="fr-FR" sz="1200" dirty="0" smtClean="0">
                <a:latin typeface="Comic Sans MS" pitchFamily="66" charset="0"/>
              </a:rPr>
              <a:t>Pensez à enregistrer votre travail</a:t>
            </a:r>
            <a:endParaRPr lang="fr-FR" sz="1200" dirty="0">
              <a:latin typeface="Comic Sans MS" pitchFamily="66" charset="0"/>
            </a:endParaRPr>
          </a:p>
        </p:txBody>
      </p:sp>
      <p:pic>
        <p:nvPicPr>
          <p:cNvPr id="11266" name="Picture 2" descr="http://grappa.univ-lille3.fr/traitementdenquete/2009/Presentations/ordinateur_689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941168"/>
            <a:ext cx="1656184" cy="15328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79512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 TRAVAIL !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664" y="422108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travailler</a:t>
            </a:r>
            <a:endParaRPr lang="fr-FR" dirty="0"/>
          </a:p>
        </p:txBody>
      </p:sp>
    </p:spTree>
  </p:cSld>
  <p:clrMapOvr>
    <a:masterClrMapping/>
  </p:clrMapOvr>
  <p:transition spd="med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2068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C. LA FORME DU CONTRAT DE TRAVAIL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41277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Le contrat de travail doit-il obligatoirement être écrit 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84482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Non</a:t>
            </a:r>
            <a:endParaRPr lang="fr-FR" b="1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Mais seul le contrat à durée indéterminée (CDI) à temps complet </a:t>
            </a:r>
          </a:p>
          <a:p>
            <a:r>
              <a:rPr lang="fr-FR" dirty="0" smtClean="0">
                <a:latin typeface="Comic Sans MS" pitchFamily="66" charset="0"/>
              </a:rPr>
              <a:t>peut être non-écrit.</a:t>
            </a:r>
          </a:p>
          <a:p>
            <a:r>
              <a:rPr lang="fr-FR" dirty="0" smtClean="0">
                <a:latin typeface="Comic Sans MS" pitchFamily="66" charset="0"/>
              </a:rPr>
              <a:t> Il est alors qualifié d’oral, de verbal ou de tacite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sz="1600" i="1" dirty="0" smtClean="0">
                <a:latin typeface="Comic Sans MS" pitchFamily="66" charset="0"/>
              </a:rPr>
              <a:t>Toutefois, si le contrat reste verbal, l’employeur a l’obligation de remettre au salarié </a:t>
            </a:r>
          </a:p>
          <a:p>
            <a:r>
              <a:rPr lang="fr-FR" sz="1600" i="1" dirty="0" smtClean="0">
                <a:latin typeface="Comic Sans MS" pitchFamily="66" charset="0"/>
              </a:rPr>
              <a:t>un document écrit reprenant les informations contenues </a:t>
            </a:r>
          </a:p>
          <a:p>
            <a:r>
              <a:rPr lang="fr-FR" sz="1600" i="1" dirty="0" smtClean="0">
                <a:latin typeface="Comic Sans MS" pitchFamily="66" charset="0"/>
              </a:rPr>
              <a:t>dans la déclaration préalable à l’embauche adressée à l’URSSAF 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i="1" dirty="0" smtClean="0">
                <a:latin typeface="Comic Sans MS" pitchFamily="66" charset="0"/>
              </a:rPr>
              <a:t>         La convention collective peut exiger la rédaction d'un contrat écrit.</a:t>
            </a:r>
          </a:p>
          <a:p>
            <a:endParaRPr lang="fr-FR" i="1" dirty="0" smtClean="0">
              <a:latin typeface="Comic Sans MS" pitchFamily="66" charset="0"/>
            </a:endParaRPr>
          </a:p>
        </p:txBody>
      </p:sp>
      <p:pic>
        <p:nvPicPr>
          <p:cNvPr id="1026" name="Picture 2" descr="https://encrypted-tbn3.gstatic.com/images?q=tbn:ANd9GcSCC0pZF4ZgvJApwyu7eI31rgFzfPY95fLAO6DmdlZDBZHXFfa1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42925" cy="3429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5172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Pour les contrats autres que le CDI,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écrit est obligatoire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8" name="Vague 7"/>
          <p:cNvSpPr/>
          <p:nvPr/>
        </p:nvSpPr>
        <p:spPr>
          <a:xfrm>
            <a:off x="1763688" y="5157192"/>
            <a:ext cx="5832648" cy="1152128"/>
          </a:xfrm>
          <a:prstGeom prst="wav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D. LE CONTENU DU CONTRAT DE TRAVAIL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908720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Eléments constitutifs :</a:t>
            </a:r>
          </a:p>
          <a:p>
            <a:pPr marL="342900" indent="-342900">
              <a:buAutoNum type="arabicPeriod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 La prestation de travail</a:t>
            </a:r>
          </a:p>
          <a:p>
            <a:pPr lvl="1">
              <a:buFontTx/>
              <a:buChar char="-"/>
            </a:pPr>
            <a:endParaRPr lang="fr-FR" sz="800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 La rémunération</a:t>
            </a:r>
          </a:p>
          <a:p>
            <a:pPr lvl="1">
              <a:buFontTx/>
              <a:buChar char="-"/>
            </a:pPr>
            <a:endParaRPr lang="fr-FR" sz="8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- Le lien de subordination juridique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Tous les contrats de travail doivent contenir les éléments suivants :</a:t>
            </a: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La fonction qu'occupera l'employé</a:t>
            </a:r>
          </a:p>
          <a:p>
            <a:pPr lvl="1"/>
            <a:endParaRPr lang="fr-FR" sz="8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Sa qualification professionnelle</a:t>
            </a:r>
          </a:p>
          <a:p>
            <a:pPr lvl="1"/>
            <a:endParaRPr lang="fr-FR" sz="8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Sa rémunération </a:t>
            </a:r>
          </a:p>
          <a:p>
            <a:pPr lvl="1"/>
            <a:r>
              <a:rPr lang="fr-FR" i="1" dirty="0" smtClean="0">
                <a:latin typeface="Comic Sans MS" pitchFamily="66" charset="0"/>
              </a:rPr>
              <a:t>salaire et primes à l'exclusion des notes de frais</a:t>
            </a:r>
          </a:p>
          <a:p>
            <a:pPr lvl="1"/>
            <a:endParaRPr lang="fr-FR" sz="800" i="1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La convention collective dont relève éventuellement l'activité</a:t>
            </a:r>
          </a:p>
          <a:p>
            <a:pPr lvl="1"/>
            <a:endParaRPr lang="fr-FR" sz="8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La nature du contrat </a:t>
            </a:r>
            <a:r>
              <a:rPr lang="fr-FR" i="1" dirty="0" smtClean="0">
                <a:latin typeface="Comic Sans MS" pitchFamily="66" charset="0"/>
              </a:rPr>
              <a:t>(durée indéterminée ou déterminée)</a:t>
            </a:r>
          </a:p>
          <a:p>
            <a:pPr lvl="1"/>
            <a:endParaRPr lang="fr-FR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20688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Les clauses particulières:</a:t>
            </a: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Le lieu de travail </a:t>
            </a:r>
            <a:r>
              <a:rPr lang="fr-FR" i="1" dirty="0" smtClean="0">
                <a:latin typeface="Comic Sans MS" pitchFamily="66" charset="0"/>
              </a:rPr>
              <a:t>(clause de mobilité)</a:t>
            </a:r>
          </a:p>
          <a:p>
            <a:pPr lvl="1"/>
            <a:endParaRPr lang="fr-FR" sz="800" i="1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Non concurrence</a:t>
            </a:r>
          </a:p>
          <a:p>
            <a:pPr lvl="1"/>
            <a:endParaRPr lang="fr-FR" sz="800" dirty="0" smtClean="0">
              <a:latin typeface="Comic Sans MS" pitchFamily="66" charset="0"/>
            </a:endParaRPr>
          </a:p>
          <a:p>
            <a:pPr lvl="1"/>
            <a:r>
              <a:rPr lang="fr-FR" dirty="0" smtClean="0">
                <a:latin typeface="Comic Sans MS" pitchFamily="66" charset="0"/>
              </a:rPr>
              <a:t>• La clause d'objectif à réaliser</a:t>
            </a:r>
          </a:p>
          <a:p>
            <a:pPr lvl="1"/>
            <a:endParaRPr lang="fr-FR" sz="8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 Durée de période d’essai et renouvellement</a:t>
            </a:r>
          </a:p>
          <a:p>
            <a:pPr lvl="1">
              <a:buFont typeface="Arial" pitchFamily="34" charset="0"/>
              <a:buChar char="•"/>
            </a:pPr>
            <a:endParaRPr lang="fr-FR" dirty="0" smtClean="0">
              <a:latin typeface="Comic Sans MS" pitchFamily="66" charset="0"/>
            </a:endParaRPr>
          </a:p>
          <a:p>
            <a:pPr lvl="1"/>
            <a:endParaRPr lang="fr-FR" dirty="0" smtClean="0">
              <a:latin typeface="Comic Sans MS" pitchFamily="66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Les clauses interdites:</a:t>
            </a: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i="1" dirty="0" smtClean="0">
                <a:latin typeface="Comic Sans MS" pitchFamily="66" charset="0"/>
              </a:rPr>
              <a:t> Discrimination</a:t>
            </a:r>
          </a:p>
          <a:p>
            <a:pPr lvl="1">
              <a:buFontTx/>
              <a:buChar char="-"/>
            </a:pPr>
            <a:endParaRPr lang="fr-FR" sz="800" i="1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i="1" dirty="0" smtClean="0">
                <a:latin typeface="Comic Sans MS" pitchFamily="66" charset="0"/>
              </a:rPr>
              <a:t> Statut familial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E. LES OBLIGATIONS QUI DECOULENT DU CONTRAT</a:t>
            </a:r>
            <a:endParaRPr lang="fr-FR" sz="20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95536" y="98072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Employeur et salarié doivent respecter les obligations </a:t>
            </a:r>
          </a:p>
          <a:p>
            <a:pPr marL="342900" indent="-342900"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nées du contrat de travail et exécuter celui-ci de bonne foi :</a:t>
            </a:r>
          </a:p>
          <a:p>
            <a:pPr marL="342900" indent="-342900"/>
            <a:endParaRPr lang="fr-FR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b="1" u="sng" dirty="0" smtClean="0">
                <a:latin typeface="Comic Sans MS" pitchFamily="66" charset="0"/>
              </a:rPr>
              <a:t>l’employeur est tenu de</a:t>
            </a:r>
            <a:r>
              <a:rPr lang="fr-FR" b="1" dirty="0" smtClean="0">
                <a:latin typeface="Comic Sans MS" pitchFamily="66" charset="0"/>
              </a:rPr>
              <a:t> 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Fournir un travail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Respecter les horaires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Verser le salaire correspondant au travail effectué,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Respecter les autres éléments essentiels du contrat (qualification, lieu de travail …),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Respecter le Code du travail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Respecter la convention collective applicable à l’entreprise ;</a:t>
            </a:r>
          </a:p>
          <a:p>
            <a:pPr marL="342900" indent="-342900"/>
            <a:endParaRPr lang="fr-FR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b="1" u="sng" dirty="0" smtClean="0">
                <a:latin typeface="Comic Sans MS" pitchFamily="66" charset="0"/>
              </a:rPr>
              <a:t>le salarié doit, quant à lui 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Observer les horaires de travail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Passer une visite médicale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Réaliser le travail demandé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Respecter les engagements mentionnés dans le contrat de travail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dirty="0" smtClean="0">
                <a:latin typeface="Comic Sans MS" pitchFamily="66" charset="0"/>
              </a:rPr>
              <a:t>Respecter le règlement intérieur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F. LE POUVOIR DE L’EMPLOYEUR</a:t>
            </a:r>
            <a:endParaRPr lang="fr-FR" dirty="0" smtClean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908720"/>
            <a:ext cx="882047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Le pouvoir de directio</a:t>
            </a:r>
            <a:r>
              <a:rPr lang="fr-FR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l’attribution qui autorise l’employeur à prendre toutes les décisions de gestion de l’entreprise et qui est seul juge des décisions.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Il se manifeste par une entière liberté de recrutement, une fixation des dates de congés payés….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79512" y="2852936"/>
            <a:ext cx="871296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fr-FR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 pouvoir réglementaire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endParaRPr lang="fr-FR" sz="800" b="1" u="sng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l’attribution qu’a l’employeur de mettre en place des règles de vie avec un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règlement intérieur.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C’est un document établi par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obligatoire dans les entreprises employant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et imposé à tous les membres de l’entreprise comme au chef d’entreprise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b="1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 plus, il doit porter sur des dispositions relatives 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  l’hygiène, la sécurité, la discipline, l’horaire de travail ms aussi à la défense des salariés. »</a:t>
            </a:r>
            <a:endParaRPr lang="fr-FR" sz="16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3933056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l’employeur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860032" y="4221088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20 salariés au moins </a:t>
            </a:r>
            <a:endParaRPr lang="fr-FR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251520" y="188640"/>
            <a:ext cx="871296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lang="fr-FR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 pouvoir disciplinaire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endParaRPr lang="fr-FR" b="1" u="sng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endParaRPr lang="fr-FR" sz="800" b="1" u="sng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le droit de sanctionner un salarié qui n’a pas respecté certaines règles.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La sanction disciplinaire est une mesure qui peut affecter immédiatement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ou à long terme la présence du salarié dans l’entreprise,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 rémunération (pas de prime),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 fonction et sa carrière.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Exemple</a:t>
            </a:r>
            <a:r>
              <a:rPr kumimoji="0" lang="fr-FR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Retard injustifié  = à un avertissement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Un refus de travailler  = à un licenciement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Une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insulte = une mise à pied.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6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1391</TotalTime>
  <Words>1271</Words>
  <Application>Microsoft Office PowerPoint</Application>
  <PresentationFormat>Affichage à l'écran (4:3)</PresentationFormat>
  <Paragraphs>313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 JEAN</dc:creator>
  <cp:lastModifiedBy>Famille JEAN</cp:lastModifiedBy>
  <cp:revision>110</cp:revision>
  <dcterms:created xsi:type="dcterms:W3CDTF">2014-11-05T13:44:41Z</dcterms:created>
  <dcterms:modified xsi:type="dcterms:W3CDTF">2015-05-31T15:45:55Z</dcterms:modified>
</cp:coreProperties>
</file>