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3" r:id="rId5"/>
    <p:sldId id="268" r:id="rId6"/>
    <p:sldId id="264" r:id="rId7"/>
    <p:sldId id="266" r:id="rId8"/>
    <p:sldId id="265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BCC80-1C57-4E75-BD92-98A938F28AE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D1F800-CDB5-4C0C-9262-9E3520598EB6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  </a:t>
          </a:r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Épreuve E32 </a:t>
          </a:r>
          <a:endParaRPr lang="fr-FR" sz="1800" b="1" u="sng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 </a:t>
          </a:r>
          <a:r>
            <a:rPr lang="fr-FR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Accueil au téléphone en fin d’année (au lycée)</a:t>
          </a:r>
          <a:endParaRPr lang="fr-FR" sz="1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49B3A38-EF93-43CA-A55D-688C097339BB}" type="parTrans" cxnId="{842B46A3-2178-4CCD-BBB4-7E2D82C76852}">
      <dgm:prSet/>
      <dgm:spPr/>
      <dgm:t>
        <a:bodyPr/>
        <a:lstStyle/>
        <a:p>
          <a:endParaRPr lang="fr-FR"/>
        </a:p>
      </dgm:t>
    </dgm:pt>
    <dgm:pt modelId="{B22D38DD-344E-47C6-8593-CC27B00A6E7B}" type="sibTrans" cxnId="{842B46A3-2178-4CCD-BBB4-7E2D82C76852}">
      <dgm:prSet/>
      <dgm:spPr/>
      <dgm:t>
        <a:bodyPr/>
        <a:lstStyle/>
        <a:p>
          <a:endParaRPr lang="fr-FR"/>
        </a:p>
      </dgm:t>
    </dgm:pt>
    <dgm:pt modelId="{40F97163-206A-4E74-9198-52CF4A0ECC36}">
      <dgm:prSet phldrT="[Texte]" custT="1"/>
      <dgm:spPr/>
      <dgm:t>
        <a:bodyPr/>
        <a:lstStyle/>
        <a:p>
          <a:r>
            <a:rPr lang="fr-FR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Traiter toutes les activités de A2 avant l’épreuve</a:t>
          </a:r>
          <a:endParaRPr lang="fr-FR" sz="2000" b="1" dirty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dgm:t>
    </dgm:pt>
    <dgm:pt modelId="{A63B6FE2-DDD3-4861-A842-6F76ECB4F24D}" type="parTrans" cxnId="{E77C6A62-C497-455A-92A4-7FFD92076013}">
      <dgm:prSet/>
      <dgm:spPr/>
      <dgm:t>
        <a:bodyPr/>
        <a:lstStyle/>
        <a:p>
          <a:endParaRPr lang="fr-FR"/>
        </a:p>
      </dgm:t>
    </dgm:pt>
    <dgm:pt modelId="{6D758257-C31F-4D1E-9D01-ED1BE6EC10C7}" type="sibTrans" cxnId="{E77C6A62-C497-455A-92A4-7FFD92076013}">
      <dgm:prSet/>
      <dgm:spPr/>
      <dgm:t>
        <a:bodyPr/>
        <a:lstStyle/>
        <a:p>
          <a:endParaRPr lang="fr-FR"/>
        </a:p>
      </dgm:t>
    </dgm:pt>
    <dgm:pt modelId="{532F782D-68D4-4F77-805B-D942947EDC01}" type="pres">
      <dgm:prSet presAssocID="{B10BCC80-1C57-4E75-BD92-98A938F28AE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9AC101-B1D3-4EE1-B4C7-C6921366F218}" type="pres">
      <dgm:prSet presAssocID="{B10BCC80-1C57-4E75-BD92-98A938F28AE9}" presName="divider" presStyleLbl="fgShp" presStyleIdx="0" presStyleCnt="1"/>
      <dgm:spPr/>
    </dgm:pt>
    <dgm:pt modelId="{F117F234-4AF2-4920-92E7-98003B35F8E5}" type="pres">
      <dgm:prSet presAssocID="{5AD1F800-CDB5-4C0C-9262-9E3520598EB6}" presName="downArrow" presStyleLbl="node1" presStyleIdx="0" presStyleCnt="2"/>
      <dgm:spPr/>
    </dgm:pt>
    <dgm:pt modelId="{DC649D9A-3609-4167-B287-A6D1BF8A7D05}" type="pres">
      <dgm:prSet presAssocID="{5AD1F800-CDB5-4C0C-9262-9E3520598EB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0C6F65-F31C-427B-8ECB-6CB4E764EDCF}" type="pres">
      <dgm:prSet presAssocID="{40F97163-206A-4E74-9198-52CF4A0ECC36}" presName="upArrow" presStyleLbl="node1" presStyleIdx="1" presStyleCnt="2"/>
      <dgm:spPr/>
    </dgm:pt>
    <dgm:pt modelId="{6D855CA5-1CB4-40E4-83A6-8023F51DCE7C}" type="pres">
      <dgm:prSet presAssocID="{40F97163-206A-4E74-9198-52CF4A0ECC3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2B46A3-2178-4CCD-BBB4-7E2D82C76852}" srcId="{B10BCC80-1C57-4E75-BD92-98A938F28AE9}" destId="{5AD1F800-CDB5-4C0C-9262-9E3520598EB6}" srcOrd="0" destOrd="0" parTransId="{649B3A38-EF93-43CA-A55D-688C097339BB}" sibTransId="{B22D38DD-344E-47C6-8593-CC27B00A6E7B}"/>
    <dgm:cxn modelId="{8DDC7A52-2848-44C5-83AB-A14331676827}" type="presOf" srcId="{40F97163-206A-4E74-9198-52CF4A0ECC36}" destId="{6D855CA5-1CB4-40E4-83A6-8023F51DCE7C}" srcOrd="0" destOrd="0" presId="urn:microsoft.com/office/officeart/2005/8/layout/arrow3"/>
    <dgm:cxn modelId="{59847AFF-2AEF-4042-87DC-57EA49F45346}" type="presOf" srcId="{5AD1F800-CDB5-4C0C-9262-9E3520598EB6}" destId="{DC649D9A-3609-4167-B287-A6D1BF8A7D05}" srcOrd="0" destOrd="0" presId="urn:microsoft.com/office/officeart/2005/8/layout/arrow3"/>
    <dgm:cxn modelId="{F0CD4914-2C98-4614-B8C6-9669430F1CCC}" type="presOf" srcId="{B10BCC80-1C57-4E75-BD92-98A938F28AE9}" destId="{532F782D-68D4-4F77-805B-D942947EDC01}" srcOrd="0" destOrd="0" presId="urn:microsoft.com/office/officeart/2005/8/layout/arrow3"/>
    <dgm:cxn modelId="{E77C6A62-C497-455A-92A4-7FFD92076013}" srcId="{B10BCC80-1C57-4E75-BD92-98A938F28AE9}" destId="{40F97163-206A-4E74-9198-52CF4A0ECC36}" srcOrd="1" destOrd="0" parTransId="{A63B6FE2-DDD3-4861-A842-6F76ECB4F24D}" sibTransId="{6D758257-C31F-4D1E-9D01-ED1BE6EC10C7}"/>
    <dgm:cxn modelId="{C3E0088F-E4A8-4152-B253-2A888082DC88}" type="presParOf" srcId="{532F782D-68D4-4F77-805B-D942947EDC01}" destId="{5D9AC101-B1D3-4EE1-B4C7-C6921366F218}" srcOrd="0" destOrd="0" presId="urn:microsoft.com/office/officeart/2005/8/layout/arrow3"/>
    <dgm:cxn modelId="{46348DAA-019F-4460-B336-083E42B8C552}" type="presParOf" srcId="{532F782D-68D4-4F77-805B-D942947EDC01}" destId="{F117F234-4AF2-4920-92E7-98003B35F8E5}" srcOrd="1" destOrd="0" presId="urn:microsoft.com/office/officeart/2005/8/layout/arrow3"/>
    <dgm:cxn modelId="{6B8D44D4-E4D0-4505-8125-44E7CB7C1798}" type="presParOf" srcId="{532F782D-68D4-4F77-805B-D942947EDC01}" destId="{DC649D9A-3609-4167-B287-A6D1BF8A7D05}" srcOrd="2" destOrd="0" presId="urn:microsoft.com/office/officeart/2005/8/layout/arrow3"/>
    <dgm:cxn modelId="{B05DA8B5-01A4-4962-BB08-9CAFE58A8672}" type="presParOf" srcId="{532F782D-68D4-4F77-805B-D942947EDC01}" destId="{0E0C6F65-F31C-427B-8ECB-6CB4E764EDCF}" srcOrd="3" destOrd="0" presId="urn:microsoft.com/office/officeart/2005/8/layout/arrow3"/>
    <dgm:cxn modelId="{B3DD6B24-CF78-4456-AEF1-1EBA2EDF953C}" type="presParOf" srcId="{532F782D-68D4-4F77-805B-D942947EDC01}" destId="{6D855CA5-1CB4-40E4-83A6-8023F51DCE7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2BC635-4969-439D-9C47-F644AF95342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F8F7378-A4C5-4DB2-AC86-86CA6588195F}">
      <dgm:prSet phldrT="[Texte]" custT="1"/>
      <dgm:spPr/>
      <dgm:t>
        <a:bodyPr/>
        <a:lstStyle/>
        <a:p>
          <a:endParaRPr lang="fr-FR" sz="1100" b="1" u="sng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EN  PREMIERE</a:t>
          </a:r>
        </a:p>
        <a:p>
          <a:r>
            <a:rPr lang="fr-FR" sz="1700" b="1" u="none" cap="all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</a:t>
          </a:r>
          <a:r>
            <a:rPr lang="fr-FR" sz="1700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ccueil en face à face                               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2ème situation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: Evaluation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des PFMP 3 et 4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(dans l’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organisation)</a:t>
          </a:r>
        </a:p>
      </dgm:t>
    </dgm:pt>
    <dgm:pt modelId="{25AFD23A-D5C1-4BCE-A099-C957E4B26114}" type="parTrans" cxnId="{47A1013F-AA50-4D04-BDFB-F6A4839E323A}">
      <dgm:prSet/>
      <dgm:spPr/>
      <dgm:t>
        <a:bodyPr/>
        <a:lstStyle/>
        <a:p>
          <a:endParaRPr lang="fr-FR"/>
        </a:p>
      </dgm:t>
    </dgm:pt>
    <dgm:pt modelId="{3913CAB5-8F36-4CDC-AC5D-D772B151C2A0}" type="sibTrans" cxnId="{47A1013F-AA50-4D04-BDFB-F6A4839E323A}">
      <dgm:prSet/>
      <dgm:spPr/>
      <dgm:t>
        <a:bodyPr/>
        <a:lstStyle/>
        <a:p>
          <a:endParaRPr lang="fr-FR"/>
        </a:p>
      </dgm:t>
    </dgm:pt>
    <dgm:pt modelId="{11D34305-E86C-495C-A960-DCDFDA589A93}">
      <dgm:prSet phldrT="[Texte]" custT="1"/>
      <dgm:spPr/>
      <dgm:t>
        <a:bodyPr/>
        <a:lstStyle/>
        <a:p>
          <a:r>
            <a:rPr lang="fr-FR" sz="1800" b="1" u="sng" cap="all" baseline="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Fin du </a:t>
          </a:r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PREMIER </a:t>
          </a:r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SEMESTRE DE </a:t>
          </a:r>
          <a:r>
            <a:rPr lang="fr-FR" sz="18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TERMINALE </a:t>
          </a:r>
          <a:r>
            <a:rPr lang="fr-FR" sz="1700" b="1" u="none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fr-FR" sz="1700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Accueil </a:t>
          </a:r>
          <a:r>
            <a:rPr lang="fr-FR" sz="1700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en face à face                               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1ère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situation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(au </a:t>
          </a:r>
          <a:r>
            <a: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lycée)</a:t>
          </a:r>
        </a:p>
      </dgm:t>
    </dgm:pt>
    <dgm:pt modelId="{102C0CF7-2BA0-4D5B-924F-31520D1BFEE8}" type="parTrans" cxnId="{830FBA73-F44D-487A-B4D7-B00ECCACC3D1}">
      <dgm:prSet/>
      <dgm:spPr/>
      <dgm:t>
        <a:bodyPr/>
        <a:lstStyle/>
        <a:p>
          <a:endParaRPr lang="fr-FR"/>
        </a:p>
      </dgm:t>
    </dgm:pt>
    <dgm:pt modelId="{68E2E9A3-114F-4190-A55D-BB5E5B20EEAC}" type="sibTrans" cxnId="{830FBA73-F44D-487A-B4D7-B00ECCACC3D1}">
      <dgm:prSet/>
      <dgm:spPr/>
      <dgm:t>
        <a:bodyPr/>
        <a:lstStyle/>
        <a:p>
          <a:endParaRPr lang="fr-FR"/>
        </a:p>
      </dgm:t>
    </dgm:pt>
    <dgm:pt modelId="{83FB8EA3-CE80-4CC1-BFCE-FDE1A2D3EAE6}" type="pres">
      <dgm:prSet presAssocID="{792BC635-4969-439D-9C47-F644AF9534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C30E11-C8A7-4191-B838-6FA6D3E4D476}" type="pres">
      <dgm:prSet presAssocID="{792BC635-4969-439D-9C47-F644AF95342C}" presName="divider" presStyleLbl="fgShp" presStyleIdx="0" presStyleCnt="1"/>
      <dgm:spPr/>
    </dgm:pt>
    <dgm:pt modelId="{4E32DE52-1B0B-4F25-8217-B555C1D2F4BD}" type="pres">
      <dgm:prSet presAssocID="{5F8F7378-A4C5-4DB2-AC86-86CA6588195F}" presName="downArrow" presStyleLbl="node1" presStyleIdx="0" presStyleCnt="2"/>
      <dgm:spPr/>
    </dgm:pt>
    <dgm:pt modelId="{8B2EC6B7-ADA8-4361-BC17-EA95A56904FC}" type="pres">
      <dgm:prSet presAssocID="{5F8F7378-A4C5-4DB2-AC86-86CA6588195F}" presName="downArrowText" presStyleLbl="revTx" presStyleIdx="0" presStyleCnt="2" custScaleX="1499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9B5E11-B99E-4AD9-A2BF-DFED892AC6E2}" type="pres">
      <dgm:prSet presAssocID="{11D34305-E86C-495C-A960-DCDFDA589A93}" presName="upArrow" presStyleLbl="node1" presStyleIdx="1" presStyleCnt="2"/>
      <dgm:spPr/>
    </dgm:pt>
    <dgm:pt modelId="{C6AFE085-BA1C-47A1-8CCA-E3D859C898EB}" type="pres">
      <dgm:prSet presAssocID="{11D34305-E86C-495C-A960-DCDFDA589A93}" presName="upArrowText" presStyleLbl="revTx" presStyleIdx="1" presStyleCnt="2" custScaleX="1451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CF83C1-E8B5-41CF-9196-5D3E3143F35E}" type="presOf" srcId="{792BC635-4969-439D-9C47-F644AF95342C}" destId="{83FB8EA3-CE80-4CC1-BFCE-FDE1A2D3EAE6}" srcOrd="0" destOrd="0" presId="urn:microsoft.com/office/officeart/2005/8/layout/arrow3"/>
    <dgm:cxn modelId="{47A1013F-AA50-4D04-BDFB-F6A4839E323A}" srcId="{792BC635-4969-439D-9C47-F644AF95342C}" destId="{5F8F7378-A4C5-4DB2-AC86-86CA6588195F}" srcOrd="0" destOrd="0" parTransId="{25AFD23A-D5C1-4BCE-A099-C957E4B26114}" sibTransId="{3913CAB5-8F36-4CDC-AC5D-D772B151C2A0}"/>
    <dgm:cxn modelId="{CE040F88-A828-42B1-A1AE-9DC9B46F5B06}" type="presOf" srcId="{11D34305-E86C-495C-A960-DCDFDA589A93}" destId="{C6AFE085-BA1C-47A1-8CCA-E3D859C898EB}" srcOrd="0" destOrd="0" presId="urn:microsoft.com/office/officeart/2005/8/layout/arrow3"/>
    <dgm:cxn modelId="{78C7870D-0094-4280-9971-74F9BB225F66}" type="presOf" srcId="{5F8F7378-A4C5-4DB2-AC86-86CA6588195F}" destId="{8B2EC6B7-ADA8-4361-BC17-EA95A56904FC}" srcOrd="0" destOrd="0" presId="urn:microsoft.com/office/officeart/2005/8/layout/arrow3"/>
    <dgm:cxn modelId="{830FBA73-F44D-487A-B4D7-B00ECCACC3D1}" srcId="{792BC635-4969-439D-9C47-F644AF95342C}" destId="{11D34305-E86C-495C-A960-DCDFDA589A93}" srcOrd="1" destOrd="0" parTransId="{102C0CF7-2BA0-4D5B-924F-31520D1BFEE8}" sibTransId="{68E2E9A3-114F-4190-A55D-BB5E5B20EEAC}"/>
    <dgm:cxn modelId="{CC321ED6-E4CB-429C-8042-0AF7A4937A1A}" type="presParOf" srcId="{83FB8EA3-CE80-4CC1-BFCE-FDE1A2D3EAE6}" destId="{80C30E11-C8A7-4191-B838-6FA6D3E4D476}" srcOrd="0" destOrd="0" presId="urn:microsoft.com/office/officeart/2005/8/layout/arrow3"/>
    <dgm:cxn modelId="{EB2E7BD3-8550-42B0-8773-6A88F4803EF7}" type="presParOf" srcId="{83FB8EA3-CE80-4CC1-BFCE-FDE1A2D3EAE6}" destId="{4E32DE52-1B0B-4F25-8217-B555C1D2F4BD}" srcOrd="1" destOrd="0" presId="urn:microsoft.com/office/officeart/2005/8/layout/arrow3"/>
    <dgm:cxn modelId="{42AF7633-B3FD-4FAC-9A0A-DD2A98373F92}" type="presParOf" srcId="{83FB8EA3-CE80-4CC1-BFCE-FDE1A2D3EAE6}" destId="{8B2EC6B7-ADA8-4361-BC17-EA95A56904FC}" srcOrd="2" destOrd="0" presId="urn:microsoft.com/office/officeart/2005/8/layout/arrow3"/>
    <dgm:cxn modelId="{EA1E2905-CB54-4585-A220-70CB9847CD2E}" type="presParOf" srcId="{83FB8EA3-CE80-4CC1-BFCE-FDE1A2D3EAE6}" destId="{EE9B5E11-B99E-4AD9-A2BF-DFED892AC6E2}" srcOrd="3" destOrd="0" presId="urn:microsoft.com/office/officeart/2005/8/layout/arrow3"/>
    <dgm:cxn modelId="{E6ECE7C2-D519-40C8-8889-836EAB85BF09}" type="presParOf" srcId="{83FB8EA3-CE80-4CC1-BFCE-FDE1A2D3EAE6}" destId="{C6AFE085-BA1C-47A1-8CCA-E3D859C898E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43B5CF-AD56-41AB-A7C4-BA63959075C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535C4F-A22C-4508-A179-3F7E27E049D5}">
      <dgm:prSet phldrT="[Texte]" custT="1"/>
      <dgm:spPr/>
      <dgm:t>
        <a:bodyPr/>
        <a:lstStyle/>
        <a:p>
          <a:r>
            <a:rPr lang="fr-FR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Epreuve </a:t>
          </a:r>
          <a:r>
            <a:rPr lang="fr-FR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fr-FR" sz="2000" b="0" u="non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fr-F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Analyse de la fonction accueil et projet d’amélioration </a:t>
          </a:r>
          <a:endParaRPr lang="fr-FR" sz="20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fr-F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</a:t>
          </a:r>
          <a:r>
            <a:rPr lang="fr-FR" sz="2000" b="1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ère</a:t>
          </a:r>
          <a:r>
            <a:rPr lang="fr-F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situation </a:t>
          </a:r>
          <a:r>
            <a: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diagnostic de la fonction accueil          </a:t>
          </a:r>
          <a:r>
            <a: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(dans l’ </a:t>
          </a:r>
          <a:r>
            <a:rPr 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organisation</a:t>
          </a:r>
          <a:r>
            <a:rPr lang="fr-F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fr-FR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8187E33-C156-4D52-B428-19C9702A9B78}" type="parTrans" cxnId="{F8E822A4-2700-4304-9BE3-23CCEAA81517}">
      <dgm:prSet/>
      <dgm:spPr/>
      <dgm:t>
        <a:bodyPr/>
        <a:lstStyle/>
        <a:p>
          <a:endParaRPr lang="fr-FR"/>
        </a:p>
      </dgm:t>
    </dgm:pt>
    <dgm:pt modelId="{01778FF8-4C66-4133-8646-35381C69EB7A}" type="sibTrans" cxnId="{F8E822A4-2700-4304-9BE3-23CCEAA81517}">
      <dgm:prSet/>
      <dgm:spPr/>
      <dgm:t>
        <a:bodyPr/>
        <a:lstStyle/>
        <a:p>
          <a:endParaRPr lang="fr-FR"/>
        </a:p>
      </dgm:t>
    </dgm:pt>
    <dgm:pt modelId="{01582FFD-F7A8-4FCA-AE69-56BDE05B29CE}">
      <dgm:prSet phldrT="[Texte]" custT="1"/>
      <dgm:spPr/>
      <dgm:t>
        <a:bodyPr/>
        <a:lstStyle/>
        <a:p>
          <a:pPr algn="l"/>
          <a:r>
            <a: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Traiter toutes les Activités de  A3 </a:t>
          </a:r>
          <a:r>
            <a: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restantes : </a:t>
          </a:r>
          <a:r>
            <a: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A3.2           (T 32.2) – A3.3 </a:t>
          </a:r>
          <a:endParaRPr lang="fr-FR" sz="2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A115CB01-6A34-465D-8BDC-E0F0F3EFB869}" type="parTrans" cxnId="{0CD64B9B-2E6B-4B86-AC6B-CE91AA370102}">
      <dgm:prSet/>
      <dgm:spPr/>
      <dgm:t>
        <a:bodyPr/>
        <a:lstStyle/>
        <a:p>
          <a:endParaRPr lang="fr-FR"/>
        </a:p>
      </dgm:t>
    </dgm:pt>
    <dgm:pt modelId="{9108C1F2-8968-44E8-A5C6-A8BC474E2045}" type="sibTrans" cxnId="{0CD64B9B-2E6B-4B86-AC6B-CE91AA370102}">
      <dgm:prSet/>
      <dgm:spPr/>
      <dgm:t>
        <a:bodyPr/>
        <a:lstStyle/>
        <a:p>
          <a:endParaRPr lang="fr-FR"/>
        </a:p>
      </dgm:t>
    </dgm:pt>
    <dgm:pt modelId="{339B96F5-25B6-4643-9972-FBD77DB77584}" type="pres">
      <dgm:prSet presAssocID="{D043B5CF-AD56-41AB-A7C4-BA63959075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4594F1-C9E7-4E7E-BE1B-B45F8707E2B6}" type="pres">
      <dgm:prSet presAssocID="{D043B5CF-AD56-41AB-A7C4-BA63959075C1}" presName="divider" presStyleLbl="fgShp" presStyleIdx="0" presStyleCnt="1" custScaleX="98219" custScaleY="74961"/>
      <dgm:spPr/>
    </dgm:pt>
    <dgm:pt modelId="{B609FAE5-38D3-480D-A4A4-FBF5D29786F1}" type="pres">
      <dgm:prSet presAssocID="{DB535C4F-A22C-4508-A179-3F7E27E049D5}" presName="downArrow" presStyleLbl="node1" presStyleIdx="0" presStyleCnt="2"/>
      <dgm:spPr/>
    </dgm:pt>
    <dgm:pt modelId="{A3303F48-F4D0-410F-8A11-856DA5A2E1B6}" type="pres">
      <dgm:prSet presAssocID="{DB535C4F-A22C-4508-A179-3F7E27E049D5}" presName="downArrowText" presStyleLbl="revTx" presStyleIdx="0" presStyleCnt="2" custScaleX="123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157B27-1417-477D-9C46-202317E2159D}" type="pres">
      <dgm:prSet presAssocID="{01582FFD-F7A8-4FCA-AE69-56BDE05B29CE}" presName="upArrow" presStyleLbl="node1" presStyleIdx="1" presStyleCnt="2"/>
      <dgm:spPr/>
    </dgm:pt>
    <dgm:pt modelId="{940F49C0-8D37-4B22-B452-4BAF642C025C}" type="pres">
      <dgm:prSet presAssocID="{01582FFD-F7A8-4FCA-AE69-56BDE05B29C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D64B9B-2E6B-4B86-AC6B-CE91AA370102}" srcId="{D043B5CF-AD56-41AB-A7C4-BA63959075C1}" destId="{01582FFD-F7A8-4FCA-AE69-56BDE05B29CE}" srcOrd="1" destOrd="0" parTransId="{A115CB01-6A34-465D-8BDC-E0F0F3EFB869}" sibTransId="{9108C1F2-8968-44E8-A5C6-A8BC474E2045}"/>
    <dgm:cxn modelId="{EC010DEE-ABB2-4B6A-9A14-116B0DED8308}" type="presOf" srcId="{D043B5CF-AD56-41AB-A7C4-BA63959075C1}" destId="{339B96F5-25B6-4643-9972-FBD77DB77584}" srcOrd="0" destOrd="0" presId="urn:microsoft.com/office/officeart/2005/8/layout/arrow3"/>
    <dgm:cxn modelId="{F8E822A4-2700-4304-9BE3-23CCEAA81517}" srcId="{D043B5CF-AD56-41AB-A7C4-BA63959075C1}" destId="{DB535C4F-A22C-4508-A179-3F7E27E049D5}" srcOrd="0" destOrd="0" parTransId="{D8187E33-C156-4D52-B428-19C9702A9B78}" sibTransId="{01778FF8-4C66-4133-8646-35381C69EB7A}"/>
    <dgm:cxn modelId="{811D7359-59C8-42AE-9344-EF8A25789E66}" type="presOf" srcId="{DB535C4F-A22C-4508-A179-3F7E27E049D5}" destId="{A3303F48-F4D0-410F-8A11-856DA5A2E1B6}" srcOrd="0" destOrd="0" presId="urn:microsoft.com/office/officeart/2005/8/layout/arrow3"/>
    <dgm:cxn modelId="{8368F1B8-DEEC-4BEC-969A-EF4B38233230}" type="presOf" srcId="{01582FFD-F7A8-4FCA-AE69-56BDE05B29CE}" destId="{940F49C0-8D37-4B22-B452-4BAF642C025C}" srcOrd="0" destOrd="0" presId="urn:microsoft.com/office/officeart/2005/8/layout/arrow3"/>
    <dgm:cxn modelId="{902BE290-E3D9-4CB2-8C1C-5FBC5880C852}" type="presParOf" srcId="{339B96F5-25B6-4643-9972-FBD77DB77584}" destId="{384594F1-C9E7-4E7E-BE1B-B45F8707E2B6}" srcOrd="0" destOrd="0" presId="urn:microsoft.com/office/officeart/2005/8/layout/arrow3"/>
    <dgm:cxn modelId="{A5042E8E-C961-43D6-8506-218C60802E59}" type="presParOf" srcId="{339B96F5-25B6-4643-9972-FBD77DB77584}" destId="{B609FAE5-38D3-480D-A4A4-FBF5D29786F1}" srcOrd="1" destOrd="0" presId="urn:microsoft.com/office/officeart/2005/8/layout/arrow3"/>
    <dgm:cxn modelId="{8B8DBBBE-56A5-4A76-990C-92761EFE3A92}" type="presParOf" srcId="{339B96F5-25B6-4643-9972-FBD77DB77584}" destId="{A3303F48-F4D0-410F-8A11-856DA5A2E1B6}" srcOrd="2" destOrd="0" presId="urn:microsoft.com/office/officeart/2005/8/layout/arrow3"/>
    <dgm:cxn modelId="{8B2333C8-1640-482F-AC7D-B8295A11B029}" type="presParOf" srcId="{339B96F5-25B6-4643-9972-FBD77DB77584}" destId="{88157B27-1417-477D-9C46-202317E2159D}" srcOrd="3" destOrd="0" presId="urn:microsoft.com/office/officeart/2005/8/layout/arrow3"/>
    <dgm:cxn modelId="{322FBC69-342D-41C1-A5C5-2BF20E73718A}" type="presParOf" srcId="{339B96F5-25B6-4643-9972-FBD77DB77584}" destId="{940F49C0-8D37-4B22-B452-4BAF642C025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D8E8B-CBF7-4682-BEBB-D8F48CD0B56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07D003A6-4A28-49D3-8C50-14E2F6012F10}">
      <dgm:prSet phldrT="[Texte]" custT="1"/>
      <dgm:spPr/>
      <dgm:t>
        <a:bodyPr/>
        <a:lstStyle/>
        <a:p>
          <a:r>
            <a:rPr lang="fr-FR" sz="1400" dirty="0" smtClean="0">
              <a:latin typeface="Arial" pitchFamily="34" charset="0"/>
              <a:cs typeface="Arial" pitchFamily="34" charset="0"/>
            </a:rPr>
            <a:t>A5</a:t>
          </a:r>
        </a:p>
        <a:p>
          <a:r>
            <a:rPr lang="fr-FR" sz="1400" dirty="0" smtClean="0">
              <a:latin typeface="Arial" pitchFamily="34" charset="0"/>
              <a:cs typeface="Arial" pitchFamily="34" charset="0"/>
            </a:rPr>
            <a:t>Activités administratives </a:t>
          </a:r>
        </a:p>
        <a:p>
          <a:endParaRPr lang="fr-FR" sz="1400" dirty="0">
            <a:latin typeface="Arial" pitchFamily="34" charset="0"/>
            <a:cs typeface="Arial" pitchFamily="34" charset="0"/>
          </a:endParaRPr>
        </a:p>
      </dgm:t>
    </dgm:pt>
    <dgm:pt modelId="{5B29382D-BA47-461B-92ED-9D2EAA8BDB57}" type="parTrans" cxnId="{61D7AE09-4A50-44AE-AA26-ECE8C3EED3EB}">
      <dgm:prSet/>
      <dgm:spPr/>
      <dgm:t>
        <a:bodyPr/>
        <a:lstStyle/>
        <a:p>
          <a:endParaRPr lang="fr-FR"/>
        </a:p>
      </dgm:t>
    </dgm:pt>
    <dgm:pt modelId="{E7C57B68-C4CC-44C6-9BE2-11DEAF0ABF56}" type="sibTrans" cxnId="{61D7AE09-4A50-44AE-AA26-ECE8C3EED3EB}">
      <dgm:prSet/>
      <dgm:spPr/>
      <dgm:t>
        <a:bodyPr/>
        <a:lstStyle/>
        <a:p>
          <a:endParaRPr lang="fr-FR"/>
        </a:p>
      </dgm:t>
    </dgm:pt>
    <dgm:pt modelId="{A990C3A9-DF5B-43EB-8F1B-0262AB992C33}">
      <dgm:prSet phldrT="[Texte]"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A4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Vente de services ou produits liés à la vente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C334FACC-F678-41D8-98EE-5760F23BC2AE}" type="parTrans" cxnId="{8C80B6D6-2F9B-4810-AE97-53782ED01FCF}">
      <dgm:prSet/>
      <dgm:spPr/>
      <dgm:t>
        <a:bodyPr/>
        <a:lstStyle/>
        <a:p>
          <a:endParaRPr lang="fr-FR"/>
        </a:p>
      </dgm:t>
    </dgm:pt>
    <dgm:pt modelId="{CD6C2121-F8FB-4CD8-9181-FFF7DAF8A13A}" type="sibTrans" cxnId="{8C80B6D6-2F9B-4810-AE97-53782ED01FCF}">
      <dgm:prSet/>
      <dgm:spPr/>
      <dgm:t>
        <a:bodyPr/>
        <a:lstStyle/>
        <a:p>
          <a:endParaRPr lang="fr-FR"/>
        </a:p>
      </dgm:t>
    </dgm:pt>
    <dgm:pt modelId="{C0C5EECC-5A11-414A-A9B4-5277E3904CB0}">
      <dgm:prSet phldrT="[Texte]"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A3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La gestion de la fonction accueil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917CD691-5488-49A5-AEDF-FA3A31CB3C0C}" type="parTrans" cxnId="{B983741E-9BE6-4CCE-96A9-95AD200E971E}">
      <dgm:prSet/>
      <dgm:spPr/>
      <dgm:t>
        <a:bodyPr/>
        <a:lstStyle/>
        <a:p>
          <a:endParaRPr lang="fr-FR"/>
        </a:p>
      </dgm:t>
    </dgm:pt>
    <dgm:pt modelId="{F92840B2-B391-41C8-96D7-C6C55CE39711}" type="sibTrans" cxnId="{B983741E-9BE6-4CCE-96A9-95AD200E971E}">
      <dgm:prSet/>
      <dgm:spPr/>
      <dgm:t>
        <a:bodyPr/>
        <a:lstStyle/>
        <a:p>
          <a:endParaRPr lang="fr-FR"/>
        </a:p>
      </dgm:t>
    </dgm:pt>
    <dgm:pt modelId="{B70258E8-749C-4E28-9B13-E21974C89660}" type="pres">
      <dgm:prSet presAssocID="{133D8E8B-CBF7-4682-BEBB-D8F48CD0B56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EA97C18-E77A-44A3-9539-94989D730292}" type="pres">
      <dgm:prSet presAssocID="{07D003A6-4A28-49D3-8C50-14E2F6012F1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DBE9B5-333E-48B3-AF52-7303BF62DC76}" type="pres">
      <dgm:prSet presAssocID="{07D003A6-4A28-49D3-8C50-14E2F6012F10}" presName="gear1srcNode" presStyleLbl="node1" presStyleIdx="0" presStyleCnt="3"/>
      <dgm:spPr/>
      <dgm:t>
        <a:bodyPr/>
        <a:lstStyle/>
        <a:p>
          <a:endParaRPr lang="fr-FR"/>
        </a:p>
      </dgm:t>
    </dgm:pt>
    <dgm:pt modelId="{DC84290F-64FE-4110-824C-84F4C2CEF83C}" type="pres">
      <dgm:prSet presAssocID="{07D003A6-4A28-49D3-8C50-14E2F6012F10}" presName="gear1dstNode" presStyleLbl="node1" presStyleIdx="0" presStyleCnt="3"/>
      <dgm:spPr/>
      <dgm:t>
        <a:bodyPr/>
        <a:lstStyle/>
        <a:p>
          <a:endParaRPr lang="fr-FR"/>
        </a:p>
      </dgm:t>
    </dgm:pt>
    <dgm:pt modelId="{9377B8D8-F776-4D5D-8986-3CBA342F21EB}" type="pres">
      <dgm:prSet presAssocID="{A990C3A9-DF5B-43EB-8F1B-0262AB992C3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C96AC2-628F-4592-A0B9-A15ED7B09154}" type="pres">
      <dgm:prSet presAssocID="{A990C3A9-DF5B-43EB-8F1B-0262AB992C33}" presName="gear2srcNode" presStyleLbl="node1" presStyleIdx="1" presStyleCnt="3"/>
      <dgm:spPr/>
      <dgm:t>
        <a:bodyPr/>
        <a:lstStyle/>
        <a:p>
          <a:endParaRPr lang="fr-FR"/>
        </a:p>
      </dgm:t>
    </dgm:pt>
    <dgm:pt modelId="{400F81D0-F4BA-4118-96EC-E5D1FF7890EA}" type="pres">
      <dgm:prSet presAssocID="{A990C3A9-DF5B-43EB-8F1B-0262AB992C33}" presName="gear2dstNode" presStyleLbl="node1" presStyleIdx="1" presStyleCnt="3"/>
      <dgm:spPr/>
      <dgm:t>
        <a:bodyPr/>
        <a:lstStyle/>
        <a:p>
          <a:endParaRPr lang="fr-FR"/>
        </a:p>
      </dgm:t>
    </dgm:pt>
    <dgm:pt modelId="{09845914-1E76-4013-97F0-64BA5499CAE4}" type="pres">
      <dgm:prSet presAssocID="{C0C5EECC-5A11-414A-A9B4-5277E3904CB0}" presName="gear3" presStyleLbl="node1" presStyleIdx="2" presStyleCnt="3"/>
      <dgm:spPr/>
      <dgm:t>
        <a:bodyPr/>
        <a:lstStyle/>
        <a:p>
          <a:endParaRPr lang="fr-FR"/>
        </a:p>
      </dgm:t>
    </dgm:pt>
    <dgm:pt modelId="{70295782-9EB0-43AC-AD40-BCBA8826579F}" type="pres">
      <dgm:prSet presAssocID="{C0C5EECC-5A11-414A-A9B4-5277E3904CB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B49802-1CAA-4793-9A58-9F8C5E37860A}" type="pres">
      <dgm:prSet presAssocID="{C0C5EECC-5A11-414A-A9B4-5277E3904CB0}" presName="gear3srcNode" presStyleLbl="node1" presStyleIdx="2" presStyleCnt="3"/>
      <dgm:spPr/>
      <dgm:t>
        <a:bodyPr/>
        <a:lstStyle/>
        <a:p>
          <a:endParaRPr lang="fr-FR"/>
        </a:p>
      </dgm:t>
    </dgm:pt>
    <dgm:pt modelId="{CEE53320-A909-4855-A3F0-5C3C7B7A8C5D}" type="pres">
      <dgm:prSet presAssocID="{C0C5EECC-5A11-414A-A9B4-5277E3904CB0}" presName="gear3dstNode" presStyleLbl="node1" presStyleIdx="2" presStyleCnt="3"/>
      <dgm:spPr/>
      <dgm:t>
        <a:bodyPr/>
        <a:lstStyle/>
        <a:p>
          <a:endParaRPr lang="fr-FR"/>
        </a:p>
      </dgm:t>
    </dgm:pt>
    <dgm:pt modelId="{E6254822-FE17-4276-BCF8-BD0D0FFEB5CB}" type="pres">
      <dgm:prSet presAssocID="{E7C57B68-C4CC-44C6-9BE2-11DEAF0ABF56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57243068-4DE9-4D43-BF37-01454853EB2F}" type="pres">
      <dgm:prSet presAssocID="{CD6C2121-F8FB-4CD8-9181-FFF7DAF8A13A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0C9188F0-B7C1-4683-B163-81EB04385F50}" type="pres">
      <dgm:prSet presAssocID="{F92840B2-B391-41C8-96D7-C6C55CE39711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B84EF0B5-402D-4236-8986-C528D73A313B}" type="presOf" srcId="{C0C5EECC-5A11-414A-A9B4-5277E3904CB0}" destId="{70295782-9EB0-43AC-AD40-BCBA8826579F}" srcOrd="1" destOrd="0" presId="urn:microsoft.com/office/officeart/2005/8/layout/gear1"/>
    <dgm:cxn modelId="{F1CAA318-43EC-443C-AB41-343120E69DE5}" type="presOf" srcId="{C0C5EECC-5A11-414A-A9B4-5277E3904CB0}" destId="{09845914-1E76-4013-97F0-64BA5499CAE4}" srcOrd="0" destOrd="0" presId="urn:microsoft.com/office/officeart/2005/8/layout/gear1"/>
    <dgm:cxn modelId="{9DAAA8B0-515E-44A8-93D3-868189AF29CB}" type="presOf" srcId="{E7C57B68-C4CC-44C6-9BE2-11DEAF0ABF56}" destId="{E6254822-FE17-4276-BCF8-BD0D0FFEB5CB}" srcOrd="0" destOrd="0" presId="urn:microsoft.com/office/officeart/2005/8/layout/gear1"/>
    <dgm:cxn modelId="{967D4FB8-0B92-4809-9D52-67E267B7C422}" type="presOf" srcId="{F92840B2-B391-41C8-96D7-C6C55CE39711}" destId="{0C9188F0-B7C1-4683-B163-81EB04385F50}" srcOrd="0" destOrd="0" presId="urn:microsoft.com/office/officeart/2005/8/layout/gear1"/>
    <dgm:cxn modelId="{CC692914-3355-4BF7-94D6-A5BCC2E0C41F}" type="presOf" srcId="{07D003A6-4A28-49D3-8C50-14E2F6012F10}" destId="{2CDBE9B5-333E-48B3-AF52-7303BF62DC76}" srcOrd="1" destOrd="0" presId="urn:microsoft.com/office/officeart/2005/8/layout/gear1"/>
    <dgm:cxn modelId="{ECF37D7D-DB7F-4C5C-AA34-842AAB994B0B}" type="presOf" srcId="{A990C3A9-DF5B-43EB-8F1B-0262AB992C33}" destId="{9377B8D8-F776-4D5D-8986-3CBA342F21EB}" srcOrd="0" destOrd="0" presId="urn:microsoft.com/office/officeart/2005/8/layout/gear1"/>
    <dgm:cxn modelId="{8C80B6D6-2F9B-4810-AE97-53782ED01FCF}" srcId="{133D8E8B-CBF7-4682-BEBB-D8F48CD0B56D}" destId="{A990C3A9-DF5B-43EB-8F1B-0262AB992C33}" srcOrd="1" destOrd="0" parTransId="{C334FACC-F678-41D8-98EE-5760F23BC2AE}" sibTransId="{CD6C2121-F8FB-4CD8-9181-FFF7DAF8A13A}"/>
    <dgm:cxn modelId="{C988B67A-553E-4356-A369-1325203F7164}" type="presOf" srcId="{A990C3A9-DF5B-43EB-8F1B-0262AB992C33}" destId="{88C96AC2-628F-4592-A0B9-A15ED7B09154}" srcOrd="1" destOrd="0" presId="urn:microsoft.com/office/officeart/2005/8/layout/gear1"/>
    <dgm:cxn modelId="{0D61E95B-D5B2-4819-994F-B81094F27759}" type="presOf" srcId="{C0C5EECC-5A11-414A-A9B4-5277E3904CB0}" destId="{15B49802-1CAA-4793-9A58-9F8C5E37860A}" srcOrd="2" destOrd="0" presId="urn:microsoft.com/office/officeart/2005/8/layout/gear1"/>
    <dgm:cxn modelId="{03D76635-22FE-4BBF-BB2C-050306B87DDD}" type="presOf" srcId="{07D003A6-4A28-49D3-8C50-14E2F6012F10}" destId="{7EA97C18-E77A-44A3-9539-94989D730292}" srcOrd="0" destOrd="0" presId="urn:microsoft.com/office/officeart/2005/8/layout/gear1"/>
    <dgm:cxn modelId="{B983741E-9BE6-4CCE-96A9-95AD200E971E}" srcId="{133D8E8B-CBF7-4682-BEBB-D8F48CD0B56D}" destId="{C0C5EECC-5A11-414A-A9B4-5277E3904CB0}" srcOrd="2" destOrd="0" parTransId="{917CD691-5488-49A5-AEDF-FA3A31CB3C0C}" sibTransId="{F92840B2-B391-41C8-96D7-C6C55CE39711}"/>
    <dgm:cxn modelId="{8C7E45A3-79E7-486C-BC47-CC9EAF66FCC0}" type="presOf" srcId="{C0C5EECC-5A11-414A-A9B4-5277E3904CB0}" destId="{CEE53320-A909-4855-A3F0-5C3C7B7A8C5D}" srcOrd="3" destOrd="0" presId="urn:microsoft.com/office/officeart/2005/8/layout/gear1"/>
    <dgm:cxn modelId="{495039AF-0F12-490D-8D43-56D84CD1B75A}" type="presOf" srcId="{07D003A6-4A28-49D3-8C50-14E2F6012F10}" destId="{DC84290F-64FE-4110-824C-84F4C2CEF83C}" srcOrd="2" destOrd="0" presId="urn:microsoft.com/office/officeart/2005/8/layout/gear1"/>
    <dgm:cxn modelId="{E820A3E1-1AD4-48B6-A9AA-3D1C37DDE8B4}" type="presOf" srcId="{A990C3A9-DF5B-43EB-8F1B-0262AB992C33}" destId="{400F81D0-F4BA-4118-96EC-E5D1FF7890EA}" srcOrd="2" destOrd="0" presId="urn:microsoft.com/office/officeart/2005/8/layout/gear1"/>
    <dgm:cxn modelId="{510805B9-8650-4187-9730-0DC2E0D23265}" type="presOf" srcId="{133D8E8B-CBF7-4682-BEBB-D8F48CD0B56D}" destId="{B70258E8-749C-4E28-9B13-E21974C89660}" srcOrd="0" destOrd="0" presId="urn:microsoft.com/office/officeart/2005/8/layout/gear1"/>
    <dgm:cxn modelId="{61D7AE09-4A50-44AE-AA26-ECE8C3EED3EB}" srcId="{133D8E8B-CBF7-4682-BEBB-D8F48CD0B56D}" destId="{07D003A6-4A28-49D3-8C50-14E2F6012F10}" srcOrd="0" destOrd="0" parTransId="{5B29382D-BA47-461B-92ED-9D2EAA8BDB57}" sibTransId="{E7C57B68-C4CC-44C6-9BE2-11DEAF0ABF56}"/>
    <dgm:cxn modelId="{DB393191-339D-4A52-A1F2-71E4A0890B6F}" type="presOf" srcId="{CD6C2121-F8FB-4CD8-9181-FFF7DAF8A13A}" destId="{57243068-4DE9-4D43-BF37-01454853EB2F}" srcOrd="0" destOrd="0" presId="urn:microsoft.com/office/officeart/2005/8/layout/gear1"/>
    <dgm:cxn modelId="{5107FB0D-36D4-4E80-86A3-5227F0CA3042}" type="presParOf" srcId="{B70258E8-749C-4E28-9B13-E21974C89660}" destId="{7EA97C18-E77A-44A3-9539-94989D730292}" srcOrd="0" destOrd="0" presId="urn:microsoft.com/office/officeart/2005/8/layout/gear1"/>
    <dgm:cxn modelId="{50320267-4447-47F0-88B4-CCDB94C30D46}" type="presParOf" srcId="{B70258E8-749C-4E28-9B13-E21974C89660}" destId="{2CDBE9B5-333E-48B3-AF52-7303BF62DC76}" srcOrd="1" destOrd="0" presId="urn:microsoft.com/office/officeart/2005/8/layout/gear1"/>
    <dgm:cxn modelId="{249424CA-4C35-4169-9C02-E651E3C609A5}" type="presParOf" srcId="{B70258E8-749C-4E28-9B13-E21974C89660}" destId="{DC84290F-64FE-4110-824C-84F4C2CEF83C}" srcOrd="2" destOrd="0" presId="urn:microsoft.com/office/officeart/2005/8/layout/gear1"/>
    <dgm:cxn modelId="{7FB68088-A7F3-4E38-A46F-774D49489778}" type="presParOf" srcId="{B70258E8-749C-4E28-9B13-E21974C89660}" destId="{9377B8D8-F776-4D5D-8986-3CBA342F21EB}" srcOrd="3" destOrd="0" presId="urn:microsoft.com/office/officeart/2005/8/layout/gear1"/>
    <dgm:cxn modelId="{3C61090C-7BB6-4DF6-8E5D-6D81B9F08A72}" type="presParOf" srcId="{B70258E8-749C-4E28-9B13-E21974C89660}" destId="{88C96AC2-628F-4592-A0B9-A15ED7B09154}" srcOrd="4" destOrd="0" presId="urn:microsoft.com/office/officeart/2005/8/layout/gear1"/>
    <dgm:cxn modelId="{85438D92-2F66-4C3C-969E-0062128E7719}" type="presParOf" srcId="{B70258E8-749C-4E28-9B13-E21974C89660}" destId="{400F81D0-F4BA-4118-96EC-E5D1FF7890EA}" srcOrd="5" destOrd="0" presId="urn:microsoft.com/office/officeart/2005/8/layout/gear1"/>
    <dgm:cxn modelId="{18D98768-5983-4689-9DF0-74CDEFC2A86A}" type="presParOf" srcId="{B70258E8-749C-4E28-9B13-E21974C89660}" destId="{09845914-1E76-4013-97F0-64BA5499CAE4}" srcOrd="6" destOrd="0" presId="urn:microsoft.com/office/officeart/2005/8/layout/gear1"/>
    <dgm:cxn modelId="{12D2D1E6-E8BD-4F4C-9C89-846E46E6201F}" type="presParOf" srcId="{B70258E8-749C-4E28-9B13-E21974C89660}" destId="{70295782-9EB0-43AC-AD40-BCBA8826579F}" srcOrd="7" destOrd="0" presId="urn:microsoft.com/office/officeart/2005/8/layout/gear1"/>
    <dgm:cxn modelId="{8A7AB956-CA1A-4CFC-AB1B-3E6735777724}" type="presParOf" srcId="{B70258E8-749C-4E28-9B13-E21974C89660}" destId="{15B49802-1CAA-4793-9A58-9F8C5E37860A}" srcOrd="8" destOrd="0" presId="urn:microsoft.com/office/officeart/2005/8/layout/gear1"/>
    <dgm:cxn modelId="{B221DCC3-535B-4A61-B689-7166171C1F15}" type="presParOf" srcId="{B70258E8-749C-4E28-9B13-E21974C89660}" destId="{CEE53320-A909-4855-A3F0-5C3C7B7A8C5D}" srcOrd="9" destOrd="0" presId="urn:microsoft.com/office/officeart/2005/8/layout/gear1"/>
    <dgm:cxn modelId="{51801EE3-1458-4A48-A13E-0A62831C4EAA}" type="presParOf" srcId="{B70258E8-749C-4E28-9B13-E21974C89660}" destId="{E6254822-FE17-4276-BCF8-BD0D0FFEB5CB}" srcOrd="10" destOrd="0" presId="urn:microsoft.com/office/officeart/2005/8/layout/gear1"/>
    <dgm:cxn modelId="{875E5EEA-3444-4FAB-840B-69F83B0C1FB2}" type="presParOf" srcId="{B70258E8-749C-4E28-9B13-E21974C89660}" destId="{57243068-4DE9-4D43-BF37-01454853EB2F}" srcOrd="11" destOrd="0" presId="urn:microsoft.com/office/officeart/2005/8/layout/gear1"/>
    <dgm:cxn modelId="{04003428-FE13-40D9-97C9-E3504B866C9A}" type="presParOf" srcId="{B70258E8-749C-4E28-9B13-E21974C89660}" destId="{0C9188F0-B7C1-4683-B163-81EB04385F5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AC101-B1D3-4EE1-B4C7-C6921366F218}">
      <dsp:nvSpPr>
        <dsp:cNvPr id="0" name=""/>
        <dsp:cNvSpPr/>
      </dsp:nvSpPr>
      <dsp:spPr>
        <a:xfrm rot="21300000">
          <a:off x="18706" y="120916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7F234-4AF2-4920-92E7-98003B35F8E5}">
      <dsp:nvSpPr>
        <dsp:cNvPr id="0" name=""/>
        <dsp:cNvSpPr/>
      </dsp:nvSpPr>
      <dsp:spPr>
        <a:xfrm>
          <a:off x="731520" y="155606"/>
          <a:ext cx="1828800" cy="124484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49D9A-3609-4167-B287-A6D1BF8A7D05}">
      <dsp:nvSpPr>
        <dsp:cNvPr id="0" name=""/>
        <dsp:cNvSpPr/>
      </dsp:nvSpPr>
      <dsp:spPr>
        <a:xfrm>
          <a:off x="3230880" y="0"/>
          <a:ext cx="1950720" cy="1307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 </a:t>
          </a:r>
          <a:r>
            <a:rPr lang="fr-FR" sz="1800" b="1" u="sng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Épreuve E32  </a:t>
          </a:r>
          <a:r>
            <a:rPr lang="fr-F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Accueil au téléphone en fin d’année (au lycée)</a:t>
          </a:r>
          <a:endParaRPr lang="fr-FR" sz="1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230880" y="0"/>
        <a:ext cx="1950720" cy="1307090"/>
      </dsp:txXfrm>
    </dsp:sp>
    <dsp:sp modelId="{0E0C6F65-F31C-427B-8ECB-6CB4E764EDCF}">
      <dsp:nvSpPr>
        <dsp:cNvPr id="0" name=""/>
        <dsp:cNvSpPr/>
      </dsp:nvSpPr>
      <dsp:spPr>
        <a:xfrm>
          <a:off x="3535680" y="1711666"/>
          <a:ext cx="1828800" cy="124484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55CA5-1CB4-40E4-83A6-8023F51DCE7C}">
      <dsp:nvSpPr>
        <dsp:cNvPr id="0" name=""/>
        <dsp:cNvSpPr/>
      </dsp:nvSpPr>
      <dsp:spPr>
        <a:xfrm>
          <a:off x="914400" y="1805029"/>
          <a:ext cx="1950720" cy="1307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Traiter toutes les activités de A2 avant l’épreuve</a:t>
          </a:r>
          <a:endParaRPr lang="fr-FR" sz="2000" b="1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914400" y="1805029"/>
        <a:ext cx="1950720" cy="13070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C30E11-C8A7-4191-B838-6FA6D3E4D476}">
      <dsp:nvSpPr>
        <dsp:cNvPr id="0" name=""/>
        <dsp:cNvSpPr/>
      </dsp:nvSpPr>
      <dsp:spPr>
        <a:xfrm rot="21300000">
          <a:off x="18706" y="181334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2DE52-1B0B-4F25-8217-B555C1D2F4BD}">
      <dsp:nvSpPr>
        <dsp:cNvPr id="0" name=""/>
        <dsp:cNvSpPr/>
      </dsp:nvSpPr>
      <dsp:spPr>
        <a:xfrm>
          <a:off x="731520" y="216024"/>
          <a:ext cx="1828800" cy="172819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EC6B7-ADA8-4361-BC17-EA95A56904FC}">
      <dsp:nvSpPr>
        <dsp:cNvPr id="0" name=""/>
        <dsp:cNvSpPr/>
      </dsp:nvSpPr>
      <dsp:spPr>
        <a:xfrm>
          <a:off x="3230880" y="0"/>
          <a:ext cx="1950720" cy="181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u="sng" kern="120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u="sng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FIN DE PREMIERE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u="none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accueil en face à face                                </a:t>
          </a:r>
          <a:r>
            <a:rPr lang="fr-F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 </a:t>
          </a:r>
          <a:r>
            <a:rPr lang="fr-FR" sz="1800" b="1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ème</a:t>
          </a:r>
          <a:r>
            <a:rPr lang="fr-F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situation (évaluation de PFMP en organisation</a:t>
          </a:r>
          <a:r>
            <a:rPr lang="fr-FR" sz="11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dsp:txBody>
      <dsp:txXfrm>
        <a:off x="3230880" y="0"/>
        <a:ext cx="1950720" cy="1814601"/>
      </dsp:txXfrm>
    </dsp:sp>
    <dsp:sp modelId="{EE9B5E11-B99E-4AD9-A2BF-DFED892AC6E2}">
      <dsp:nvSpPr>
        <dsp:cNvPr id="0" name=""/>
        <dsp:cNvSpPr/>
      </dsp:nvSpPr>
      <dsp:spPr>
        <a:xfrm>
          <a:off x="3535680" y="2376264"/>
          <a:ext cx="1828800" cy="172819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FE085-BA1C-47A1-8CCA-E3D859C898EB}">
      <dsp:nvSpPr>
        <dsp:cNvPr id="0" name=""/>
        <dsp:cNvSpPr/>
      </dsp:nvSpPr>
      <dsp:spPr>
        <a:xfrm>
          <a:off x="914400" y="2505878"/>
          <a:ext cx="1950720" cy="181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u="sng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Fin PREMIER SEMESTRE DE TERMINALE</a:t>
          </a:r>
          <a:r>
            <a:rPr lang="fr-FR" sz="1700" b="1" u="none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: </a:t>
          </a:r>
          <a:r>
            <a:rPr lang="fr-FR" sz="1700" b="1" u="none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accueil en face à face                                </a:t>
          </a:r>
          <a:r>
            <a:rPr lang="fr-FR" sz="17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 </a:t>
          </a:r>
          <a:r>
            <a:rPr lang="fr-FR" sz="1700" b="1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ème</a:t>
          </a:r>
          <a:r>
            <a:rPr lang="fr-FR" sz="17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situation       ( au lycée</a:t>
          </a:r>
          <a:r>
            <a:rPr lang="fr-FR" sz="17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dsp:txBody>
      <dsp:txXfrm>
        <a:off x="914400" y="2505878"/>
        <a:ext cx="1950720" cy="18146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4594F1-C9E7-4E7E-BE1B-B45F8707E2B6}">
      <dsp:nvSpPr>
        <dsp:cNvPr id="0" name=""/>
        <dsp:cNvSpPr/>
      </dsp:nvSpPr>
      <dsp:spPr>
        <a:xfrm rot="21300000">
          <a:off x="25254" y="1726403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9FAE5-38D3-480D-A4A4-FBF5D29786F1}">
      <dsp:nvSpPr>
        <dsp:cNvPr id="0" name=""/>
        <dsp:cNvSpPr/>
      </dsp:nvSpPr>
      <dsp:spPr>
        <a:xfrm>
          <a:off x="987552" y="219471"/>
          <a:ext cx="2468880" cy="175577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03F48-F4D0-410F-8A11-856DA5A2E1B6}">
      <dsp:nvSpPr>
        <dsp:cNvPr id="0" name=""/>
        <dsp:cNvSpPr/>
      </dsp:nvSpPr>
      <dsp:spPr>
        <a:xfrm>
          <a:off x="4361687" y="0"/>
          <a:ext cx="2633472" cy="184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u="sng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Epreuve 31</a:t>
          </a:r>
          <a:r>
            <a:rPr lang="fr-F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Analyse de la fonction accueil et projet d’amélioration 1</a:t>
          </a:r>
          <a:r>
            <a:rPr lang="fr-FR" sz="1800" kern="12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ère</a:t>
          </a:r>
          <a:r>
            <a:rPr lang="fr-FR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situation: diagnostic de la fonction accueil          (en organisation)</a:t>
          </a:r>
          <a:endParaRPr lang="fr-FR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61687" y="0"/>
        <a:ext cx="2633472" cy="1843563"/>
      </dsp:txXfrm>
    </dsp:sp>
    <dsp:sp modelId="{88157B27-1417-477D-9C46-202317E2159D}">
      <dsp:nvSpPr>
        <dsp:cNvPr id="0" name=""/>
        <dsp:cNvSpPr/>
      </dsp:nvSpPr>
      <dsp:spPr>
        <a:xfrm>
          <a:off x="4773168" y="2414190"/>
          <a:ext cx="2468880" cy="175577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F49C0-8D37-4B22-B452-4BAF642C025C}">
      <dsp:nvSpPr>
        <dsp:cNvPr id="0" name=""/>
        <dsp:cNvSpPr/>
      </dsp:nvSpPr>
      <dsp:spPr>
        <a:xfrm>
          <a:off x="1234440" y="2545873"/>
          <a:ext cx="2633472" cy="184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Traiter toutes les Activités de  A3 restantes: A3.2           (T 32.2) – A3.3 </a:t>
          </a:r>
          <a:endParaRPr lang="fr-FR" sz="24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1234440" y="2545873"/>
        <a:ext cx="2633472" cy="18435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A97C18-E77A-44A3-9539-94989D730292}">
      <dsp:nvSpPr>
        <dsp:cNvPr id="0" name=""/>
        <dsp:cNvSpPr/>
      </dsp:nvSpPr>
      <dsp:spPr>
        <a:xfrm>
          <a:off x="3895328" y="1975246"/>
          <a:ext cx="2414190" cy="241419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itchFamily="34" charset="0"/>
              <a:cs typeface="Arial" pitchFamily="34" charset="0"/>
            </a:rPr>
            <a:t>A5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itchFamily="34" charset="0"/>
              <a:cs typeface="Arial" pitchFamily="34" charset="0"/>
            </a:rPr>
            <a:t>Activités administratives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>
            <a:latin typeface="Arial" pitchFamily="34" charset="0"/>
            <a:cs typeface="Arial" pitchFamily="34" charset="0"/>
          </a:endParaRPr>
        </a:p>
      </dsp:txBody>
      <dsp:txXfrm>
        <a:off x="3895328" y="1975246"/>
        <a:ext cx="2414190" cy="2414190"/>
      </dsp:txXfrm>
    </dsp:sp>
    <dsp:sp modelId="{9377B8D8-F776-4D5D-8986-3CBA342F21EB}">
      <dsp:nvSpPr>
        <dsp:cNvPr id="0" name=""/>
        <dsp:cNvSpPr/>
      </dsp:nvSpPr>
      <dsp:spPr>
        <a:xfrm>
          <a:off x="2490708" y="1404619"/>
          <a:ext cx="1755774" cy="17557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A4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Vente de services ou produits liés à la vente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2490708" y="1404619"/>
        <a:ext cx="1755774" cy="1755774"/>
      </dsp:txXfrm>
    </dsp:sp>
    <dsp:sp modelId="{09845914-1E76-4013-97F0-64BA5499CAE4}">
      <dsp:nvSpPr>
        <dsp:cNvPr id="0" name=""/>
        <dsp:cNvSpPr/>
      </dsp:nvSpPr>
      <dsp:spPr>
        <a:xfrm rot="20700000">
          <a:off x="3474121" y="193314"/>
          <a:ext cx="1720300" cy="17203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A3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La gestion de la fonction accueil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3851433" y="570626"/>
        <a:ext cx="965676" cy="965676"/>
      </dsp:txXfrm>
    </dsp:sp>
    <dsp:sp modelId="{E6254822-FE17-4276-BCF8-BD0D0FFEB5CB}">
      <dsp:nvSpPr>
        <dsp:cNvPr id="0" name=""/>
        <dsp:cNvSpPr/>
      </dsp:nvSpPr>
      <dsp:spPr>
        <a:xfrm>
          <a:off x="3711837" y="1609729"/>
          <a:ext cx="3090163" cy="3090163"/>
        </a:xfrm>
        <a:prstGeom prst="circularArrow">
          <a:avLst>
            <a:gd name="adj1" fmla="val 4687"/>
            <a:gd name="adj2" fmla="val 299029"/>
            <a:gd name="adj3" fmla="val 2520674"/>
            <a:gd name="adj4" fmla="val 1585159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43068-4DE9-4D43-BF37-01454853EB2F}">
      <dsp:nvSpPr>
        <dsp:cNvPr id="0" name=""/>
        <dsp:cNvSpPr/>
      </dsp:nvSpPr>
      <dsp:spPr>
        <a:xfrm>
          <a:off x="2179763" y="1015295"/>
          <a:ext cx="2245197" cy="22451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188F0-B7C1-4683-B163-81EB04385F50}">
      <dsp:nvSpPr>
        <dsp:cNvPr id="0" name=""/>
        <dsp:cNvSpPr/>
      </dsp:nvSpPr>
      <dsp:spPr>
        <a:xfrm>
          <a:off x="3076198" y="-184333"/>
          <a:ext cx="2420774" cy="24207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55DF62-D0F4-4198-9B51-4EED5AC37B5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FD035-EADF-4036-838C-6D04CD82A9C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LIEN ENTRE REFERENTIEL DE CERTIFICATION ET EPREUVES</a:t>
            </a:r>
            <a:endParaRPr lang="fr-F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1 ère ARCU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3937992"/>
          </a:xfrm>
        </p:spPr>
        <p:txBody>
          <a:bodyPr/>
          <a:lstStyle/>
          <a:p>
            <a:pPr algn="ctr"/>
            <a:r>
              <a:rPr lang="fr-FR" u="sng" dirty="0" smtClean="0">
                <a:solidFill>
                  <a:srgbClr val="FF0000"/>
                </a:solidFill>
              </a:rPr>
              <a:t> </a:t>
            </a:r>
            <a:r>
              <a:rPr lang="fr-FR" b="1" u="sng" dirty="0" smtClean="0">
                <a:solidFill>
                  <a:srgbClr val="FFC000"/>
                </a:solidFill>
              </a:rPr>
              <a:t>E32 - ACCUEIL AU TELEPHONE</a:t>
            </a:r>
            <a:endParaRPr lang="fr-FR" b="1" dirty="0" smtClean="0">
              <a:solidFill>
                <a:srgbClr val="FFC000"/>
              </a:solidFill>
            </a:endParaRPr>
          </a:p>
          <a:p>
            <a:pPr algn="l"/>
            <a:endParaRPr lang="fr-FR" dirty="0"/>
          </a:p>
          <a:p>
            <a:pPr lvl="1" algn="l"/>
            <a:endParaRPr lang="fr-FR" dirty="0" smtClean="0"/>
          </a:p>
          <a:p>
            <a:pPr algn="l"/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24000" y="2348880"/>
          <a:ext cx="6096000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AC101-B1D3-4EE1-B4C7-C6921366F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5D9AC101-B1D3-4EE1-B4C7-C6921366F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7F234-4AF2-4920-92E7-98003B35F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117F234-4AF2-4920-92E7-98003B35F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49D9A-3609-4167-B287-A6D1BF8A7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C649D9A-3609-4167-B287-A6D1BF8A7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0C6F65-F31C-427B-8ECB-6CB4E764E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0E0C6F65-F31C-427B-8ECB-6CB4E764E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855CA5-1CB4-40E4-83A6-8023F51DC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6D855CA5-1CB4-40E4-83A6-8023F51DC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Graphic spid="4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1ère </a:t>
            </a:r>
            <a:r>
              <a:rPr lang="fr-FR" u="sng" dirty="0" smtClean="0"/>
              <a:t>et Terminale ARCU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72008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C000"/>
                </a:solidFill>
              </a:rPr>
              <a:t>EPREUVE </a:t>
            </a:r>
            <a:r>
              <a:rPr lang="fr-FR" u="sng" dirty="0" smtClean="0">
                <a:solidFill>
                  <a:srgbClr val="FFC000"/>
                </a:solidFill>
              </a:rPr>
              <a:t>E33 </a:t>
            </a:r>
            <a:r>
              <a:rPr lang="fr-FR" u="sng" dirty="0" smtClean="0">
                <a:solidFill>
                  <a:srgbClr val="FFC000"/>
                </a:solidFill>
              </a:rPr>
              <a:t>ACCUEIL EN FACE A FACE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1524000" y="2143116"/>
          <a:ext cx="6119834" cy="416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C30E11-C8A7-4191-B838-6FA6D3E4D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0C30E11-C8A7-4191-B838-6FA6D3E4D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32DE52-1B0B-4F25-8217-B555C1D2F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4E32DE52-1B0B-4F25-8217-B555C1D2F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EC6B7-ADA8-4361-BC17-EA95A5690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8B2EC6B7-ADA8-4361-BC17-EA95A5690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9B5E11-B99E-4AD9-A2BF-DFED892AC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EE9B5E11-B99E-4AD9-A2BF-DFED892AC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AFE085-BA1C-47A1-8CCA-E3D859C89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6AFE085-BA1C-47A1-8CCA-E3D859C89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92697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fr-FR" sz="2800" u="sng" dirty="0" smtClean="0">
                <a:latin typeface="Arial" pitchFamily="34" charset="0"/>
                <a:cs typeface="Arial" pitchFamily="34" charset="0"/>
              </a:rPr>
              <a:t>EN CONSEQUENCE</a:t>
            </a:r>
            <a:endParaRPr lang="fr-FR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2420938"/>
            <a:ext cx="7058052" cy="343695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     TRAITER  EN  PREMIERE LES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	</a:t>
            </a:r>
            <a:r>
              <a:rPr lang="fr-FR" sz="2800" dirty="0" smtClean="0">
                <a:solidFill>
                  <a:schemeClr val="bg1"/>
                </a:solidFill>
              </a:rPr>
              <a:t>ACTIVITES  SUIVANTES :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- </a:t>
            </a:r>
            <a:r>
              <a:rPr lang="fr-FR" sz="2800" dirty="0" smtClean="0">
                <a:solidFill>
                  <a:schemeClr val="bg1"/>
                </a:solidFill>
              </a:rPr>
              <a:t>A1  </a:t>
            </a:r>
            <a:r>
              <a:rPr lang="fr-FR" sz="2800" dirty="0" smtClean="0">
                <a:solidFill>
                  <a:schemeClr val="bg1"/>
                </a:solidFill>
              </a:rPr>
              <a:t>(Accueil </a:t>
            </a:r>
            <a:r>
              <a:rPr lang="fr-FR" sz="2800" dirty="0" smtClean="0">
                <a:solidFill>
                  <a:schemeClr val="bg1"/>
                </a:solidFill>
              </a:rPr>
              <a:t>en face à face)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- </a:t>
            </a:r>
            <a:r>
              <a:rPr lang="fr-FR" sz="2800" dirty="0" smtClean="0">
                <a:solidFill>
                  <a:schemeClr val="bg1"/>
                </a:solidFill>
              </a:rPr>
              <a:t>A2 </a:t>
            </a:r>
            <a:r>
              <a:rPr lang="fr-FR" sz="2800" dirty="0" smtClean="0">
                <a:solidFill>
                  <a:schemeClr val="bg1"/>
                </a:solidFill>
              </a:rPr>
              <a:t>(Accueil </a:t>
            </a:r>
            <a:r>
              <a:rPr lang="fr-FR" sz="2800" dirty="0" smtClean="0">
                <a:solidFill>
                  <a:schemeClr val="bg1"/>
                </a:solidFill>
              </a:rPr>
              <a:t>au téléphone)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- A3.1 (Gestion </a:t>
            </a:r>
            <a:r>
              <a:rPr lang="fr-FR" sz="2800" dirty="0" smtClean="0">
                <a:solidFill>
                  <a:schemeClr val="bg1"/>
                </a:solidFill>
              </a:rPr>
              <a:t>de l’espace d’accueil)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- A3.2 (</a:t>
            </a:r>
            <a:r>
              <a:rPr lang="fr-FR" sz="2800" dirty="0" smtClean="0">
                <a:solidFill>
                  <a:schemeClr val="bg1"/>
                </a:solidFill>
              </a:rPr>
              <a:t>S</a:t>
            </a:r>
            <a:r>
              <a:rPr lang="fr-FR" sz="2800" dirty="0" smtClean="0">
                <a:solidFill>
                  <a:schemeClr val="bg1"/>
                </a:solidFill>
              </a:rPr>
              <a:t>uivi </a:t>
            </a:r>
            <a:r>
              <a:rPr lang="fr-FR" sz="2800" dirty="0" smtClean="0">
                <a:solidFill>
                  <a:schemeClr val="bg1"/>
                </a:solidFill>
              </a:rPr>
              <a:t>des activités d’accueil  T32.1)</a:t>
            </a:r>
            <a:endParaRPr lang="fr-FR" sz="2800" u="sng" dirty="0" smtClean="0">
              <a:solidFill>
                <a:schemeClr val="bg1"/>
              </a:solidFill>
            </a:endParaRPr>
          </a:p>
          <a:p>
            <a:pPr algn="l"/>
            <a:endParaRPr lang="fr-F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Synthèse </a:t>
            </a:r>
            <a:r>
              <a:rPr lang="fr-FR" dirty="0" smtClean="0"/>
              <a:t>1ère </a:t>
            </a:r>
            <a:r>
              <a:rPr lang="fr-FR" dirty="0" smtClean="0"/>
              <a:t>ARCU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3.</a:t>
            </a:r>
          </a:p>
          <a:p>
            <a:pPr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1 (l A1 (accueil en face à face) a gestion de l’espace d’accueil    -A3.2 (Le suivi des activités d’accueil  T32.1)</a:t>
            </a:r>
            <a:endParaRPr lang="fr-FR" sz="2400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- A3.1 (la gestion de l’espace d’accueil    -A3.2 (Le suivi des activités d’accueiA3.1 (la gestion de l’espace d’accueil    -A3.2 (Le suivi des activités d’accueil  T32.1)</a:t>
            </a:r>
            <a:endParaRPr lang="fr-FR" sz="2400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24000" y="2204864"/>
          <a:ext cx="6096000" cy="345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4016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A2 </a:t>
                      </a:r>
                    </a:p>
                    <a:p>
                      <a:r>
                        <a:rPr lang="fr-FR" dirty="0" smtClean="0"/>
                        <a:t>Accueil téléphonique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Epreuve E32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Accueil au téléphone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A1</a:t>
                      </a:r>
                      <a:r>
                        <a:rPr lang="fr-FR" baseline="0" dirty="0" smtClean="0"/>
                        <a:t> : </a:t>
                      </a:r>
                      <a:r>
                        <a:rPr lang="fr-FR" baseline="0" dirty="0" smtClean="0"/>
                        <a:t> Accueil </a:t>
                      </a:r>
                      <a:r>
                        <a:rPr lang="fr-FR" baseline="0" dirty="0" smtClean="0"/>
                        <a:t>en face en face</a:t>
                      </a:r>
                    </a:p>
                    <a:p>
                      <a:r>
                        <a:rPr lang="fr-FR" baseline="0" dirty="0" smtClean="0"/>
                        <a:t>A31 : La gestion de l’espace 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       d’accueil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A32 : Le suivi des activités 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        d’accueil </a:t>
                      </a:r>
                      <a:r>
                        <a:rPr lang="fr-FR" baseline="0" dirty="0" smtClean="0"/>
                        <a:t>- T32.1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Epreuve E33 </a:t>
                      </a:r>
                    </a:p>
                    <a:p>
                      <a:r>
                        <a:rPr lang="fr-FR" dirty="0" smtClean="0"/>
                        <a:t>Accueil</a:t>
                      </a:r>
                      <a:r>
                        <a:rPr lang="fr-FR" baseline="0" dirty="0" smtClean="0"/>
                        <a:t> en face à face              (2ème situation)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1000132"/>
          </a:xfrm>
        </p:spPr>
        <p:txBody>
          <a:bodyPr>
            <a:normAutofit/>
          </a:bodyPr>
          <a:lstStyle/>
          <a:p>
            <a:r>
              <a:rPr lang="fr-FR" sz="4400" dirty="0" smtClean="0"/>
              <a:t>EN TERMINALE ARCU : </a:t>
            </a:r>
            <a:r>
              <a:rPr lang="fr-FR" sz="4400" dirty="0" smtClean="0"/>
              <a:t>1</a:t>
            </a:r>
            <a:r>
              <a:rPr lang="fr-FR" sz="4400" baseline="30000" dirty="0" smtClean="0"/>
              <a:t>er</a:t>
            </a:r>
            <a:r>
              <a:rPr lang="fr-FR" sz="4400" dirty="0" smtClean="0"/>
              <a:t> semestre</a:t>
            </a:r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43051"/>
          <a:ext cx="8258204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4594F1-C9E7-4E7E-BE1B-B45F8707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84594F1-C9E7-4E7E-BE1B-B45F8707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9FAE5-38D3-480D-A4A4-FBF5D2978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609FAE5-38D3-480D-A4A4-FBF5D2978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03F48-F4D0-410F-8A11-856DA5A2E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3303F48-F4D0-410F-8A11-856DA5A2E1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57B27-1417-477D-9C46-202317E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8157B27-1417-477D-9C46-202317E21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0F49C0-8D37-4B22-B452-4BAF642C0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0F49C0-8D37-4B22-B452-4BAF642C0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EN</a:t>
            </a:r>
            <a:r>
              <a:rPr lang="fr-FR" dirty="0" smtClean="0"/>
              <a:t> TERMINALE ARCU : fin d’année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fr-FR" b="1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Epreuve </a:t>
            </a:r>
            <a:r>
              <a:rPr lang="fr-F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Analyse de la fonction accueil 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projet</a:t>
            </a:r>
          </a:p>
          <a:p>
            <a:pPr lvl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d’amélioration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b="1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situation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fr-FR" sz="2400" u="sng" dirty="0" smtClean="0">
                <a:latin typeface="Arial" pitchFamily="34" charset="0"/>
                <a:cs typeface="Arial" pitchFamily="34" charset="0"/>
              </a:rPr>
              <a:t>Le projet </a:t>
            </a:r>
            <a:r>
              <a:rPr lang="fr-FR" sz="2400" u="sng" dirty="0" smtClean="0">
                <a:latin typeface="Arial" pitchFamily="34" charset="0"/>
                <a:cs typeface="Arial" pitchFamily="34" charset="0"/>
              </a:rPr>
              <a:t>d’amélioration de la fonction accueil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(au lycée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 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Prend appui sur la PFMP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n°5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Est complété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par la PFMP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n°6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Se travaille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en cours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Concerne toutes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les activités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nécessaires à son élaboration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74550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tx1"/>
                </a:solidFill>
              </a:rPr>
              <a:t>EN TERMINALE ARCU : </a:t>
            </a:r>
            <a:r>
              <a:rPr lang="fr-FR" sz="4400" dirty="0" smtClean="0">
                <a:solidFill>
                  <a:schemeClr val="tx1"/>
                </a:solidFill>
              </a:rPr>
              <a:t>fin </a:t>
            </a:r>
            <a:r>
              <a:rPr lang="fr-FR" sz="4400" dirty="0" smtClean="0">
                <a:solidFill>
                  <a:schemeClr val="tx1"/>
                </a:solidFill>
              </a:rPr>
              <a:t>d’année</a:t>
            </a:r>
            <a:br>
              <a:rPr lang="fr-FR" sz="4400" dirty="0" smtClean="0">
                <a:solidFill>
                  <a:schemeClr val="tx1"/>
                </a:solidFill>
              </a:rPr>
            </a:br>
            <a:r>
              <a:rPr lang="fr-FR" sz="4400" dirty="0" smtClean="0">
                <a:solidFill>
                  <a:schemeClr val="tx1"/>
                </a:solidFill>
              </a:rPr>
              <a:t>E2 : </a:t>
            </a:r>
            <a:r>
              <a:rPr lang="fr-FR" sz="4400" dirty="0" smtClean="0">
                <a:solidFill>
                  <a:schemeClr val="tx1"/>
                </a:solidFill>
              </a:rPr>
              <a:t>EPREUVE SUR TABLE</a:t>
            </a:r>
            <a:endParaRPr lang="fr-F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97C18-E77A-44A3-9539-94989D73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EA97C18-E77A-44A3-9539-94989D7302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254822-FE17-4276-BCF8-BD0D0FFEB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6254822-FE17-4276-BCF8-BD0D0FFEB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7B8D8-F776-4D5D-8986-3CBA342F2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377B8D8-F776-4D5D-8986-3CBA342F2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243068-4DE9-4D43-BF37-01454853E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7243068-4DE9-4D43-BF37-01454853E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45914-1E76-4013-97F0-64BA5499C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9845914-1E76-4013-97F0-64BA5499C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188F0-B7C1-4683-B163-81EB04385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0C9188F0-B7C1-4683-B163-81EB04385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121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Synthèse Terminale ARCU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47664" y="1628801"/>
          <a:ext cx="6096000" cy="515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7307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 A3  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La gestion de la fonction accueil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A3.2 (T 32.2) – A3.3 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A4  </a:t>
                      </a:r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Vente de services ou    produits liés à la vente</a:t>
                      </a:r>
                    </a:p>
                    <a:p>
                      <a:endParaRPr lang="fr-FR" dirty="0" smtClean="0"/>
                    </a:p>
                    <a:p>
                      <a:pPr lvl="0"/>
                      <a:r>
                        <a:rPr lang="fr-FR" dirty="0" smtClean="0"/>
                        <a:t>- A5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Activités administratives 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Epreuve E31: 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Analyse de la fonction accueil et projet d’amélioration               1</a:t>
                      </a:r>
                      <a:r>
                        <a:rPr lang="fr-FR" sz="1800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ère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situation: diagnostic de la fonction accueil 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(en organisation)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et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Epreuve E2 (au lycée)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6749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Toutes les activités nécessaires  à l’élaboration du projet et à sa soutenance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Epreuve E31: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Analyse de la fonction accueil et projet d’amélioration  2</a:t>
                      </a:r>
                      <a:r>
                        <a:rPr lang="fr-FR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ème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situation</a:t>
                      </a:r>
                      <a:r>
                        <a:rPr lang="fr-FR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380</Words>
  <Application>Microsoft Office PowerPoint</Application>
  <PresentationFormat>Affichage à l'écran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LIEN ENTRE REFERENTIEL DE CERTIFICATION ET EPREUVES</vt:lpstr>
      <vt:lpstr>1 ère ARCU</vt:lpstr>
      <vt:lpstr>1ère et Terminale ARCU</vt:lpstr>
      <vt:lpstr>EN CONSEQUENCE</vt:lpstr>
      <vt:lpstr>Synthèse 1ère ARCU</vt:lpstr>
      <vt:lpstr>EN TERMINALE ARCU : 1er semestre</vt:lpstr>
      <vt:lpstr>EN TERMINALE ARCU : fin d’année</vt:lpstr>
      <vt:lpstr>EN TERMINALE ARCU : fin d’année E2 : EPREUVE SUR TABLE</vt:lpstr>
      <vt:lpstr>Synthèse Terminale ARCU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LIEN ENTRE REFERENTIEL DE CERTIFICATION ET EPREUVES</dc:title>
  <dc:creator>Pesce</dc:creator>
  <cp:lastModifiedBy>MAZET</cp:lastModifiedBy>
  <cp:revision>49</cp:revision>
  <dcterms:created xsi:type="dcterms:W3CDTF">2012-01-08T13:54:37Z</dcterms:created>
  <dcterms:modified xsi:type="dcterms:W3CDTF">2013-11-06T18:22:35Z</dcterms:modified>
</cp:coreProperties>
</file>