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eur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2189F69-D91F-4CAE-A33A-0ABBEB57D3CF}" type="datetimeFigureOut">
              <a:rPr lang="fr-FR"/>
              <a:pPr>
                <a:defRPr/>
              </a:pPr>
              <a:t>18/01/2014</a:t>
            </a:fld>
            <a:endParaRPr lang="fr-FR"/>
          </a:p>
        </p:txBody>
      </p:sp>
      <p:sp>
        <p:nvSpPr>
          <p:cNvPr id="7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58889-76BD-4A9B-816B-C0D6B977DF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8013A-3EEE-4909-A517-BC72ACC9231B}" type="datetimeFigureOut">
              <a:rPr lang="fr-FR"/>
              <a:pPr>
                <a:defRPr/>
              </a:pPr>
              <a:t>18/01/2014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44EE1-7D69-4179-A677-5CB55416B7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8D1D3E-C411-4FAD-BE15-4A12D463482B}" type="datetimeFigureOut">
              <a:rPr lang="fr-FR"/>
              <a:pPr>
                <a:defRPr/>
              </a:pPr>
              <a:t>18/01/2014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6EF801A-CD5E-4B23-B57F-697C200FBD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44914-1B78-48C1-9665-B260F39FDAEA}" type="datetimeFigureOut">
              <a:rPr lang="fr-FR"/>
              <a:pPr>
                <a:defRPr/>
              </a:pPr>
              <a:t>18/01/2014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91F03-B9F3-4175-AEC6-8BD39A0150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7EC6CB8-1A81-4C8A-A4A7-F4370043D536}" type="datetimeFigureOut">
              <a:rPr lang="fr-FR"/>
              <a:pPr>
                <a:defRPr/>
              </a:pPr>
              <a:t>18/01/2014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4E3ECE-3AF6-420F-8CBA-14A576A863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60B1D-3C07-4582-9B0B-B49B461989BE}" type="datetimeFigureOut">
              <a:rPr lang="fr-FR"/>
              <a:pPr>
                <a:defRPr/>
              </a:pPr>
              <a:t>18/01/2014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403B2-6553-4797-AA72-A00432228E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75D37-10FE-41A7-84F1-18EE6CD4F354}" type="datetimeFigureOut">
              <a:rPr lang="fr-FR"/>
              <a:pPr>
                <a:defRPr/>
              </a:pPr>
              <a:t>18/01/2014</a:t>
            </a:fld>
            <a:endParaRPr lang="fr-FR"/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85B6C-EAE7-4AA4-A141-6BAED508F3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E3E3C-5ED0-40E9-B933-1BD2B4862C56}" type="datetimeFigureOut">
              <a:rPr lang="fr-FR"/>
              <a:pPr>
                <a:defRPr/>
              </a:pPr>
              <a:t>18/01/2014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95A7-E581-46E4-9931-23DE0A8EE2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D37EE-A9B3-4F12-8BB9-7AD4BEECE57C}" type="datetimeFigureOut">
              <a:rPr lang="fr-FR"/>
              <a:pPr>
                <a:defRPr/>
              </a:pPr>
              <a:t>18/01/2014</a:t>
            </a:fld>
            <a:endParaRPr lang="fr-FR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99C5D-2449-420C-96B2-2F0A5A47BB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266D-95CA-4E3D-8098-62FFAB297AD4}" type="datetimeFigureOut">
              <a:rPr lang="fr-FR"/>
              <a:pPr>
                <a:defRPr/>
              </a:pPr>
              <a:t>18/01/2014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8EF99-7354-4E86-B134-EF18C68A07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F1EA8A-352C-468B-9B8E-B2BCA2AC1C57}" type="datetimeFigureOut">
              <a:rPr lang="fr-FR"/>
              <a:pPr>
                <a:defRPr/>
              </a:pPr>
              <a:t>18/01/2014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AE5788-F9FB-43E3-90BB-628CFC9352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0" name="Espace réservé du texte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5BB9A0F-22DB-4F11-A987-D604EC736DC3}" type="datetimeFigureOut">
              <a:rPr lang="fr-FR"/>
              <a:pPr>
                <a:defRPr/>
              </a:pPr>
              <a:t>18/01/2014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CDF144F-4586-4377-9663-0E38F176A7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Sch&#233;ma%20definitif.docx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F:\LPO%20Mont-Blanc\Formation\Calendrier%20pr&#233;visionnel%20SEP%20Tertiaire.xls" TargetMode="External"/><Relationship Id="rId2" Type="http://schemas.openxmlformats.org/officeDocument/2006/relationships/hyperlink" Target="file:///F:\LPO%20Mont-Blanc\Formation\PPG%20PFMP%202013-2014.xlsx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47864" y="1052736"/>
            <a:ext cx="5105400" cy="286816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/>
              <a:t>LE PROJET </a:t>
            </a:r>
            <a:br>
              <a:rPr lang="fr-FR" dirty="0" smtClean="0"/>
            </a:br>
            <a:r>
              <a:rPr lang="fr-FR" dirty="0" smtClean="0"/>
              <a:t>PRÉVISIONNEL DE FORMATION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69833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/>
              <a:t>DEFINITION</a:t>
            </a:r>
            <a:endParaRPr lang="fr-FR" dirty="0"/>
          </a:p>
        </p:txBody>
      </p:sp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>
          <a:xfrm>
            <a:off x="468313" y="1844675"/>
            <a:ext cx="7239000" cy="4846638"/>
          </a:xfrm>
        </p:spPr>
        <p:txBody>
          <a:bodyPr/>
          <a:lstStyle/>
          <a:p>
            <a:r>
              <a:rPr lang="fr-FR" dirty="0" smtClean="0">
                <a:latin typeface="Calibri" pitchFamily="34" charset="0"/>
              </a:rPr>
              <a:t>Il est prévu 3 ans</a:t>
            </a:r>
          </a:p>
          <a:p>
            <a:endParaRPr lang="fr-FR" sz="100" dirty="0" smtClean="0">
              <a:latin typeface="Calibri" pitchFamily="34" charset="0"/>
            </a:endParaRPr>
          </a:p>
          <a:p>
            <a:r>
              <a:rPr lang="fr-FR" dirty="0" smtClean="0">
                <a:latin typeface="Calibri" pitchFamily="34" charset="0"/>
              </a:rPr>
              <a:t>Il est </a:t>
            </a:r>
            <a:r>
              <a:rPr lang="fr-FR" dirty="0" err="1" smtClean="0">
                <a:latin typeface="Calibri" pitchFamily="34" charset="0"/>
              </a:rPr>
              <a:t>co</a:t>
            </a:r>
            <a:r>
              <a:rPr lang="fr-FR" dirty="0" smtClean="0">
                <a:latin typeface="Calibri" pitchFamily="34" charset="0"/>
              </a:rPr>
              <a:t>-construit en équipe</a:t>
            </a:r>
          </a:p>
          <a:p>
            <a:endParaRPr lang="fr-FR" sz="100" dirty="0" smtClean="0">
              <a:latin typeface="Calibri" pitchFamily="34" charset="0"/>
            </a:endParaRPr>
          </a:p>
          <a:p>
            <a:r>
              <a:rPr lang="fr-FR" dirty="0" smtClean="0">
                <a:latin typeface="Calibri" pitchFamily="34" charset="0"/>
              </a:rPr>
              <a:t>Il porte sur les 4 pôles (55 situations)</a:t>
            </a:r>
          </a:p>
          <a:p>
            <a:endParaRPr lang="fr-FR" sz="100" dirty="0" smtClean="0">
              <a:latin typeface="Calibri" pitchFamily="34" charset="0"/>
            </a:endParaRPr>
          </a:p>
          <a:p>
            <a:r>
              <a:rPr lang="fr-MC" dirty="0" smtClean="0">
                <a:latin typeface="Calibri" pitchFamily="34" charset="0"/>
              </a:rPr>
              <a:t>Il représente « la partition » à jouer en équipe</a:t>
            </a:r>
          </a:p>
          <a:p>
            <a:endParaRPr lang="fr-FR" sz="100" dirty="0" smtClean="0">
              <a:latin typeface="Calibri" pitchFamily="34" charset="0"/>
            </a:endParaRPr>
          </a:p>
          <a:p>
            <a:r>
              <a:rPr lang="fr-MC" dirty="0" smtClean="0">
                <a:latin typeface="Calibri" pitchFamily="34" charset="0"/>
              </a:rPr>
              <a:t>Il est à construire en amont</a:t>
            </a:r>
          </a:p>
          <a:p>
            <a:r>
              <a:rPr lang="fr-MC" dirty="0" smtClean="0">
                <a:latin typeface="Calibri" pitchFamily="34" charset="0"/>
              </a:rPr>
              <a:t>Il est par définition ajustable.</a:t>
            </a:r>
            <a:endParaRPr lang="fr-FR" dirty="0" smtClean="0">
              <a:latin typeface="Calibri" pitchFamily="34" charset="0"/>
            </a:endParaRPr>
          </a:p>
          <a:p>
            <a:endParaRPr lang="fr-FR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42048" cy="69833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/>
              <a:t>PRINCIPE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7427168" cy="4569371"/>
          </a:xfrm>
        </p:spPr>
        <p:txBody>
          <a:bodyPr/>
          <a:lstStyle/>
          <a:p>
            <a:r>
              <a:rPr lang="fr-FR" dirty="0" smtClean="0">
                <a:hlinkClick r:id="rId2" action="ppaction://hlinkfile"/>
              </a:rPr>
              <a:t>Schéma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42048" cy="69833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/>
              <a:t>LE PPF : VUE D’ENSEMBLE</a:t>
            </a:r>
            <a:endParaRPr lang="fr-FR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18"/>
          <a:stretch>
            <a:fillRect/>
          </a:stretch>
        </p:blipFill>
        <p:spPr bwMode="auto">
          <a:xfrm>
            <a:off x="72008" y="1196752"/>
            <a:ext cx="7812360" cy="488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64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7427168" cy="4569371"/>
          </a:xfrm>
        </p:spPr>
        <p:txBody>
          <a:bodyPr/>
          <a:lstStyle/>
          <a:p>
            <a:r>
              <a:rPr lang="fr-FR" dirty="0" smtClean="0"/>
              <a:t>Exemples :</a:t>
            </a:r>
          </a:p>
          <a:p>
            <a:endParaRPr lang="fr-FR" dirty="0" smtClean="0"/>
          </a:p>
          <a:p>
            <a:pPr marL="0" lvl="0" indent="0">
              <a:buClr>
                <a:srgbClr val="B13F9A"/>
              </a:buClr>
              <a:buNone/>
            </a:pPr>
            <a:r>
              <a:rPr lang="fr-FR" dirty="0" smtClean="0">
                <a:solidFill>
                  <a:prstClr val="black"/>
                </a:solidFill>
              </a:rPr>
              <a:t>                </a:t>
            </a:r>
            <a:r>
              <a:rPr lang="fr-FR" dirty="0" smtClean="0">
                <a:solidFill>
                  <a:prstClr val="black"/>
                </a:solidFill>
                <a:hlinkClick r:id="rId2" action="ppaction://hlinkfile"/>
              </a:rPr>
              <a:t>LP du Chablais – Thonon les Bains</a:t>
            </a:r>
            <a:endParaRPr lang="fr-FR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B13F9A"/>
              </a:buClr>
              <a:buNone/>
            </a:pPr>
            <a:endParaRPr lang="fr-FR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B13F9A"/>
              </a:buClr>
              <a:buNone/>
            </a:pPr>
            <a:endParaRPr lang="fr-FR" dirty="0">
              <a:solidFill>
                <a:prstClr val="black"/>
              </a:solidFill>
            </a:endParaRPr>
          </a:p>
          <a:p>
            <a:pPr marL="0" lvl="0" indent="0">
              <a:buClr>
                <a:srgbClr val="B13F9A"/>
              </a:buClr>
              <a:buNone/>
            </a:pPr>
            <a:r>
              <a:rPr lang="fr-FR" smtClean="0">
                <a:solidFill>
                  <a:prstClr val="black"/>
                </a:solidFill>
              </a:rPr>
              <a:t>            </a:t>
            </a:r>
            <a:r>
              <a:rPr lang="fr-FR" dirty="0" smtClean="0">
                <a:solidFill>
                  <a:prstClr val="black"/>
                </a:solidFill>
                <a:hlinkClick r:id="rId3" action="ppaction://hlinkfile"/>
              </a:rPr>
              <a:t>LPO Mont-Blanc - Passy</a:t>
            </a:r>
            <a:endParaRPr lang="fr-FR" dirty="0">
              <a:solidFill>
                <a:prstClr val="black"/>
              </a:solidFill>
            </a:endParaRPr>
          </a:p>
          <a:p>
            <a:pPr marL="0" lvl="0" indent="0">
              <a:buClr>
                <a:srgbClr val="B13F9A"/>
              </a:buClr>
              <a:buNone/>
            </a:pPr>
            <a:endParaRPr lang="fr-FR" dirty="0">
              <a:solidFill>
                <a:prstClr val="black"/>
              </a:solidFill>
            </a:endParaRPr>
          </a:p>
          <a:p>
            <a:endParaRPr lang="fr-FR" dirty="0"/>
          </a:p>
        </p:txBody>
      </p:sp>
      <p:pic>
        <p:nvPicPr>
          <p:cNvPr id="4" name="Image 3" descr="logo ac lycee_20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2535983"/>
            <a:ext cx="1344304" cy="900000"/>
          </a:xfrm>
          <a:prstGeom prst="rect">
            <a:avLst/>
          </a:prstGeom>
        </p:spPr>
      </p:pic>
      <p:pic>
        <p:nvPicPr>
          <p:cNvPr id="6" name="Picture 2" descr="lycee du mb_avec omb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52" y="3773303"/>
            <a:ext cx="948418" cy="103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4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131</TotalTime>
  <Words>48</Words>
  <Application>Microsoft Office PowerPoint</Application>
  <PresentationFormat>Affichage à l'écran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Opulent</vt:lpstr>
      <vt:lpstr>LE PROJET  PRÉVISIONNEL DE FORMATION</vt:lpstr>
      <vt:lpstr>DEFINITION</vt:lpstr>
      <vt:lpstr>PRINCIPE</vt:lpstr>
      <vt:lpstr>LE PPF : VUE D’ENSEMBLE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Diaporama</dc:title>
  <dc:creator>Laurence Rosset</dc:creator>
  <cp:lastModifiedBy>M Deganis</cp:lastModifiedBy>
  <cp:revision>17</cp:revision>
  <dcterms:created xsi:type="dcterms:W3CDTF">2014-01-04T08:48:40Z</dcterms:created>
  <dcterms:modified xsi:type="dcterms:W3CDTF">2014-01-18T19:23:01Z</dcterms:modified>
</cp:coreProperties>
</file>