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</p:sldIdLst>
  <p:sldSz cx="9144000" cy="6858000" type="screen4x3"/>
  <p:notesSz cx="6797675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9286" autoAdjust="0"/>
  </p:normalViewPr>
  <p:slideViewPr>
    <p:cSldViewPr>
      <p:cViewPr>
        <p:scale>
          <a:sx n="101" d="100"/>
          <a:sy n="101" d="100"/>
        </p:scale>
        <p:origin x="-7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2D092F-CC27-4756-A85D-664A1D2D7C5F}" type="doc">
      <dgm:prSet loTypeId="urn:microsoft.com/office/officeart/2005/8/layout/hierarchy3" loCatId="list" qsTypeId="urn:microsoft.com/office/officeart/2005/8/quickstyle/simple1#11" qsCatId="simple" csTypeId="urn:microsoft.com/office/officeart/2005/8/colors/accent1_2#7" csCatId="accent1" phldr="1"/>
      <dgm:spPr/>
      <dgm:t>
        <a:bodyPr/>
        <a:lstStyle/>
        <a:p>
          <a:endParaRPr lang="fr-FR"/>
        </a:p>
      </dgm:t>
    </dgm:pt>
    <dgm:pt modelId="{1506B6A8-DB76-405A-9B09-778FA05B6D6A}">
      <dgm:prSet phldrT="[Texte]"/>
      <dgm:spPr/>
      <dgm:t>
        <a:bodyPr/>
        <a:lstStyle/>
        <a:p>
          <a:r>
            <a:rPr lang="fr-FR" dirty="0" smtClean="0"/>
            <a:t>Comptabilité et Gestion</a:t>
          </a:r>
          <a:endParaRPr lang="fr-FR" dirty="0"/>
        </a:p>
      </dgm:t>
    </dgm:pt>
    <dgm:pt modelId="{7C5C3635-1E13-4CF6-8D5F-62466C53E09D}" type="parTrans" cxnId="{925F3A61-B614-4807-A908-BDF7970133D7}">
      <dgm:prSet/>
      <dgm:spPr/>
      <dgm:t>
        <a:bodyPr/>
        <a:lstStyle/>
        <a:p>
          <a:endParaRPr lang="fr-FR"/>
        </a:p>
      </dgm:t>
    </dgm:pt>
    <dgm:pt modelId="{13A9F97D-BB92-41AE-AE16-EE13B075865A}" type="sibTrans" cxnId="{925F3A61-B614-4807-A908-BDF7970133D7}">
      <dgm:prSet/>
      <dgm:spPr/>
      <dgm:t>
        <a:bodyPr/>
        <a:lstStyle/>
        <a:p>
          <a:endParaRPr lang="fr-FR"/>
        </a:p>
      </dgm:t>
    </dgm:pt>
    <dgm:pt modelId="{DCB273FA-28B2-4896-BE1E-7A17EBF204EE}">
      <dgm:prSet phldrT="[Texte]"/>
      <dgm:spPr/>
      <dgm:t>
        <a:bodyPr/>
        <a:lstStyle/>
        <a:p>
          <a:pPr algn="ctr"/>
          <a:r>
            <a:rPr lang="fr-FR" b="1" dirty="0" smtClean="0">
              <a:solidFill>
                <a:srgbClr val="C00000"/>
              </a:solidFill>
            </a:rPr>
            <a:t>P1 –Contrôle et traitement comptables des opération commerciales </a:t>
          </a:r>
          <a:endParaRPr lang="fr-FR" b="1" dirty="0">
            <a:solidFill>
              <a:srgbClr val="C00000"/>
            </a:solidFill>
          </a:endParaRPr>
        </a:p>
      </dgm:t>
    </dgm:pt>
    <dgm:pt modelId="{67D35FDC-46BA-4099-A7AF-4A0039E016A3}" type="parTrans" cxnId="{20641F57-BF47-4A25-9E66-F061945D4564}">
      <dgm:prSet/>
      <dgm:spPr/>
      <dgm:t>
        <a:bodyPr/>
        <a:lstStyle/>
        <a:p>
          <a:endParaRPr lang="fr-FR"/>
        </a:p>
      </dgm:t>
    </dgm:pt>
    <dgm:pt modelId="{2FE0A798-B5E3-49E1-B2FB-2690DF7400AA}" type="sibTrans" cxnId="{20641F57-BF47-4A25-9E66-F061945D4564}">
      <dgm:prSet/>
      <dgm:spPr/>
      <dgm:t>
        <a:bodyPr/>
        <a:lstStyle/>
        <a:p>
          <a:endParaRPr lang="fr-FR"/>
        </a:p>
      </dgm:t>
    </dgm:pt>
    <dgm:pt modelId="{1CF5BF1A-06EC-48E5-908F-DA4AFB7F6313}">
      <dgm:prSet phldrT="[Texte]"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</a:rPr>
            <a:t>P2 – Contrôle et production de l’information financière</a:t>
          </a:r>
          <a:endParaRPr lang="fr-FR" b="1" dirty="0">
            <a:solidFill>
              <a:srgbClr val="FF0000"/>
            </a:solidFill>
          </a:endParaRPr>
        </a:p>
      </dgm:t>
    </dgm:pt>
    <dgm:pt modelId="{B1DD14A2-4BA1-472C-B69A-50ECCADF6291}" type="parTrans" cxnId="{194D3FA2-E088-413D-BD98-6AEF2A330825}">
      <dgm:prSet/>
      <dgm:spPr/>
      <dgm:t>
        <a:bodyPr/>
        <a:lstStyle/>
        <a:p>
          <a:endParaRPr lang="fr-FR"/>
        </a:p>
      </dgm:t>
    </dgm:pt>
    <dgm:pt modelId="{C2B9A9B1-2353-470F-8CF8-0923C7EE63C8}" type="sibTrans" cxnId="{194D3FA2-E088-413D-BD98-6AEF2A330825}">
      <dgm:prSet/>
      <dgm:spPr/>
      <dgm:t>
        <a:bodyPr/>
        <a:lstStyle/>
        <a:p>
          <a:endParaRPr lang="fr-FR"/>
        </a:p>
      </dgm:t>
    </dgm:pt>
    <dgm:pt modelId="{D0E3A2F6-174F-46B3-AC38-3B9F7D0552CE}">
      <dgm:prSet phldrT="[Texte]"/>
      <dgm:spPr/>
      <dgm:t>
        <a:bodyPr/>
        <a:lstStyle/>
        <a:p>
          <a:r>
            <a:rPr lang="fr-FR" dirty="0" smtClean="0"/>
            <a:t>CGO</a:t>
          </a:r>
          <a:endParaRPr lang="fr-FR" dirty="0"/>
        </a:p>
      </dgm:t>
    </dgm:pt>
    <dgm:pt modelId="{23A9EF75-4B49-4E81-9BC8-1E3F34021B80}" type="parTrans" cxnId="{D3C4AC68-7A85-45EF-9F0C-CA0E199CAB3F}">
      <dgm:prSet/>
      <dgm:spPr/>
      <dgm:t>
        <a:bodyPr/>
        <a:lstStyle/>
        <a:p>
          <a:endParaRPr lang="fr-FR"/>
        </a:p>
      </dgm:t>
    </dgm:pt>
    <dgm:pt modelId="{C54FAA5C-6188-426A-9C9C-67D85CE297C3}" type="sibTrans" cxnId="{D3C4AC68-7A85-45EF-9F0C-CA0E199CAB3F}">
      <dgm:prSet/>
      <dgm:spPr/>
      <dgm:t>
        <a:bodyPr/>
        <a:lstStyle/>
        <a:p>
          <a:endParaRPr lang="fr-FR"/>
        </a:p>
      </dgm:t>
    </dgm:pt>
    <dgm:pt modelId="{01BEB72B-8D52-418E-B396-72552E79BE1E}">
      <dgm:prSet phldrT="[Texte]"/>
      <dgm:spPr/>
      <dgm:t>
        <a:bodyPr/>
        <a:lstStyle/>
        <a:p>
          <a:r>
            <a:rPr lang="fr-FR" b="1" dirty="0" smtClean="0"/>
            <a:t>P1 – Gestion comptable des opérations commerciales</a:t>
          </a:r>
          <a:endParaRPr lang="fr-FR" b="1" dirty="0"/>
        </a:p>
      </dgm:t>
    </dgm:pt>
    <dgm:pt modelId="{5DC499A9-A1CB-4F22-83EC-BC38A474720D}" type="parTrans" cxnId="{EFF106F5-B424-4629-A0B5-4F5842CFCBE9}">
      <dgm:prSet/>
      <dgm:spPr/>
      <dgm:t>
        <a:bodyPr/>
        <a:lstStyle/>
        <a:p>
          <a:endParaRPr lang="fr-FR"/>
        </a:p>
      </dgm:t>
    </dgm:pt>
    <dgm:pt modelId="{805F8F2E-315F-4A9C-BFE5-1CBEC6E0CB52}" type="sibTrans" cxnId="{EFF106F5-B424-4629-A0B5-4F5842CFCBE9}">
      <dgm:prSet/>
      <dgm:spPr/>
      <dgm:t>
        <a:bodyPr/>
        <a:lstStyle/>
        <a:p>
          <a:endParaRPr lang="fr-FR"/>
        </a:p>
      </dgm:t>
    </dgm:pt>
    <dgm:pt modelId="{7005F809-806F-48A1-BA85-AC7FF7E50734}">
      <dgm:prSet phldrT="[Texte]"/>
      <dgm:spPr/>
      <dgm:t>
        <a:bodyPr/>
        <a:lstStyle/>
        <a:p>
          <a:r>
            <a:rPr lang="fr-FR" b="1" dirty="0" smtClean="0"/>
            <a:t>P2 – Gestion des relations avec les salariés et les organismes sociaux</a:t>
          </a:r>
          <a:endParaRPr lang="fr-FR" b="1" dirty="0"/>
        </a:p>
      </dgm:t>
    </dgm:pt>
    <dgm:pt modelId="{A46F8904-C52A-4FC1-9446-E7357B4C619F}" type="parTrans" cxnId="{BF54FFBA-2FE9-4A6A-8D46-B6B4A5343B94}">
      <dgm:prSet/>
      <dgm:spPr/>
      <dgm:t>
        <a:bodyPr/>
        <a:lstStyle/>
        <a:p>
          <a:endParaRPr lang="fr-FR"/>
        </a:p>
      </dgm:t>
    </dgm:pt>
    <dgm:pt modelId="{10AA92BB-6B1B-4DCC-917B-19041F10443F}" type="sibTrans" cxnId="{BF54FFBA-2FE9-4A6A-8D46-B6B4A5343B94}">
      <dgm:prSet/>
      <dgm:spPr/>
      <dgm:t>
        <a:bodyPr/>
        <a:lstStyle/>
        <a:p>
          <a:endParaRPr lang="fr-FR"/>
        </a:p>
      </dgm:t>
    </dgm:pt>
    <dgm:pt modelId="{0C7B5F4E-9769-4773-B6DC-F97BD4F56229}">
      <dgm:prSet phldrT="[Texte]"/>
      <dgm:spPr/>
      <dgm:t>
        <a:bodyPr/>
        <a:lstStyle/>
        <a:p>
          <a:r>
            <a:rPr lang="fr-FR" b="1" dirty="0" smtClean="0">
              <a:solidFill>
                <a:srgbClr val="FFC000"/>
              </a:solidFill>
            </a:rPr>
            <a:t>P3 – Gestion des obligations fiscales</a:t>
          </a:r>
          <a:endParaRPr lang="fr-FR" b="1" dirty="0">
            <a:solidFill>
              <a:srgbClr val="FFC000"/>
            </a:solidFill>
          </a:endParaRPr>
        </a:p>
      </dgm:t>
    </dgm:pt>
    <dgm:pt modelId="{1358929B-B5A6-48C2-A22C-43C653157E42}" type="parTrans" cxnId="{DEFE0F18-651E-4D45-A17D-3B85B6889661}">
      <dgm:prSet/>
      <dgm:spPr/>
      <dgm:t>
        <a:bodyPr/>
        <a:lstStyle/>
        <a:p>
          <a:endParaRPr lang="fr-FR"/>
        </a:p>
      </dgm:t>
    </dgm:pt>
    <dgm:pt modelId="{6AE8AA69-2818-4B4A-9A66-CBC17C30BC09}" type="sibTrans" cxnId="{DEFE0F18-651E-4D45-A17D-3B85B6889661}">
      <dgm:prSet/>
      <dgm:spPr/>
      <dgm:t>
        <a:bodyPr/>
        <a:lstStyle/>
        <a:p>
          <a:endParaRPr lang="fr-FR"/>
        </a:p>
      </dgm:t>
    </dgm:pt>
    <dgm:pt modelId="{7FA45A50-A9B0-4631-8250-C8A781EE5977}">
      <dgm:prSet phldrT="[Texte]"/>
      <dgm:spPr/>
      <dgm:t>
        <a:bodyPr/>
        <a:lstStyle/>
        <a:p>
          <a:r>
            <a:rPr lang="fr-FR" b="1" dirty="0" smtClean="0">
              <a:solidFill>
                <a:srgbClr val="00B050"/>
              </a:solidFill>
            </a:rPr>
            <a:t>P4 – Gestion des relations sociales</a:t>
          </a:r>
          <a:endParaRPr lang="fr-FR" b="1" dirty="0">
            <a:solidFill>
              <a:srgbClr val="00B050"/>
            </a:solidFill>
          </a:endParaRPr>
        </a:p>
      </dgm:t>
    </dgm:pt>
    <dgm:pt modelId="{800FB19C-00B9-43AF-A045-46F95F5FCF44}" type="parTrans" cxnId="{B29468C2-A135-4886-BCE8-8A1239BFA16B}">
      <dgm:prSet/>
      <dgm:spPr/>
      <dgm:t>
        <a:bodyPr/>
        <a:lstStyle/>
        <a:p>
          <a:endParaRPr lang="fr-FR"/>
        </a:p>
      </dgm:t>
    </dgm:pt>
    <dgm:pt modelId="{41C5C567-2E26-4EA9-9022-A67735321F3E}" type="sibTrans" cxnId="{B29468C2-A135-4886-BCE8-8A1239BFA16B}">
      <dgm:prSet/>
      <dgm:spPr/>
      <dgm:t>
        <a:bodyPr/>
        <a:lstStyle/>
        <a:p>
          <a:endParaRPr lang="fr-FR"/>
        </a:p>
      </dgm:t>
    </dgm:pt>
    <dgm:pt modelId="{1188DE66-B809-4C1B-85A5-02160465ABCD}">
      <dgm:prSet phldrT="[Texte]"/>
      <dgm:spPr/>
      <dgm:t>
        <a:bodyPr/>
        <a:lstStyle/>
        <a:p>
          <a:r>
            <a:rPr lang="fr-FR" b="1" dirty="0" smtClean="0">
              <a:solidFill>
                <a:srgbClr val="00B0F0"/>
              </a:solidFill>
            </a:rPr>
            <a:t>P5 – Analyse et prévision de l’activité</a:t>
          </a:r>
          <a:endParaRPr lang="fr-FR" b="1" dirty="0">
            <a:solidFill>
              <a:srgbClr val="00B0F0"/>
            </a:solidFill>
          </a:endParaRPr>
        </a:p>
      </dgm:t>
    </dgm:pt>
    <dgm:pt modelId="{63EFE404-87D6-4D7F-B8A9-4767B83FCB1B}" type="parTrans" cxnId="{0B15ED09-5481-4C75-85AB-B3A4A9AFCC82}">
      <dgm:prSet/>
      <dgm:spPr/>
      <dgm:t>
        <a:bodyPr/>
        <a:lstStyle/>
        <a:p>
          <a:endParaRPr lang="fr-FR"/>
        </a:p>
      </dgm:t>
    </dgm:pt>
    <dgm:pt modelId="{B09D9281-EE8D-465B-8F5B-4DD321999A09}" type="sibTrans" cxnId="{0B15ED09-5481-4C75-85AB-B3A4A9AFCC82}">
      <dgm:prSet/>
      <dgm:spPr/>
      <dgm:t>
        <a:bodyPr/>
        <a:lstStyle/>
        <a:p>
          <a:endParaRPr lang="fr-FR"/>
        </a:p>
      </dgm:t>
    </dgm:pt>
    <dgm:pt modelId="{27E2D07B-BFC7-4EB0-9FF3-D67162AC55F0}">
      <dgm:prSet phldrT="[Texte]"/>
      <dgm:spPr/>
      <dgm:t>
        <a:bodyPr/>
        <a:lstStyle/>
        <a:p>
          <a:r>
            <a:rPr lang="fr-FR" b="1" dirty="0" smtClean="0">
              <a:solidFill>
                <a:srgbClr val="7030A0"/>
              </a:solidFill>
            </a:rPr>
            <a:t>P7 – Fiabilisation de l’information et système d’information comptable (SIC)</a:t>
          </a:r>
          <a:endParaRPr lang="fr-FR" b="1" dirty="0">
            <a:solidFill>
              <a:srgbClr val="7030A0"/>
            </a:solidFill>
          </a:endParaRPr>
        </a:p>
      </dgm:t>
    </dgm:pt>
    <dgm:pt modelId="{271267FA-F0F8-46C7-AD5C-D50A20AFDEEB}" type="parTrans" cxnId="{05FF7343-E5D4-4484-A858-A466C498E3C2}">
      <dgm:prSet/>
      <dgm:spPr/>
      <dgm:t>
        <a:bodyPr/>
        <a:lstStyle/>
        <a:p>
          <a:endParaRPr lang="fr-FR"/>
        </a:p>
      </dgm:t>
    </dgm:pt>
    <dgm:pt modelId="{1E276C96-54E3-44CE-B9EC-DFEDCF7D31CE}" type="sibTrans" cxnId="{05FF7343-E5D4-4484-A858-A466C498E3C2}">
      <dgm:prSet/>
      <dgm:spPr/>
      <dgm:t>
        <a:bodyPr/>
        <a:lstStyle/>
        <a:p>
          <a:endParaRPr lang="fr-FR"/>
        </a:p>
      </dgm:t>
    </dgm:pt>
    <dgm:pt modelId="{D17E4581-AAF7-43E1-A6B2-C86270499EA1}">
      <dgm:prSet phldrT="[Texte]"/>
      <dgm:spPr/>
      <dgm:t>
        <a:bodyPr/>
        <a:lstStyle/>
        <a:p>
          <a:r>
            <a:rPr lang="fr-FR" b="1" dirty="0" smtClean="0">
              <a:solidFill>
                <a:srgbClr val="0070C0"/>
              </a:solidFill>
            </a:rPr>
            <a:t>P6 – Analyse de la situation financière</a:t>
          </a:r>
          <a:endParaRPr lang="fr-FR" b="1" dirty="0">
            <a:solidFill>
              <a:srgbClr val="0070C0"/>
            </a:solidFill>
          </a:endParaRPr>
        </a:p>
      </dgm:t>
    </dgm:pt>
    <dgm:pt modelId="{80600D20-8A2E-4B88-923A-FFA18F536D0F}" type="parTrans" cxnId="{B5C35EB7-51EA-4F4A-8986-A5A92EB6E8A2}">
      <dgm:prSet/>
      <dgm:spPr/>
      <dgm:t>
        <a:bodyPr/>
        <a:lstStyle/>
        <a:p>
          <a:endParaRPr lang="fr-FR"/>
        </a:p>
      </dgm:t>
    </dgm:pt>
    <dgm:pt modelId="{5D4AC9FF-6EBA-4131-8B05-DE6C6E5CE0BC}" type="sibTrans" cxnId="{B5C35EB7-51EA-4F4A-8986-A5A92EB6E8A2}">
      <dgm:prSet/>
      <dgm:spPr/>
      <dgm:t>
        <a:bodyPr/>
        <a:lstStyle/>
        <a:p>
          <a:endParaRPr lang="fr-FR"/>
        </a:p>
      </dgm:t>
    </dgm:pt>
    <dgm:pt modelId="{8B119BB0-2B17-431E-8390-77FEF5C35403}">
      <dgm:prSet phldrT="[Texte]"/>
      <dgm:spPr/>
      <dgm:t>
        <a:bodyPr/>
        <a:lstStyle/>
        <a:p>
          <a:r>
            <a:rPr lang="fr-FR" b="1" dirty="0" smtClean="0"/>
            <a:t>P4 – Production et analyse de l’information financière</a:t>
          </a:r>
          <a:endParaRPr lang="fr-FR" b="1" dirty="0"/>
        </a:p>
      </dgm:t>
    </dgm:pt>
    <dgm:pt modelId="{A525B448-2E5A-4D4B-8746-87F8FA6D094B}" type="parTrans" cxnId="{064F23E9-7E94-4ACF-A352-AF3DB06E81CC}">
      <dgm:prSet/>
      <dgm:spPr/>
      <dgm:t>
        <a:bodyPr/>
        <a:lstStyle/>
        <a:p>
          <a:endParaRPr lang="fr-FR"/>
        </a:p>
      </dgm:t>
    </dgm:pt>
    <dgm:pt modelId="{081B9DE4-8075-4CCA-8A58-BF41DA35D0A3}" type="sibTrans" cxnId="{064F23E9-7E94-4ACF-A352-AF3DB06E81CC}">
      <dgm:prSet/>
      <dgm:spPr/>
      <dgm:t>
        <a:bodyPr/>
        <a:lstStyle/>
        <a:p>
          <a:endParaRPr lang="fr-FR"/>
        </a:p>
      </dgm:t>
    </dgm:pt>
    <dgm:pt modelId="{A7D89407-7092-4635-942D-534852CB4994}">
      <dgm:prSet phldrT="[Texte]"/>
      <dgm:spPr/>
      <dgm:t>
        <a:bodyPr/>
        <a:lstStyle/>
        <a:p>
          <a:r>
            <a:rPr lang="fr-FR" b="1" dirty="0" smtClean="0"/>
            <a:t>P5 – Gestion des immobilisations et des investissements</a:t>
          </a:r>
          <a:endParaRPr lang="fr-FR" b="1" dirty="0"/>
        </a:p>
      </dgm:t>
    </dgm:pt>
    <dgm:pt modelId="{1166031E-14BB-49B1-A8CC-5E7361E02051}" type="parTrans" cxnId="{32DAE250-16F3-452D-9CAF-25CDBC0F6514}">
      <dgm:prSet/>
      <dgm:spPr/>
      <dgm:t>
        <a:bodyPr/>
        <a:lstStyle/>
        <a:p>
          <a:endParaRPr lang="fr-FR"/>
        </a:p>
      </dgm:t>
    </dgm:pt>
    <dgm:pt modelId="{4F4196E0-B48C-4404-A972-06FB20DBDF65}" type="sibTrans" cxnId="{32DAE250-16F3-452D-9CAF-25CDBC0F6514}">
      <dgm:prSet/>
      <dgm:spPr/>
      <dgm:t>
        <a:bodyPr/>
        <a:lstStyle/>
        <a:p>
          <a:endParaRPr lang="fr-FR"/>
        </a:p>
      </dgm:t>
    </dgm:pt>
    <dgm:pt modelId="{72CD48F3-A0B0-4156-935A-9FBBC93461F8}">
      <dgm:prSet phldrT="[Texte]"/>
      <dgm:spPr/>
      <dgm:t>
        <a:bodyPr/>
        <a:lstStyle/>
        <a:p>
          <a:r>
            <a:rPr lang="fr-FR" b="1" dirty="0" smtClean="0"/>
            <a:t>P6 – Gestion de la trésorerie et du financement</a:t>
          </a:r>
          <a:endParaRPr lang="fr-FR" b="1" dirty="0"/>
        </a:p>
      </dgm:t>
    </dgm:pt>
    <dgm:pt modelId="{22546AEE-1332-4A20-AFD2-62583A5BA52A}" type="parTrans" cxnId="{0DAF2D24-9C09-4129-AE62-6E13AC48693F}">
      <dgm:prSet/>
      <dgm:spPr/>
      <dgm:t>
        <a:bodyPr/>
        <a:lstStyle/>
        <a:p>
          <a:endParaRPr lang="fr-FR"/>
        </a:p>
      </dgm:t>
    </dgm:pt>
    <dgm:pt modelId="{9747EC45-A055-4838-91E1-563FCFE7B25E}" type="sibTrans" cxnId="{0DAF2D24-9C09-4129-AE62-6E13AC48693F}">
      <dgm:prSet/>
      <dgm:spPr/>
      <dgm:t>
        <a:bodyPr/>
        <a:lstStyle/>
        <a:p>
          <a:endParaRPr lang="fr-FR"/>
        </a:p>
      </dgm:t>
    </dgm:pt>
    <dgm:pt modelId="{76F4C45B-C4AC-4E5E-9DE2-37359427298A}">
      <dgm:prSet phldrT="[Texte]"/>
      <dgm:spPr/>
      <dgm:t>
        <a:bodyPr/>
        <a:lstStyle/>
        <a:p>
          <a:r>
            <a:rPr lang="fr-FR" b="1" dirty="0" smtClean="0"/>
            <a:t>P7 – Détermination et analyse des coûts</a:t>
          </a:r>
          <a:endParaRPr lang="fr-FR" b="1" dirty="0"/>
        </a:p>
      </dgm:t>
    </dgm:pt>
    <dgm:pt modelId="{D9262CB5-046C-477A-B586-70103F12E1FC}" type="parTrans" cxnId="{950BF3E5-6BDE-4003-B833-912BD706EAC4}">
      <dgm:prSet/>
      <dgm:spPr/>
      <dgm:t>
        <a:bodyPr/>
        <a:lstStyle/>
        <a:p>
          <a:endParaRPr lang="fr-FR"/>
        </a:p>
      </dgm:t>
    </dgm:pt>
    <dgm:pt modelId="{3A7C2BC2-69FD-4107-81F3-5784CC1E0522}" type="sibTrans" cxnId="{950BF3E5-6BDE-4003-B833-912BD706EAC4}">
      <dgm:prSet/>
      <dgm:spPr/>
      <dgm:t>
        <a:bodyPr/>
        <a:lstStyle/>
        <a:p>
          <a:endParaRPr lang="fr-FR"/>
        </a:p>
      </dgm:t>
    </dgm:pt>
    <dgm:pt modelId="{3A540FAF-F162-4B59-AB8A-6150562D1C2B}">
      <dgm:prSet phldrT="[Texte]"/>
      <dgm:spPr/>
      <dgm:t>
        <a:bodyPr/>
        <a:lstStyle/>
        <a:p>
          <a:r>
            <a:rPr lang="fr-FR" b="1" dirty="0" smtClean="0"/>
            <a:t>P8 – Prévision et gestion budgétaire</a:t>
          </a:r>
          <a:endParaRPr lang="fr-FR" b="1" dirty="0"/>
        </a:p>
      </dgm:t>
    </dgm:pt>
    <dgm:pt modelId="{D353A901-A910-4C63-9D8E-3C0591AF287A}" type="parTrans" cxnId="{91AB2CD5-AD44-4138-86E8-FB81CB8EDC9F}">
      <dgm:prSet/>
      <dgm:spPr/>
      <dgm:t>
        <a:bodyPr/>
        <a:lstStyle/>
        <a:p>
          <a:endParaRPr lang="fr-FR"/>
        </a:p>
      </dgm:t>
    </dgm:pt>
    <dgm:pt modelId="{E5E3B923-3D2B-486B-8789-E18EDE21AC83}" type="sibTrans" cxnId="{91AB2CD5-AD44-4138-86E8-FB81CB8EDC9F}">
      <dgm:prSet/>
      <dgm:spPr/>
      <dgm:t>
        <a:bodyPr/>
        <a:lstStyle/>
        <a:p>
          <a:endParaRPr lang="fr-FR"/>
        </a:p>
      </dgm:t>
    </dgm:pt>
    <dgm:pt modelId="{D901B3C1-45DC-44D0-91C4-0401B7EC7B2C}">
      <dgm:prSet phldrT="[Texte]"/>
      <dgm:spPr/>
      <dgm:t>
        <a:bodyPr/>
        <a:lstStyle/>
        <a:p>
          <a:r>
            <a:rPr lang="fr-FR" b="1" dirty="0" smtClean="0"/>
            <a:t>P9 – Mesure et analyse de la performance</a:t>
          </a:r>
          <a:endParaRPr lang="fr-FR" b="1" dirty="0"/>
        </a:p>
      </dgm:t>
    </dgm:pt>
    <dgm:pt modelId="{5FDD63BF-1269-4C8B-A2FA-B770315DA018}" type="parTrans" cxnId="{ADDB7F6D-954D-421D-ABD5-3E75D140507D}">
      <dgm:prSet/>
      <dgm:spPr/>
      <dgm:t>
        <a:bodyPr/>
        <a:lstStyle/>
        <a:p>
          <a:endParaRPr lang="fr-FR"/>
        </a:p>
      </dgm:t>
    </dgm:pt>
    <dgm:pt modelId="{F6464D4B-D0D0-445D-944A-D0D906552C74}" type="sibTrans" cxnId="{ADDB7F6D-954D-421D-ABD5-3E75D140507D}">
      <dgm:prSet/>
      <dgm:spPr/>
      <dgm:t>
        <a:bodyPr/>
        <a:lstStyle/>
        <a:p>
          <a:endParaRPr lang="fr-FR"/>
        </a:p>
      </dgm:t>
    </dgm:pt>
    <dgm:pt modelId="{0C7FC295-7123-4EE6-BD9D-0D7E0FD91715}">
      <dgm:prSet phldrT="[Texte]"/>
      <dgm:spPr/>
      <dgm:t>
        <a:bodyPr/>
        <a:lstStyle/>
        <a:p>
          <a:r>
            <a:rPr lang="fr-FR" b="1" dirty="0" smtClean="0"/>
            <a:t>P10 – Organisation du système d’information comptable et de gestion</a:t>
          </a:r>
          <a:endParaRPr lang="fr-FR" b="1" dirty="0"/>
        </a:p>
      </dgm:t>
    </dgm:pt>
    <dgm:pt modelId="{E26C930E-69EF-43DB-BAE6-11555BBA93CB}" type="parTrans" cxnId="{A4CD8975-175D-4CD8-A7A2-3557B138C0F8}">
      <dgm:prSet/>
      <dgm:spPr/>
      <dgm:t>
        <a:bodyPr/>
        <a:lstStyle/>
        <a:p>
          <a:endParaRPr lang="fr-FR"/>
        </a:p>
      </dgm:t>
    </dgm:pt>
    <dgm:pt modelId="{28160C1D-3E07-423F-AE26-EA4B181A95B2}" type="sibTrans" cxnId="{A4CD8975-175D-4CD8-A7A2-3557B138C0F8}">
      <dgm:prSet/>
      <dgm:spPr/>
      <dgm:t>
        <a:bodyPr/>
        <a:lstStyle/>
        <a:p>
          <a:endParaRPr lang="fr-FR"/>
        </a:p>
      </dgm:t>
    </dgm:pt>
    <dgm:pt modelId="{AAEF7690-A551-4FDC-B7CB-DCB06C819A8F}">
      <dgm:prSet phldrT="[Texte]"/>
      <dgm:spPr/>
      <dgm:t>
        <a:bodyPr/>
        <a:lstStyle/>
        <a:p>
          <a:r>
            <a:rPr lang="fr-FR" b="1" dirty="0" smtClean="0"/>
            <a:t>P3 – Gestion fiscale et relations avec l’administration des impôts</a:t>
          </a:r>
          <a:endParaRPr lang="fr-FR" b="1" dirty="0"/>
        </a:p>
      </dgm:t>
    </dgm:pt>
    <dgm:pt modelId="{35958D76-E02F-498D-8D23-B03CDC5DE58B}" type="sibTrans" cxnId="{83A344D8-C0E1-443C-A0B3-3D403EF14E76}">
      <dgm:prSet/>
      <dgm:spPr/>
      <dgm:t>
        <a:bodyPr/>
        <a:lstStyle/>
        <a:p>
          <a:endParaRPr lang="fr-FR"/>
        </a:p>
      </dgm:t>
    </dgm:pt>
    <dgm:pt modelId="{1F3DB8BA-B8D3-487A-80A0-FCBDE67D2631}" type="parTrans" cxnId="{83A344D8-C0E1-443C-A0B3-3D403EF14E76}">
      <dgm:prSet/>
      <dgm:spPr/>
      <dgm:t>
        <a:bodyPr/>
        <a:lstStyle/>
        <a:p>
          <a:endParaRPr lang="fr-FR"/>
        </a:p>
      </dgm:t>
    </dgm:pt>
    <dgm:pt modelId="{817F462E-284C-49DD-9A85-92B2035F209C}" type="pres">
      <dgm:prSet presAssocID="{622D092F-CC27-4756-A85D-664A1D2D7C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32C6A2E-8905-4F52-8ECE-3D597B6F2F99}" type="pres">
      <dgm:prSet presAssocID="{1506B6A8-DB76-405A-9B09-778FA05B6D6A}" presName="root" presStyleCnt="0"/>
      <dgm:spPr/>
    </dgm:pt>
    <dgm:pt modelId="{DC3EE5B7-3B14-47A5-8C99-B1005387EA2E}" type="pres">
      <dgm:prSet presAssocID="{1506B6A8-DB76-405A-9B09-778FA05B6D6A}" presName="rootComposite" presStyleCnt="0"/>
      <dgm:spPr/>
    </dgm:pt>
    <dgm:pt modelId="{4E849FF5-8C39-4903-83C7-DED6B61C92C2}" type="pres">
      <dgm:prSet presAssocID="{1506B6A8-DB76-405A-9B09-778FA05B6D6A}" presName="rootText" presStyleLbl="node1" presStyleIdx="0" presStyleCnt="2" custScaleX="416825"/>
      <dgm:spPr/>
      <dgm:t>
        <a:bodyPr/>
        <a:lstStyle/>
        <a:p>
          <a:endParaRPr lang="fr-FR"/>
        </a:p>
      </dgm:t>
    </dgm:pt>
    <dgm:pt modelId="{0FE8FA18-1915-40A4-A897-7FAC5A7A146F}" type="pres">
      <dgm:prSet presAssocID="{1506B6A8-DB76-405A-9B09-778FA05B6D6A}" presName="rootConnector" presStyleLbl="node1" presStyleIdx="0" presStyleCnt="2"/>
      <dgm:spPr/>
      <dgm:t>
        <a:bodyPr/>
        <a:lstStyle/>
        <a:p>
          <a:endParaRPr lang="fr-FR"/>
        </a:p>
      </dgm:t>
    </dgm:pt>
    <dgm:pt modelId="{8871F57F-FD86-40B9-946F-51F8B26AC5C5}" type="pres">
      <dgm:prSet presAssocID="{1506B6A8-DB76-405A-9B09-778FA05B6D6A}" presName="childShape" presStyleCnt="0"/>
      <dgm:spPr/>
    </dgm:pt>
    <dgm:pt modelId="{89ED370D-91D3-4213-9DBD-44E7E8059BBD}" type="pres">
      <dgm:prSet presAssocID="{67D35FDC-46BA-4099-A7AF-4A0039E016A3}" presName="Name13" presStyleLbl="parChTrans1D2" presStyleIdx="0" presStyleCnt="17"/>
      <dgm:spPr/>
      <dgm:t>
        <a:bodyPr/>
        <a:lstStyle/>
        <a:p>
          <a:endParaRPr lang="fr-FR"/>
        </a:p>
      </dgm:t>
    </dgm:pt>
    <dgm:pt modelId="{C2C4CF7D-C3A7-4535-A8D1-B400B33E80C2}" type="pres">
      <dgm:prSet presAssocID="{DCB273FA-28B2-4896-BE1E-7A17EBF204EE}" presName="childText" presStyleLbl="bgAcc1" presStyleIdx="0" presStyleCnt="17" custScaleX="416825" custScaleY="1403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1D75D0-1371-472F-92E3-A46999676E7F}" type="pres">
      <dgm:prSet presAssocID="{B1DD14A2-4BA1-472C-B69A-50ECCADF6291}" presName="Name13" presStyleLbl="parChTrans1D2" presStyleIdx="1" presStyleCnt="17"/>
      <dgm:spPr/>
      <dgm:t>
        <a:bodyPr/>
        <a:lstStyle/>
        <a:p>
          <a:endParaRPr lang="fr-FR"/>
        </a:p>
      </dgm:t>
    </dgm:pt>
    <dgm:pt modelId="{48E0F24A-CC81-44E4-83DE-E9A3B1BE1EE9}" type="pres">
      <dgm:prSet presAssocID="{1CF5BF1A-06EC-48E5-908F-DA4AFB7F6313}" presName="childText" presStyleLbl="bgAcc1" presStyleIdx="1" presStyleCnt="17" custScaleX="416825" custScaleY="1403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A83A3C-450A-4C25-9AAE-FF4DD13A889A}" type="pres">
      <dgm:prSet presAssocID="{1358929B-B5A6-48C2-A22C-43C653157E42}" presName="Name13" presStyleLbl="parChTrans1D2" presStyleIdx="2" presStyleCnt="17"/>
      <dgm:spPr/>
      <dgm:t>
        <a:bodyPr/>
        <a:lstStyle/>
        <a:p>
          <a:endParaRPr lang="fr-FR"/>
        </a:p>
      </dgm:t>
    </dgm:pt>
    <dgm:pt modelId="{721DA0F1-D4BC-49BF-92B2-F98F43D41B55}" type="pres">
      <dgm:prSet presAssocID="{0C7B5F4E-9769-4773-B6DC-F97BD4F56229}" presName="childText" presStyleLbl="bgAcc1" presStyleIdx="2" presStyleCnt="17" custScaleX="416825" custScaleY="1403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DAEE27-A4E6-4817-8C08-E4E6D24E1423}" type="pres">
      <dgm:prSet presAssocID="{800FB19C-00B9-43AF-A045-46F95F5FCF44}" presName="Name13" presStyleLbl="parChTrans1D2" presStyleIdx="3" presStyleCnt="17"/>
      <dgm:spPr/>
      <dgm:t>
        <a:bodyPr/>
        <a:lstStyle/>
        <a:p>
          <a:endParaRPr lang="fr-FR"/>
        </a:p>
      </dgm:t>
    </dgm:pt>
    <dgm:pt modelId="{28CB1387-F0A8-4974-A230-F58B4EB3B7A4}" type="pres">
      <dgm:prSet presAssocID="{7FA45A50-A9B0-4631-8250-C8A781EE5977}" presName="childText" presStyleLbl="bgAcc1" presStyleIdx="3" presStyleCnt="17" custScaleX="416825" custScaleY="1403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0ED989-3039-4E1D-A62B-89C8095DDF36}" type="pres">
      <dgm:prSet presAssocID="{63EFE404-87D6-4D7F-B8A9-4767B83FCB1B}" presName="Name13" presStyleLbl="parChTrans1D2" presStyleIdx="4" presStyleCnt="17"/>
      <dgm:spPr/>
      <dgm:t>
        <a:bodyPr/>
        <a:lstStyle/>
        <a:p>
          <a:endParaRPr lang="fr-FR"/>
        </a:p>
      </dgm:t>
    </dgm:pt>
    <dgm:pt modelId="{5B02F763-0CDA-4A62-A605-11D38701EBE6}" type="pres">
      <dgm:prSet presAssocID="{1188DE66-B809-4C1B-85A5-02160465ABCD}" presName="childText" presStyleLbl="bgAcc1" presStyleIdx="4" presStyleCnt="17" custScaleX="416825" custScaleY="1403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B47D93-41D1-4265-84A7-79577E053BC7}" type="pres">
      <dgm:prSet presAssocID="{80600D20-8A2E-4B88-923A-FFA18F536D0F}" presName="Name13" presStyleLbl="parChTrans1D2" presStyleIdx="5" presStyleCnt="17"/>
      <dgm:spPr/>
      <dgm:t>
        <a:bodyPr/>
        <a:lstStyle/>
        <a:p>
          <a:endParaRPr lang="fr-FR"/>
        </a:p>
      </dgm:t>
    </dgm:pt>
    <dgm:pt modelId="{37855AFE-7FEF-4542-8F20-7BF24355186A}" type="pres">
      <dgm:prSet presAssocID="{D17E4581-AAF7-43E1-A6B2-C86270499EA1}" presName="childText" presStyleLbl="bgAcc1" presStyleIdx="5" presStyleCnt="17" custScaleX="416825" custScaleY="1403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49E1DD-C55B-4C83-A0CF-0DCD7AEE1036}" type="pres">
      <dgm:prSet presAssocID="{271267FA-F0F8-46C7-AD5C-D50A20AFDEEB}" presName="Name13" presStyleLbl="parChTrans1D2" presStyleIdx="6" presStyleCnt="17"/>
      <dgm:spPr/>
      <dgm:t>
        <a:bodyPr/>
        <a:lstStyle/>
        <a:p>
          <a:endParaRPr lang="fr-FR"/>
        </a:p>
      </dgm:t>
    </dgm:pt>
    <dgm:pt modelId="{E03FE6EE-956C-4AF7-8C55-F2BF677A9B87}" type="pres">
      <dgm:prSet presAssocID="{27E2D07B-BFC7-4EB0-9FF3-D67162AC55F0}" presName="childText" presStyleLbl="bgAcc1" presStyleIdx="6" presStyleCnt="17" custScaleX="416825" custScaleY="1403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CEF62D-75DC-444D-A8DF-1E42625EC08B}" type="pres">
      <dgm:prSet presAssocID="{D0E3A2F6-174F-46B3-AC38-3B9F7D0552CE}" presName="root" presStyleCnt="0"/>
      <dgm:spPr/>
    </dgm:pt>
    <dgm:pt modelId="{06EE1A3D-F84D-4C8E-B87E-075FD6876851}" type="pres">
      <dgm:prSet presAssocID="{D0E3A2F6-174F-46B3-AC38-3B9F7D0552CE}" presName="rootComposite" presStyleCnt="0"/>
      <dgm:spPr/>
    </dgm:pt>
    <dgm:pt modelId="{4B3C3CA2-87CC-4326-A004-11EBC33D9AB3}" type="pres">
      <dgm:prSet presAssocID="{D0E3A2F6-174F-46B3-AC38-3B9F7D0552CE}" presName="rootText" presStyleLbl="node1" presStyleIdx="1" presStyleCnt="2" custScaleX="419662"/>
      <dgm:spPr/>
      <dgm:t>
        <a:bodyPr/>
        <a:lstStyle/>
        <a:p>
          <a:endParaRPr lang="fr-FR"/>
        </a:p>
      </dgm:t>
    </dgm:pt>
    <dgm:pt modelId="{1E7036C1-8488-494A-9BF0-B91A870CD5DF}" type="pres">
      <dgm:prSet presAssocID="{D0E3A2F6-174F-46B3-AC38-3B9F7D0552CE}" presName="rootConnector" presStyleLbl="node1" presStyleIdx="1" presStyleCnt="2"/>
      <dgm:spPr/>
      <dgm:t>
        <a:bodyPr/>
        <a:lstStyle/>
        <a:p>
          <a:endParaRPr lang="fr-FR"/>
        </a:p>
      </dgm:t>
    </dgm:pt>
    <dgm:pt modelId="{3E89D826-33C6-41A0-9184-C90D108B2C16}" type="pres">
      <dgm:prSet presAssocID="{D0E3A2F6-174F-46B3-AC38-3B9F7D0552CE}" presName="childShape" presStyleCnt="0"/>
      <dgm:spPr/>
    </dgm:pt>
    <dgm:pt modelId="{A0F46C89-F4B2-49A3-89DA-BA37038ED732}" type="pres">
      <dgm:prSet presAssocID="{5DC499A9-A1CB-4F22-83EC-BC38A474720D}" presName="Name13" presStyleLbl="parChTrans1D2" presStyleIdx="7" presStyleCnt="17"/>
      <dgm:spPr/>
      <dgm:t>
        <a:bodyPr/>
        <a:lstStyle/>
        <a:p>
          <a:endParaRPr lang="fr-FR"/>
        </a:p>
      </dgm:t>
    </dgm:pt>
    <dgm:pt modelId="{56572E24-BC1C-4752-84D1-74142AC3C211}" type="pres">
      <dgm:prSet presAssocID="{01BEB72B-8D52-418E-B396-72552E79BE1E}" presName="childText" presStyleLbl="bgAcc1" presStyleIdx="7" presStyleCnt="17" custScaleX="4196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C07B17-A111-4689-86BC-3CBFCAA3E2F5}" type="pres">
      <dgm:prSet presAssocID="{A46F8904-C52A-4FC1-9446-E7357B4C619F}" presName="Name13" presStyleLbl="parChTrans1D2" presStyleIdx="8" presStyleCnt="17"/>
      <dgm:spPr/>
      <dgm:t>
        <a:bodyPr/>
        <a:lstStyle/>
        <a:p>
          <a:endParaRPr lang="fr-FR"/>
        </a:p>
      </dgm:t>
    </dgm:pt>
    <dgm:pt modelId="{F5EDAE27-5D5C-4DA6-9313-9F21E8C75E1D}" type="pres">
      <dgm:prSet presAssocID="{7005F809-806F-48A1-BA85-AC7FF7E50734}" presName="childText" presStyleLbl="bgAcc1" presStyleIdx="8" presStyleCnt="17" custScaleX="4196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30A096-3BB7-4CDC-AE97-5A72FF07981C}" type="pres">
      <dgm:prSet presAssocID="{1F3DB8BA-B8D3-487A-80A0-FCBDE67D2631}" presName="Name13" presStyleLbl="parChTrans1D2" presStyleIdx="9" presStyleCnt="17"/>
      <dgm:spPr/>
      <dgm:t>
        <a:bodyPr/>
        <a:lstStyle/>
        <a:p>
          <a:endParaRPr lang="fr-FR"/>
        </a:p>
      </dgm:t>
    </dgm:pt>
    <dgm:pt modelId="{FEAB3BA3-FE44-4F61-9B7B-31F3F7F5869F}" type="pres">
      <dgm:prSet presAssocID="{AAEF7690-A551-4FDC-B7CB-DCB06C819A8F}" presName="childText" presStyleLbl="bgAcc1" presStyleIdx="9" presStyleCnt="17" custScaleX="4148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65E1BC-8EAA-4B2B-B5CE-E873A81B7434}" type="pres">
      <dgm:prSet presAssocID="{A525B448-2E5A-4D4B-8746-87F8FA6D094B}" presName="Name13" presStyleLbl="parChTrans1D2" presStyleIdx="10" presStyleCnt="17"/>
      <dgm:spPr/>
      <dgm:t>
        <a:bodyPr/>
        <a:lstStyle/>
        <a:p>
          <a:endParaRPr lang="fr-FR"/>
        </a:p>
      </dgm:t>
    </dgm:pt>
    <dgm:pt modelId="{AEA38A15-1811-4E7E-88F5-E9299F846EE7}" type="pres">
      <dgm:prSet presAssocID="{8B119BB0-2B17-431E-8390-77FEF5C35403}" presName="childText" presStyleLbl="bgAcc1" presStyleIdx="10" presStyleCnt="17" custScaleX="4245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5C54FC-96D1-4413-9E3B-FBDC10701D4F}" type="pres">
      <dgm:prSet presAssocID="{1166031E-14BB-49B1-A8CC-5E7361E02051}" presName="Name13" presStyleLbl="parChTrans1D2" presStyleIdx="11" presStyleCnt="17"/>
      <dgm:spPr/>
      <dgm:t>
        <a:bodyPr/>
        <a:lstStyle/>
        <a:p>
          <a:endParaRPr lang="fr-FR"/>
        </a:p>
      </dgm:t>
    </dgm:pt>
    <dgm:pt modelId="{4DE081BD-9727-4C12-A8F6-32D358883E55}" type="pres">
      <dgm:prSet presAssocID="{A7D89407-7092-4635-942D-534852CB4994}" presName="childText" presStyleLbl="bgAcc1" presStyleIdx="11" presStyleCnt="17" custScaleX="4245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658450-F513-4C1E-80E1-9BF6B0EE3B88}" type="pres">
      <dgm:prSet presAssocID="{22546AEE-1332-4A20-AFD2-62583A5BA52A}" presName="Name13" presStyleLbl="parChTrans1D2" presStyleIdx="12" presStyleCnt="17"/>
      <dgm:spPr/>
      <dgm:t>
        <a:bodyPr/>
        <a:lstStyle/>
        <a:p>
          <a:endParaRPr lang="fr-FR"/>
        </a:p>
      </dgm:t>
    </dgm:pt>
    <dgm:pt modelId="{A17EBC94-D471-4079-B3EF-07FB5C74821B}" type="pres">
      <dgm:prSet presAssocID="{72CD48F3-A0B0-4156-935A-9FBBC93461F8}" presName="childText" presStyleLbl="bgAcc1" presStyleIdx="12" presStyleCnt="17" custScaleX="4245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E2862E-B159-4F0E-9D01-3EF657F38630}" type="pres">
      <dgm:prSet presAssocID="{D9262CB5-046C-477A-B586-70103F12E1FC}" presName="Name13" presStyleLbl="parChTrans1D2" presStyleIdx="13" presStyleCnt="17"/>
      <dgm:spPr/>
      <dgm:t>
        <a:bodyPr/>
        <a:lstStyle/>
        <a:p>
          <a:endParaRPr lang="fr-FR"/>
        </a:p>
      </dgm:t>
    </dgm:pt>
    <dgm:pt modelId="{943B11B7-B2A3-41E1-B0D9-6B8554D47204}" type="pres">
      <dgm:prSet presAssocID="{76F4C45B-C4AC-4E5E-9DE2-37359427298A}" presName="childText" presStyleLbl="bgAcc1" presStyleIdx="13" presStyleCnt="17" custScaleX="4245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E41C89-5365-47EF-8AE3-EE3836FE24A9}" type="pres">
      <dgm:prSet presAssocID="{D353A901-A910-4C63-9D8E-3C0591AF287A}" presName="Name13" presStyleLbl="parChTrans1D2" presStyleIdx="14" presStyleCnt="17"/>
      <dgm:spPr/>
      <dgm:t>
        <a:bodyPr/>
        <a:lstStyle/>
        <a:p>
          <a:endParaRPr lang="fr-FR"/>
        </a:p>
      </dgm:t>
    </dgm:pt>
    <dgm:pt modelId="{0953EA32-7BBB-4E07-88FB-31651906A04F}" type="pres">
      <dgm:prSet presAssocID="{3A540FAF-F162-4B59-AB8A-6150562D1C2B}" presName="childText" presStyleLbl="bgAcc1" presStyleIdx="14" presStyleCnt="17" custScaleX="4245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AF74B7-8327-4EEA-BD08-83FA9E6FE83E}" type="pres">
      <dgm:prSet presAssocID="{5FDD63BF-1269-4C8B-A2FA-B770315DA018}" presName="Name13" presStyleLbl="parChTrans1D2" presStyleIdx="15" presStyleCnt="17"/>
      <dgm:spPr/>
      <dgm:t>
        <a:bodyPr/>
        <a:lstStyle/>
        <a:p>
          <a:endParaRPr lang="fr-FR"/>
        </a:p>
      </dgm:t>
    </dgm:pt>
    <dgm:pt modelId="{C182C09A-2DD2-4F96-8573-A2DE6C5D62BE}" type="pres">
      <dgm:prSet presAssocID="{D901B3C1-45DC-44D0-91C4-0401B7EC7B2C}" presName="childText" presStyleLbl="bgAcc1" presStyleIdx="15" presStyleCnt="17" custScaleX="4245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C4B42-11C8-4FB7-8922-165CC5AC5CBF}" type="pres">
      <dgm:prSet presAssocID="{E26C930E-69EF-43DB-BAE6-11555BBA93CB}" presName="Name13" presStyleLbl="parChTrans1D2" presStyleIdx="16" presStyleCnt="17"/>
      <dgm:spPr/>
      <dgm:t>
        <a:bodyPr/>
        <a:lstStyle/>
        <a:p>
          <a:endParaRPr lang="fr-FR"/>
        </a:p>
      </dgm:t>
    </dgm:pt>
    <dgm:pt modelId="{DABD1AC5-6F10-4F0B-AC8D-7292A2738222}" type="pres">
      <dgm:prSet presAssocID="{0C7FC295-7123-4EE6-BD9D-0D7E0FD91715}" presName="childText" presStyleLbl="bgAcc1" presStyleIdx="16" presStyleCnt="17" custScaleX="42511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4CD8975-175D-4CD8-A7A2-3557B138C0F8}" srcId="{D0E3A2F6-174F-46B3-AC38-3B9F7D0552CE}" destId="{0C7FC295-7123-4EE6-BD9D-0D7E0FD91715}" srcOrd="9" destOrd="0" parTransId="{E26C930E-69EF-43DB-BAE6-11555BBA93CB}" sibTransId="{28160C1D-3E07-423F-AE26-EA4B181A95B2}"/>
    <dgm:cxn modelId="{F53AED39-611C-492B-B156-91BB8CE286F0}" type="presOf" srcId="{3A540FAF-F162-4B59-AB8A-6150562D1C2B}" destId="{0953EA32-7BBB-4E07-88FB-31651906A04F}" srcOrd="0" destOrd="0" presId="urn:microsoft.com/office/officeart/2005/8/layout/hierarchy3"/>
    <dgm:cxn modelId="{66028309-DD9D-4F0F-9026-CC16FDD26A9B}" type="presOf" srcId="{E26C930E-69EF-43DB-BAE6-11555BBA93CB}" destId="{063C4B42-11C8-4FB7-8922-165CC5AC5CBF}" srcOrd="0" destOrd="0" presId="urn:microsoft.com/office/officeart/2005/8/layout/hierarchy3"/>
    <dgm:cxn modelId="{4653CC73-7FAB-4B1E-ACC5-10ACCAD151C4}" type="presOf" srcId="{80600D20-8A2E-4B88-923A-FFA18F536D0F}" destId="{BFB47D93-41D1-4265-84A7-79577E053BC7}" srcOrd="0" destOrd="0" presId="urn:microsoft.com/office/officeart/2005/8/layout/hierarchy3"/>
    <dgm:cxn modelId="{0DAF2D24-9C09-4129-AE62-6E13AC48693F}" srcId="{D0E3A2F6-174F-46B3-AC38-3B9F7D0552CE}" destId="{72CD48F3-A0B0-4156-935A-9FBBC93461F8}" srcOrd="5" destOrd="0" parTransId="{22546AEE-1332-4A20-AFD2-62583A5BA52A}" sibTransId="{9747EC45-A055-4838-91E1-563FCFE7B25E}"/>
    <dgm:cxn modelId="{950BF3E5-6BDE-4003-B833-912BD706EAC4}" srcId="{D0E3A2F6-174F-46B3-AC38-3B9F7D0552CE}" destId="{76F4C45B-C4AC-4E5E-9DE2-37359427298A}" srcOrd="6" destOrd="0" parTransId="{D9262CB5-046C-477A-B586-70103F12E1FC}" sibTransId="{3A7C2BC2-69FD-4107-81F3-5784CC1E0522}"/>
    <dgm:cxn modelId="{ADE88925-3E40-49EE-91A7-4D7A51EAD330}" type="presOf" srcId="{800FB19C-00B9-43AF-A045-46F95F5FCF44}" destId="{57DAEE27-A4E6-4817-8C08-E4E6D24E1423}" srcOrd="0" destOrd="0" presId="urn:microsoft.com/office/officeart/2005/8/layout/hierarchy3"/>
    <dgm:cxn modelId="{45439893-3FDF-4763-B69A-B87D9EC3E22A}" type="presOf" srcId="{5FDD63BF-1269-4C8B-A2FA-B770315DA018}" destId="{BCAF74B7-8327-4EEA-BD08-83FA9E6FE83E}" srcOrd="0" destOrd="0" presId="urn:microsoft.com/office/officeart/2005/8/layout/hierarchy3"/>
    <dgm:cxn modelId="{D3C4AC68-7A85-45EF-9F0C-CA0E199CAB3F}" srcId="{622D092F-CC27-4756-A85D-664A1D2D7C5F}" destId="{D0E3A2F6-174F-46B3-AC38-3B9F7D0552CE}" srcOrd="1" destOrd="0" parTransId="{23A9EF75-4B49-4E81-9BC8-1E3F34021B80}" sibTransId="{C54FAA5C-6188-426A-9C9C-67D85CE297C3}"/>
    <dgm:cxn modelId="{194D3FA2-E088-413D-BD98-6AEF2A330825}" srcId="{1506B6A8-DB76-405A-9B09-778FA05B6D6A}" destId="{1CF5BF1A-06EC-48E5-908F-DA4AFB7F6313}" srcOrd="1" destOrd="0" parTransId="{B1DD14A2-4BA1-472C-B69A-50ECCADF6291}" sibTransId="{C2B9A9B1-2353-470F-8CF8-0923C7EE63C8}"/>
    <dgm:cxn modelId="{B6714A3E-2F5D-4A3E-A9FE-3BE74B7BAB65}" type="presOf" srcId="{B1DD14A2-4BA1-472C-B69A-50ECCADF6291}" destId="{391D75D0-1371-472F-92E3-A46999676E7F}" srcOrd="0" destOrd="0" presId="urn:microsoft.com/office/officeart/2005/8/layout/hierarchy3"/>
    <dgm:cxn modelId="{ADDB7F6D-954D-421D-ABD5-3E75D140507D}" srcId="{D0E3A2F6-174F-46B3-AC38-3B9F7D0552CE}" destId="{D901B3C1-45DC-44D0-91C4-0401B7EC7B2C}" srcOrd="8" destOrd="0" parTransId="{5FDD63BF-1269-4C8B-A2FA-B770315DA018}" sibTransId="{F6464D4B-D0D0-445D-944A-D0D906552C74}"/>
    <dgm:cxn modelId="{04F7B45A-9A22-423E-8463-9C04D252A881}" type="presOf" srcId="{DCB273FA-28B2-4896-BE1E-7A17EBF204EE}" destId="{C2C4CF7D-C3A7-4535-A8D1-B400B33E80C2}" srcOrd="0" destOrd="0" presId="urn:microsoft.com/office/officeart/2005/8/layout/hierarchy3"/>
    <dgm:cxn modelId="{20641F57-BF47-4A25-9E66-F061945D4564}" srcId="{1506B6A8-DB76-405A-9B09-778FA05B6D6A}" destId="{DCB273FA-28B2-4896-BE1E-7A17EBF204EE}" srcOrd="0" destOrd="0" parTransId="{67D35FDC-46BA-4099-A7AF-4A0039E016A3}" sibTransId="{2FE0A798-B5E3-49E1-B2FB-2690DF7400AA}"/>
    <dgm:cxn modelId="{DEFE0F18-651E-4D45-A17D-3B85B6889661}" srcId="{1506B6A8-DB76-405A-9B09-778FA05B6D6A}" destId="{0C7B5F4E-9769-4773-B6DC-F97BD4F56229}" srcOrd="2" destOrd="0" parTransId="{1358929B-B5A6-48C2-A22C-43C653157E42}" sibTransId="{6AE8AA69-2818-4B4A-9A66-CBC17C30BC09}"/>
    <dgm:cxn modelId="{926C4B5B-4F2F-46DA-B074-AD7A72172622}" type="presOf" srcId="{1358929B-B5A6-48C2-A22C-43C653157E42}" destId="{6AA83A3C-450A-4C25-9AAE-FF4DD13A889A}" srcOrd="0" destOrd="0" presId="urn:microsoft.com/office/officeart/2005/8/layout/hierarchy3"/>
    <dgm:cxn modelId="{925F3A61-B614-4807-A908-BDF7970133D7}" srcId="{622D092F-CC27-4756-A85D-664A1D2D7C5F}" destId="{1506B6A8-DB76-405A-9B09-778FA05B6D6A}" srcOrd="0" destOrd="0" parTransId="{7C5C3635-1E13-4CF6-8D5F-62466C53E09D}" sibTransId="{13A9F97D-BB92-41AE-AE16-EE13B075865A}"/>
    <dgm:cxn modelId="{B3AAEFF2-9EB8-4D50-B141-807C9D7906DD}" type="presOf" srcId="{1CF5BF1A-06EC-48E5-908F-DA4AFB7F6313}" destId="{48E0F24A-CC81-44E4-83DE-E9A3B1BE1EE9}" srcOrd="0" destOrd="0" presId="urn:microsoft.com/office/officeart/2005/8/layout/hierarchy3"/>
    <dgm:cxn modelId="{91AB2CD5-AD44-4138-86E8-FB81CB8EDC9F}" srcId="{D0E3A2F6-174F-46B3-AC38-3B9F7D0552CE}" destId="{3A540FAF-F162-4B59-AB8A-6150562D1C2B}" srcOrd="7" destOrd="0" parTransId="{D353A901-A910-4C63-9D8E-3C0591AF287A}" sibTransId="{E5E3B923-3D2B-486B-8789-E18EDE21AC83}"/>
    <dgm:cxn modelId="{167B87BE-5FB1-48D9-8C9A-78B0CB99DF46}" type="presOf" srcId="{27E2D07B-BFC7-4EB0-9FF3-D67162AC55F0}" destId="{E03FE6EE-956C-4AF7-8C55-F2BF677A9B87}" srcOrd="0" destOrd="0" presId="urn:microsoft.com/office/officeart/2005/8/layout/hierarchy3"/>
    <dgm:cxn modelId="{064F23E9-7E94-4ACF-A352-AF3DB06E81CC}" srcId="{D0E3A2F6-174F-46B3-AC38-3B9F7D0552CE}" destId="{8B119BB0-2B17-431E-8390-77FEF5C35403}" srcOrd="3" destOrd="0" parTransId="{A525B448-2E5A-4D4B-8746-87F8FA6D094B}" sibTransId="{081B9DE4-8075-4CCA-8A58-BF41DA35D0A3}"/>
    <dgm:cxn modelId="{FEF499AC-D159-4511-9D8C-3E7EBA26CE28}" type="presOf" srcId="{622D092F-CC27-4756-A85D-664A1D2D7C5F}" destId="{817F462E-284C-49DD-9A85-92B2035F209C}" srcOrd="0" destOrd="0" presId="urn:microsoft.com/office/officeart/2005/8/layout/hierarchy3"/>
    <dgm:cxn modelId="{A3B9B990-5FBD-487D-9D28-D95C5C46A951}" type="presOf" srcId="{5DC499A9-A1CB-4F22-83EC-BC38A474720D}" destId="{A0F46C89-F4B2-49A3-89DA-BA37038ED732}" srcOrd="0" destOrd="0" presId="urn:microsoft.com/office/officeart/2005/8/layout/hierarchy3"/>
    <dgm:cxn modelId="{32A44116-B523-49B6-A57C-A4B24B6217B0}" type="presOf" srcId="{76F4C45B-C4AC-4E5E-9DE2-37359427298A}" destId="{943B11B7-B2A3-41E1-B0D9-6B8554D47204}" srcOrd="0" destOrd="0" presId="urn:microsoft.com/office/officeart/2005/8/layout/hierarchy3"/>
    <dgm:cxn modelId="{003E2A38-373A-437F-B67C-63A794CE4A8E}" type="presOf" srcId="{1506B6A8-DB76-405A-9B09-778FA05B6D6A}" destId="{0FE8FA18-1915-40A4-A897-7FAC5A7A146F}" srcOrd="1" destOrd="0" presId="urn:microsoft.com/office/officeart/2005/8/layout/hierarchy3"/>
    <dgm:cxn modelId="{9611CFC0-A19C-4F95-8D60-BC96D9015F1D}" type="presOf" srcId="{67D35FDC-46BA-4099-A7AF-4A0039E016A3}" destId="{89ED370D-91D3-4213-9DBD-44E7E8059BBD}" srcOrd="0" destOrd="0" presId="urn:microsoft.com/office/officeart/2005/8/layout/hierarchy3"/>
    <dgm:cxn modelId="{EFF106F5-B424-4629-A0B5-4F5842CFCBE9}" srcId="{D0E3A2F6-174F-46B3-AC38-3B9F7D0552CE}" destId="{01BEB72B-8D52-418E-B396-72552E79BE1E}" srcOrd="0" destOrd="0" parTransId="{5DC499A9-A1CB-4F22-83EC-BC38A474720D}" sibTransId="{805F8F2E-315F-4A9C-BFE5-1CBEC6E0CB52}"/>
    <dgm:cxn modelId="{31330420-2223-474A-A22C-418F30278A9F}" type="presOf" srcId="{7005F809-806F-48A1-BA85-AC7FF7E50734}" destId="{F5EDAE27-5D5C-4DA6-9313-9F21E8C75E1D}" srcOrd="0" destOrd="0" presId="urn:microsoft.com/office/officeart/2005/8/layout/hierarchy3"/>
    <dgm:cxn modelId="{02B38BCB-73ED-4310-B300-615BC76C6403}" type="presOf" srcId="{0C7FC295-7123-4EE6-BD9D-0D7E0FD91715}" destId="{DABD1AC5-6F10-4F0B-AC8D-7292A2738222}" srcOrd="0" destOrd="0" presId="urn:microsoft.com/office/officeart/2005/8/layout/hierarchy3"/>
    <dgm:cxn modelId="{3AB9DE54-41A0-4DB1-8B66-B2257B49393B}" type="presOf" srcId="{AAEF7690-A551-4FDC-B7CB-DCB06C819A8F}" destId="{FEAB3BA3-FE44-4F61-9B7B-31F3F7F5869F}" srcOrd="0" destOrd="0" presId="urn:microsoft.com/office/officeart/2005/8/layout/hierarchy3"/>
    <dgm:cxn modelId="{05FF7343-E5D4-4484-A858-A466C498E3C2}" srcId="{1506B6A8-DB76-405A-9B09-778FA05B6D6A}" destId="{27E2D07B-BFC7-4EB0-9FF3-D67162AC55F0}" srcOrd="6" destOrd="0" parTransId="{271267FA-F0F8-46C7-AD5C-D50A20AFDEEB}" sibTransId="{1E276C96-54E3-44CE-B9EC-DFEDCF7D31CE}"/>
    <dgm:cxn modelId="{53337BA5-8F6E-4B46-A0C6-81B30CDF42F8}" type="presOf" srcId="{22546AEE-1332-4A20-AFD2-62583A5BA52A}" destId="{4C658450-F513-4C1E-80E1-9BF6B0EE3B88}" srcOrd="0" destOrd="0" presId="urn:microsoft.com/office/officeart/2005/8/layout/hierarchy3"/>
    <dgm:cxn modelId="{D76CD420-5075-4786-9861-2B9D19E86851}" type="presOf" srcId="{1188DE66-B809-4C1B-85A5-02160465ABCD}" destId="{5B02F763-0CDA-4A62-A605-11D38701EBE6}" srcOrd="0" destOrd="0" presId="urn:microsoft.com/office/officeart/2005/8/layout/hierarchy3"/>
    <dgm:cxn modelId="{0DF636EF-4E98-4A2A-9309-BE9EA9868384}" type="presOf" srcId="{1166031E-14BB-49B1-A8CC-5E7361E02051}" destId="{FD5C54FC-96D1-4413-9E3B-FBDC10701D4F}" srcOrd="0" destOrd="0" presId="urn:microsoft.com/office/officeart/2005/8/layout/hierarchy3"/>
    <dgm:cxn modelId="{F5255C07-11C2-481B-8769-80CC1FC81B2B}" type="presOf" srcId="{A7D89407-7092-4635-942D-534852CB4994}" destId="{4DE081BD-9727-4C12-A8F6-32D358883E55}" srcOrd="0" destOrd="0" presId="urn:microsoft.com/office/officeart/2005/8/layout/hierarchy3"/>
    <dgm:cxn modelId="{0588967C-A8F2-4E84-9808-11F586668F79}" type="presOf" srcId="{72CD48F3-A0B0-4156-935A-9FBBC93461F8}" destId="{A17EBC94-D471-4079-B3EF-07FB5C74821B}" srcOrd="0" destOrd="0" presId="urn:microsoft.com/office/officeart/2005/8/layout/hierarchy3"/>
    <dgm:cxn modelId="{29F79D85-183D-47A4-BA6C-689B4893492D}" type="presOf" srcId="{01BEB72B-8D52-418E-B396-72552E79BE1E}" destId="{56572E24-BC1C-4752-84D1-74142AC3C211}" srcOrd="0" destOrd="0" presId="urn:microsoft.com/office/officeart/2005/8/layout/hierarchy3"/>
    <dgm:cxn modelId="{F6A55B79-0021-4850-BC03-7E3C4A5007CA}" type="presOf" srcId="{271267FA-F0F8-46C7-AD5C-D50A20AFDEEB}" destId="{3449E1DD-C55B-4C83-A0CF-0DCD7AEE1036}" srcOrd="0" destOrd="0" presId="urn:microsoft.com/office/officeart/2005/8/layout/hierarchy3"/>
    <dgm:cxn modelId="{479F5568-0760-46CD-9CCB-89AFC362BF95}" type="presOf" srcId="{D17E4581-AAF7-43E1-A6B2-C86270499EA1}" destId="{37855AFE-7FEF-4542-8F20-7BF24355186A}" srcOrd="0" destOrd="0" presId="urn:microsoft.com/office/officeart/2005/8/layout/hierarchy3"/>
    <dgm:cxn modelId="{0B15ED09-5481-4C75-85AB-B3A4A9AFCC82}" srcId="{1506B6A8-DB76-405A-9B09-778FA05B6D6A}" destId="{1188DE66-B809-4C1B-85A5-02160465ABCD}" srcOrd="4" destOrd="0" parTransId="{63EFE404-87D6-4D7F-B8A9-4767B83FCB1B}" sibTransId="{B09D9281-EE8D-465B-8F5B-4DD321999A09}"/>
    <dgm:cxn modelId="{0C0544D4-67EB-430F-87B9-2A161E00D759}" type="presOf" srcId="{A46F8904-C52A-4FC1-9446-E7357B4C619F}" destId="{4EC07B17-A111-4689-86BC-3CBFCAA3E2F5}" srcOrd="0" destOrd="0" presId="urn:microsoft.com/office/officeart/2005/8/layout/hierarchy3"/>
    <dgm:cxn modelId="{487195CF-BD26-46D4-BD52-2CF7C58EDAE9}" type="presOf" srcId="{7FA45A50-A9B0-4631-8250-C8A781EE5977}" destId="{28CB1387-F0A8-4974-A230-F58B4EB3B7A4}" srcOrd="0" destOrd="0" presId="urn:microsoft.com/office/officeart/2005/8/layout/hierarchy3"/>
    <dgm:cxn modelId="{B29468C2-A135-4886-BCE8-8A1239BFA16B}" srcId="{1506B6A8-DB76-405A-9B09-778FA05B6D6A}" destId="{7FA45A50-A9B0-4631-8250-C8A781EE5977}" srcOrd="3" destOrd="0" parTransId="{800FB19C-00B9-43AF-A045-46F95F5FCF44}" sibTransId="{41C5C567-2E26-4EA9-9022-A67735321F3E}"/>
    <dgm:cxn modelId="{B5C35EB7-51EA-4F4A-8986-A5A92EB6E8A2}" srcId="{1506B6A8-DB76-405A-9B09-778FA05B6D6A}" destId="{D17E4581-AAF7-43E1-A6B2-C86270499EA1}" srcOrd="5" destOrd="0" parTransId="{80600D20-8A2E-4B88-923A-FFA18F536D0F}" sibTransId="{5D4AC9FF-6EBA-4131-8B05-DE6C6E5CE0BC}"/>
    <dgm:cxn modelId="{BF54FFBA-2FE9-4A6A-8D46-B6B4A5343B94}" srcId="{D0E3A2F6-174F-46B3-AC38-3B9F7D0552CE}" destId="{7005F809-806F-48A1-BA85-AC7FF7E50734}" srcOrd="1" destOrd="0" parTransId="{A46F8904-C52A-4FC1-9446-E7357B4C619F}" sibTransId="{10AA92BB-6B1B-4DCC-917B-19041F10443F}"/>
    <dgm:cxn modelId="{4E3ECCD5-8671-486F-83AD-C3908060D5AA}" type="presOf" srcId="{D353A901-A910-4C63-9D8E-3C0591AF287A}" destId="{0DE41C89-5365-47EF-8AE3-EE3836FE24A9}" srcOrd="0" destOrd="0" presId="urn:microsoft.com/office/officeart/2005/8/layout/hierarchy3"/>
    <dgm:cxn modelId="{FC8EC6F5-2D31-4301-9DAC-3FEE605E3870}" type="presOf" srcId="{1F3DB8BA-B8D3-487A-80A0-FCBDE67D2631}" destId="{9A30A096-3BB7-4CDC-AE97-5A72FF07981C}" srcOrd="0" destOrd="0" presId="urn:microsoft.com/office/officeart/2005/8/layout/hierarchy3"/>
    <dgm:cxn modelId="{554B4342-A3A9-4F21-890C-53AB84D16083}" type="presOf" srcId="{D0E3A2F6-174F-46B3-AC38-3B9F7D0552CE}" destId="{4B3C3CA2-87CC-4326-A004-11EBC33D9AB3}" srcOrd="0" destOrd="0" presId="urn:microsoft.com/office/officeart/2005/8/layout/hierarchy3"/>
    <dgm:cxn modelId="{FDA38E12-C851-4BE0-83D6-FC15B4F4BA2D}" type="presOf" srcId="{1506B6A8-DB76-405A-9B09-778FA05B6D6A}" destId="{4E849FF5-8C39-4903-83C7-DED6B61C92C2}" srcOrd="0" destOrd="0" presId="urn:microsoft.com/office/officeart/2005/8/layout/hierarchy3"/>
    <dgm:cxn modelId="{83A344D8-C0E1-443C-A0B3-3D403EF14E76}" srcId="{D0E3A2F6-174F-46B3-AC38-3B9F7D0552CE}" destId="{AAEF7690-A551-4FDC-B7CB-DCB06C819A8F}" srcOrd="2" destOrd="0" parTransId="{1F3DB8BA-B8D3-487A-80A0-FCBDE67D2631}" sibTransId="{35958D76-E02F-498D-8D23-B03CDC5DE58B}"/>
    <dgm:cxn modelId="{D17127C4-D4FA-48CB-A74F-F586994C2E4C}" type="presOf" srcId="{8B119BB0-2B17-431E-8390-77FEF5C35403}" destId="{AEA38A15-1811-4E7E-88F5-E9299F846EE7}" srcOrd="0" destOrd="0" presId="urn:microsoft.com/office/officeart/2005/8/layout/hierarchy3"/>
    <dgm:cxn modelId="{42C300B9-C828-4627-BC60-BC4E9513BDD8}" type="presOf" srcId="{D0E3A2F6-174F-46B3-AC38-3B9F7D0552CE}" destId="{1E7036C1-8488-494A-9BF0-B91A870CD5DF}" srcOrd="1" destOrd="0" presId="urn:microsoft.com/office/officeart/2005/8/layout/hierarchy3"/>
    <dgm:cxn modelId="{32DAE250-16F3-452D-9CAF-25CDBC0F6514}" srcId="{D0E3A2F6-174F-46B3-AC38-3B9F7D0552CE}" destId="{A7D89407-7092-4635-942D-534852CB4994}" srcOrd="4" destOrd="0" parTransId="{1166031E-14BB-49B1-A8CC-5E7361E02051}" sibTransId="{4F4196E0-B48C-4404-A972-06FB20DBDF65}"/>
    <dgm:cxn modelId="{183C2A35-C4C6-46F0-B0E6-6BFDF886CBCB}" type="presOf" srcId="{63EFE404-87D6-4D7F-B8A9-4767B83FCB1B}" destId="{820ED989-3039-4E1D-A62B-89C8095DDF36}" srcOrd="0" destOrd="0" presId="urn:microsoft.com/office/officeart/2005/8/layout/hierarchy3"/>
    <dgm:cxn modelId="{CE5C9E71-1F74-40E0-8E6F-F7F85352D14E}" type="presOf" srcId="{0C7B5F4E-9769-4773-B6DC-F97BD4F56229}" destId="{721DA0F1-D4BC-49BF-92B2-F98F43D41B55}" srcOrd="0" destOrd="0" presId="urn:microsoft.com/office/officeart/2005/8/layout/hierarchy3"/>
    <dgm:cxn modelId="{BF75FA92-8DC9-45C5-88C9-9057B83E825E}" type="presOf" srcId="{D9262CB5-046C-477A-B586-70103F12E1FC}" destId="{C9E2862E-B159-4F0E-9D01-3EF657F38630}" srcOrd="0" destOrd="0" presId="urn:microsoft.com/office/officeart/2005/8/layout/hierarchy3"/>
    <dgm:cxn modelId="{7441AF2B-CE03-455A-8BD9-EE85191549E5}" type="presOf" srcId="{A525B448-2E5A-4D4B-8746-87F8FA6D094B}" destId="{9765E1BC-8EAA-4B2B-B5CE-E873A81B7434}" srcOrd="0" destOrd="0" presId="urn:microsoft.com/office/officeart/2005/8/layout/hierarchy3"/>
    <dgm:cxn modelId="{C6145813-8047-48DB-8F15-380BB814288E}" type="presOf" srcId="{D901B3C1-45DC-44D0-91C4-0401B7EC7B2C}" destId="{C182C09A-2DD2-4F96-8573-A2DE6C5D62BE}" srcOrd="0" destOrd="0" presId="urn:microsoft.com/office/officeart/2005/8/layout/hierarchy3"/>
    <dgm:cxn modelId="{AD2F0CD5-2AA2-47C6-9F0F-30674C3B7E13}" type="presParOf" srcId="{817F462E-284C-49DD-9A85-92B2035F209C}" destId="{432C6A2E-8905-4F52-8ECE-3D597B6F2F99}" srcOrd="0" destOrd="0" presId="urn:microsoft.com/office/officeart/2005/8/layout/hierarchy3"/>
    <dgm:cxn modelId="{9C7C0D3A-A765-4212-97B4-A9FEBE8BF578}" type="presParOf" srcId="{432C6A2E-8905-4F52-8ECE-3D597B6F2F99}" destId="{DC3EE5B7-3B14-47A5-8C99-B1005387EA2E}" srcOrd="0" destOrd="0" presId="urn:microsoft.com/office/officeart/2005/8/layout/hierarchy3"/>
    <dgm:cxn modelId="{ECF96507-771E-4686-967D-0346993C9E31}" type="presParOf" srcId="{DC3EE5B7-3B14-47A5-8C99-B1005387EA2E}" destId="{4E849FF5-8C39-4903-83C7-DED6B61C92C2}" srcOrd="0" destOrd="0" presId="urn:microsoft.com/office/officeart/2005/8/layout/hierarchy3"/>
    <dgm:cxn modelId="{9791A659-6813-469C-8427-F44F4D35F9E6}" type="presParOf" srcId="{DC3EE5B7-3B14-47A5-8C99-B1005387EA2E}" destId="{0FE8FA18-1915-40A4-A897-7FAC5A7A146F}" srcOrd="1" destOrd="0" presId="urn:microsoft.com/office/officeart/2005/8/layout/hierarchy3"/>
    <dgm:cxn modelId="{9EB2977E-6D8B-4354-AAF4-8657FE1CA449}" type="presParOf" srcId="{432C6A2E-8905-4F52-8ECE-3D597B6F2F99}" destId="{8871F57F-FD86-40B9-946F-51F8B26AC5C5}" srcOrd="1" destOrd="0" presId="urn:microsoft.com/office/officeart/2005/8/layout/hierarchy3"/>
    <dgm:cxn modelId="{1AD8FD9E-1D31-49D2-831A-1961F8D3D018}" type="presParOf" srcId="{8871F57F-FD86-40B9-946F-51F8B26AC5C5}" destId="{89ED370D-91D3-4213-9DBD-44E7E8059BBD}" srcOrd="0" destOrd="0" presId="urn:microsoft.com/office/officeart/2005/8/layout/hierarchy3"/>
    <dgm:cxn modelId="{EA57B3EF-1B5E-40B5-B902-BF42E00E1676}" type="presParOf" srcId="{8871F57F-FD86-40B9-946F-51F8B26AC5C5}" destId="{C2C4CF7D-C3A7-4535-A8D1-B400B33E80C2}" srcOrd="1" destOrd="0" presId="urn:microsoft.com/office/officeart/2005/8/layout/hierarchy3"/>
    <dgm:cxn modelId="{319E7CB2-AEC6-4F57-854A-6D05875EE26C}" type="presParOf" srcId="{8871F57F-FD86-40B9-946F-51F8B26AC5C5}" destId="{391D75D0-1371-472F-92E3-A46999676E7F}" srcOrd="2" destOrd="0" presId="urn:microsoft.com/office/officeart/2005/8/layout/hierarchy3"/>
    <dgm:cxn modelId="{ED9F2F1F-B395-4F8D-B0FB-38AB8878D459}" type="presParOf" srcId="{8871F57F-FD86-40B9-946F-51F8B26AC5C5}" destId="{48E0F24A-CC81-44E4-83DE-E9A3B1BE1EE9}" srcOrd="3" destOrd="0" presId="urn:microsoft.com/office/officeart/2005/8/layout/hierarchy3"/>
    <dgm:cxn modelId="{5053AA14-6DF0-4635-AA66-017EA9DFE15F}" type="presParOf" srcId="{8871F57F-FD86-40B9-946F-51F8B26AC5C5}" destId="{6AA83A3C-450A-4C25-9AAE-FF4DD13A889A}" srcOrd="4" destOrd="0" presId="urn:microsoft.com/office/officeart/2005/8/layout/hierarchy3"/>
    <dgm:cxn modelId="{CEC7AC8D-A379-4EB9-A1EC-D2DBE89C9321}" type="presParOf" srcId="{8871F57F-FD86-40B9-946F-51F8B26AC5C5}" destId="{721DA0F1-D4BC-49BF-92B2-F98F43D41B55}" srcOrd="5" destOrd="0" presId="urn:microsoft.com/office/officeart/2005/8/layout/hierarchy3"/>
    <dgm:cxn modelId="{55D42F73-A1EA-488C-8784-C85599ABBED9}" type="presParOf" srcId="{8871F57F-FD86-40B9-946F-51F8B26AC5C5}" destId="{57DAEE27-A4E6-4817-8C08-E4E6D24E1423}" srcOrd="6" destOrd="0" presId="urn:microsoft.com/office/officeart/2005/8/layout/hierarchy3"/>
    <dgm:cxn modelId="{DD83456A-8BE4-434E-A490-7D9528693BFA}" type="presParOf" srcId="{8871F57F-FD86-40B9-946F-51F8B26AC5C5}" destId="{28CB1387-F0A8-4974-A230-F58B4EB3B7A4}" srcOrd="7" destOrd="0" presId="urn:microsoft.com/office/officeart/2005/8/layout/hierarchy3"/>
    <dgm:cxn modelId="{DE55AE25-6660-4A86-81F7-BC3B0E94A95B}" type="presParOf" srcId="{8871F57F-FD86-40B9-946F-51F8B26AC5C5}" destId="{820ED989-3039-4E1D-A62B-89C8095DDF36}" srcOrd="8" destOrd="0" presId="urn:microsoft.com/office/officeart/2005/8/layout/hierarchy3"/>
    <dgm:cxn modelId="{6B0E37C9-1AE2-4B55-A543-7966F8D834C2}" type="presParOf" srcId="{8871F57F-FD86-40B9-946F-51F8B26AC5C5}" destId="{5B02F763-0CDA-4A62-A605-11D38701EBE6}" srcOrd="9" destOrd="0" presId="urn:microsoft.com/office/officeart/2005/8/layout/hierarchy3"/>
    <dgm:cxn modelId="{620AC5F8-4D38-4F3E-907D-D0F3E158C74A}" type="presParOf" srcId="{8871F57F-FD86-40B9-946F-51F8B26AC5C5}" destId="{BFB47D93-41D1-4265-84A7-79577E053BC7}" srcOrd="10" destOrd="0" presId="urn:microsoft.com/office/officeart/2005/8/layout/hierarchy3"/>
    <dgm:cxn modelId="{194716CD-219D-4C27-8896-18564D9BCB1F}" type="presParOf" srcId="{8871F57F-FD86-40B9-946F-51F8B26AC5C5}" destId="{37855AFE-7FEF-4542-8F20-7BF24355186A}" srcOrd="11" destOrd="0" presId="urn:microsoft.com/office/officeart/2005/8/layout/hierarchy3"/>
    <dgm:cxn modelId="{91A894CD-3426-40B4-A4FC-360AD2132900}" type="presParOf" srcId="{8871F57F-FD86-40B9-946F-51F8B26AC5C5}" destId="{3449E1DD-C55B-4C83-A0CF-0DCD7AEE1036}" srcOrd="12" destOrd="0" presId="urn:microsoft.com/office/officeart/2005/8/layout/hierarchy3"/>
    <dgm:cxn modelId="{9CEC5610-12AE-4BF9-A7F6-205DE1AD304D}" type="presParOf" srcId="{8871F57F-FD86-40B9-946F-51F8B26AC5C5}" destId="{E03FE6EE-956C-4AF7-8C55-F2BF677A9B87}" srcOrd="13" destOrd="0" presId="urn:microsoft.com/office/officeart/2005/8/layout/hierarchy3"/>
    <dgm:cxn modelId="{4F416DB6-2FF7-45E0-AD11-F9F0FCE26398}" type="presParOf" srcId="{817F462E-284C-49DD-9A85-92B2035F209C}" destId="{D1CEF62D-75DC-444D-A8DF-1E42625EC08B}" srcOrd="1" destOrd="0" presId="urn:microsoft.com/office/officeart/2005/8/layout/hierarchy3"/>
    <dgm:cxn modelId="{EDAB3289-50C1-4925-B62B-C7CD290EA3A5}" type="presParOf" srcId="{D1CEF62D-75DC-444D-A8DF-1E42625EC08B}" destId="{06EE1A3D-F84D-4C8E-B87E-075FD6876851}" srcOrd="0" destOrd="0" presId="urn:microsoft.com/office/officeart/2005/8/layout/hierarchy3"/>
    <dgm:cxn modelId="{F8F2C20D-A7FE-40D6-87BA-7BEDFACB4A60}" type="presParOf" srcId="{06EE1A3D-F84D-4C8E-B87E-075FD6876851}" destId="{4B3C3CA2-87CC-4326-A004-11EBC33D9AB3}" srcOrd="0" destOrd="0" presId="urn:microsoft.com/office/officeart/2005/8/layout/hierarchy3"/>
    <dgm:cxn modelId="{2D0E0A17-39D6-435F-BC8F-2D9B04EB16F9}" type="presParOf" srcId="{06EE1A3D-F84D-4C8E-B87E-075FD6876851}" destId="{1E7036C1-8488-494A-9BF0-B91A870CD5DF}" srcOrd="1" destOrd="0" presId="urn:microsoft.com/office/officeart/2005/8/layout/hierarchy3"/>
    <dgm:cxn modelId="{EB50DC9D-A349-4901-A2AA-0268E40FE1FC}" type="presParOf" srcId="{D1CEF62D-75DC-444D-A8DF-1E42625EC08B}" destId="{3E89D826-33C6-41A0-9184-C90D108B2C16}" srcOrd="1" destOrd="0" presId="urn:microsoft.com/office/officeart/2005/8/layout/hierarchy3"/>
    <dgm:cxn modelId="{A1C2813D-8BA7-4B60-8DCA-074F18E02518}" type="presParOf" srcId="{3E89D826-33C6-41A0-9184-C90D108B2C16}" destId="{A0F46C89-F4B2-49A3-89DA-BA37038ED732}" srcOrd="0" destOrd="0" presId="urn:microsoft.com/office/officeart/2005/8/layout/hierarchy3"/>
    <dgm:cxn modelId="{80F7762E-12B1-4566-9796-D7B58D91E368}" type="presParOf" srcId="{3E89D826-33C6-41A0-9184-C90D108B2C16}" destId="{56572E24-BC1C-4752-84D1-74142AC3C211}" srcOrd="1" destOrd="0" presId="urn:microsoft.com/office/officeart/2005/8/layout/hierarchy3"/>
    <dgm:cxn modelId="{72C191B9-BA60-4583-939F-7FD1405207BD}" type="presParOf" srcId="{3E89D826-33C6-41A0-9184-C90D108B2C16}" destId="{4EC07B17-A111-4689-86BC-3CBFCAA3E2F5}" srcOrd="2" destOrd="0" presId="urn:microsoft.com/office/officeart/2005/8/layout/hierarchy3"/>
    <dgm:cxn modelId="{066812AC-14E6-4EE8-B4D9-F07C3D66E0ED}" type="presParOf" srcId="{3E89D826-33C6-41A0-9184-C90D108B2C16}" destId="{F5EDAE27-5D5C-4DA6-9313-9F21E8C75E1D}" srcOrd="3" destOrd="0" presId="urn:microsoft.com/office/officeart/2005/8/layout/hierarchy3"/>
    <dgm:cxn modelId="{3180C41B-3179-4A03-A6E9-702F5CA91E2B}" type="presParOf" srcId="{3E89D826-33C6-41A0-9184-C90D108B2C16}" destId="{9A30A096-3BB7-4CDC-AE97-5A72FF07981C}" srcOrd="4" destOrd="0" presId="urn:microsoft.com/office/officeart/2005/8/layout/hierarchy3"/>
    <dgm:cxn modelId="{E755981D-8FF7-424E-9210-C0748B4A49A7}" type="presParOf" srcId="{3E89D826-33C6-41A0-9184-C90D108B2C16}" destId="{FEAB3BA3-FE44-4F61-9B7B-31F3F7F5869F}" srcOrd="5" destOrd="0" presId="urn:microsoft.com/office/officeart/2005/8/layout/hierarchy3"/>
    <dgm:cxn modelId="{47C29A4B-E2B2-4E89-BFBB-E5501E289CC5}" type="presParOf" srcId="{3E89D826-33C6-41A0-9184-C90D108B2C16}" destId="{9765E1BC-8EAA-4B2B-B5CE-E873A81B7434}" srcOrd="6" destOrd="0" presId="urn:microsoft.com/office/officeart/2005/8/layout/hierarchy3"/>
    <dgm:cxn modelId="{7E77122C-C10B-40E4-B4B2-B76C8BC4C43D}" type="presParOf" srcId="{3E89D826-33C6-41A0-9184-C90D108B2C16}" destId="{AEA38A15-1811-4E7E-88F5-E9299F846EE7}" srcOrd="7" destOrd="0" presId="urn:microsoft.com/office/officeart/2005/8/layout/hierarchy3"/>
    <dgm:cxn modelId="{CE6F9BBA-4DD1-45E4-AD70-E17907B564C1}" type="presParOf" srcId="{3E89D826-33C6-41A0-9184-C90D108B2C16}" destId="{FD5C54FC-96D1-4413-9E3B-FBDC10701D4F}" srcOrd="8" destOrd="0" presId="urn:microsoft.com/office/officeart/2005/8/layout/hierarchy3"/>
    <dgm:cxn modelId="{9237EE3F-E928-44B5-B731-6880A5FA6D40}" type="presParOf" srcId="{3E89D826-33C6-41A0-9184-C90D108B2C16}" destId="{4DE081BD-9727-4C12-A8F6-32D358883E55}" srcOrd="9" destOrd="0" presId="urn:microsoft.com/office/officeart/2005/8/layout/hierarchy3"/>
    <dgm:cxn modelId="{E56C3620-BB10-4FD1-BEAD-7B087866B99A}" type="presParOf" srcId="{3E89D826-33C6-41A0-9184-C90D108B2C16}" destId="{4C658450-F513-4C1E-80E1-9BF6B0EE3B88}" srcOrd="10" destOrd="0" presId="urn:microsoft.com/office/officeart/2005/8/layout/hierarchy3"/>
    <dgm:cxn modelId="{C5DB9512-60E9-4F77-B7DC-71FBFA5F3FE0}" type="presParOf" srcId="{3E89D826-33C6-41A0-9184-C90D108B2C16}" destId="{A17EBC94-D471-4079-B3EF-07FB5C74821B}" srcOrd="11" destOrd="0" presId="urn:microsoft.com/office/officeart/2005/8/layout/hierarchy3"/>
    <dgm:cxn modelId="{217452AE-A38A-42B2-9FF8-CAC73D846A74}" type="presParOf" srcId="{3E89D826-33C6-41A0-9184-C90D108B2C16}" destId="{C9E2862E-B159-4F0E-9D01-3EF657F38630}" srcOrd="12" destOrd="0" presId="urn:microsoft.com/office/officeart/2005/8/layout/hierarchy3"/>
    <dgm:cxn modelId="{3FB66F07-C992-43BB-A0A5-7186133B9054}" type="presParOf" srcId="{3E89D826-33C6-41A0-9184-C90D108B2C16}" destId="{943B11B7-B2A3-41E1-B0D9-6B8554D47204}" srcOrd="13" destOrd="0" presId="urn:microsoft.com/office/officeart/2005/8/layout/hierarchy3"/>
    <dgm:cxn modelId="{B849A88D-177D-4248-B37A-A3ADEEAA7ABB}" type="presParOf" srcId="{3E89D826-33C6-41A0-9184-C90D108B2C16}" destId="{0DE41C89-5365-47EF-8AE3-EE3836FE24A9}" srcOrd="14" destOrd="0" presId="urn:microsoft.com/office/officeart/2005/8/layout/hierarchy3"/>
    <dgm:cxn modelId="{E3BA4DEC-C221-4E1A-B637-E749D6DBF427}" type="presParOf" srcId="{3E89D826-33C6-41A0-9184-C90D108B2C16}" destId="{0953EA32-7BBB-4E07-88FB-31651906A04F}" srcOrd="15" destOrd="0" presId="urn:microsoft.com/office/officeart/2005/8/layout/hierarchy3"/>
    <dgm:cxn modelId="{151190D2-219E-4915-8FE2-B339FC94AF67}" type="presParOf" srcId="{3E89D826-33C6-41A0-9184-C90D108B2C16}" destId="{BCAF74B7-8327-4EEA-BD08-83FA9E6FE83E}" srcOrd="16" destOrd="0" presId="urn:microsoft.com/office/officeart/2005/8/layout/hierarchy3"/>
    <dgm:cxn modelId="{B1E144B5-D1D0-4890-9406-02239B7A3D14}" type="presParOf" srcId="{3E89D826-33C6-41A0-9184-C90D108B2C16}" destId="{C182C09A-2DD2-4F96-8573-A2DE6C5D62BE}" srcOrd="17" destOrd="0" presId="urn:microsoft.com/office/officeart/2005/8/layout/hierarchy3"/>
    <dgm:cxn modelId="{5111AD1F-9D41-40DB-B14F-EEFA5DE2080A}" type="presParOf" srcId="{3E89D826-33C6-41A0-9184-C90D108B2C16}" destId="{063C4B42-11C8-4FB7-8922-165CC5AC5CBF}" srcOrd="18" destOrd="0" presId="urn:microsoft.com/office/officeart/2005/8/layout/hierarchy3"/>
    <dgm:cxn modelId="{8ED9CABF-0E9A-42B1-8A33-2B6B8D3B69D2}" type="presParOf" srcId="{3E89D826-33C6-41A0-9184-C90D108B2C16}" destId="{DABD1AC5-6F10-4F0B-AC8D-7292A2738222}" srcOrd="1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F0AB7B2-04C4-4CAC-86C6-B7B5417F6FA0}" type="doc">
      <dgm:prSet loTypeId="urn:microsoft.com/office/officeart/2005/8/layout/hList1" loCatId="list" qsTypeId="urn:microsoft.com/office/officeart/2005/8/quickstyle/simple1#20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823FFB6-2365-4F2B-B908-44580C58C27A}">
      <dgm:prSet phldrT="[Texte]"/>
      <dgm:spPr/>
      <dgm:t>
        <a:bodyPr/>
        <a:lstStyle/>
        <a:p>
          <a:r>
            <a:rPr lang="fr-FR" b="1" dirty="0" smtClean="0"/>
            <a:t>Contrôle de la fiabilité</a:t>
          </a:r>
          <a:endParaRPr lang="fr-FR" b="1" dirty="0"/>
        </a:p>
      </dgm:t>
    </dgm:pt>
    <dgm:pt modelId="{980D0C97-4B3C-4AF1-96A9-08AA9C4FB152}" type="parTrans" cxnId="{656A455B-4E90-4662-B640-FE72C4C04F5B}">
      <dgm:prSet/>
      <dgm:spPr/>
      <dgm:t>
        <a:bodyPr/>
        <a:lstStyle/>
        <a:p>
          <a:endParaRPr lang="fr-FR"/>
        </a:p>
      </dgm:t>
    </dgm:pt>
    <dgm:pt modelId="{A6DA789B-3C3E-491D-9DE0-7EC1EDB843A3}" type="sibTrans" cxnId="{656A455B-4E90-4662-B640-FE72C4C04F5B}">
      <dgm:prSet/>
      <dgm:spPr/>
      <dgm:t>
        <a:bodyPr/>
        <a:lstStyle/>
        <a:p>
          <a:endParaRPr lang="fr-FR"/>
        </a:p>
      </dgm:t>
    </dgm:pt>
    <dgm:pt modelId="{17A5CCA3-A8BF-4EA5-BBE6-128EF18E28D6}">
      <dgm:prSet phldrT="[Texte]"/>
      <dgm:spPr/>
      <dgm:t>
        <a:bodyPr/>
        <a:lstStyle/>
        <a:p>
          <a:r>
            <a:rPr lang="fr-FR" b="1" dirty="0" smtClean="0"/>
            <a:t>Exploration de données en nombre extraites du PGI par des programmes pour détecter des anomalies</a:t>
          </a:r>
          <a:endParaRPr lang="fr-FR" b="1" dirty="0"/>
        </a:p>
      </dgm:t>
    </dgm:pt>
    <dgm:pt modelId="{820516F1-4D87-427B-A439-754C8825BBDB}" type="parTrans" cxnId="{114B70B2-A612-4F03-B987-28FA487ECF08}">
      <dgm:prSet/>
      <dgm:spPr/>
      <dgm:t>
        <a:bodyPr/>
        <a:lstStyle/>
        <a:p>
          <a:endParaRPr lang="fr-FR"/>
        </a:p>
      </dgm:t>
    </dgm:pt>
    <dgm:pt modelId="{5986DA7F-E3CB-4ADE-8AE7-4B497D8C2203}" type="sibTrans" cxnId="{114B70B2-A612-4F03-B987-28FA487ECF08}">
      <dgm:prSet/>
      <dgm:spPr/>
      <dgm:t>
        <a:bodyPr/>
        <a:lstStyle/>
        <a:p>
          <a:endParaRPr lang="fr-FR"/>
        </a:p>
      </dgm:t>
    </dgm:pt>
    <dgm:pt modelId="{06922358-118B-43B9-B4C1-A4A02DE11C91}">
      <dgm:prSet phldrT="[Texte]"/>
      <dgm:spPr/>
      <dgm:t>
        <a:bodyPr/>
        <a:lstStyle/>
        <a:p>
          <a:r>
            <a:rPr lang="fr-FR" b="1" dirty="0" smtClean="0"/>
            <a:t>Maintien de la fiabilité</a:t>
          </a:r>
          <a:endParaRPr lang="fr-FR" b="1" dirty="0"/>
        </a:p>
      </dgm:t>
    </dgm:pt>
    <dgm:pt modelId="{93E18323-E8DF-4253-B8D3-E2F0D90F45E1}" type="parTrans" cxnId="{2714DE8B-9AEA-4D70-92BB-B999E90FCD92}">
      <dgm:prSet/>
      <dgm:spPr/>
      <dgm:t>
        <a:bodyPr/>
        <a:lstStyle/>
        <a:p>
          <a:endParaRPr lang="fr-FR"/>
        </a:p>
      </dgm:t>
    </dgm:pt>
    <dgm:pt modelId="{641DCFE0-BA52-4EEE-9186-7797B127175F}" type="sibTrans" cxnId="{2714DE8B-9AEA-4D70-92BB-B999E90FCD92}">
      <dgm:prSet/>
      <dgm:spPr/>
      <dgm:t>
        <a:bodyPr/>
        <a:lstStyle/>
        <a:p>
          <a:endParaRPr lang="fr-FR"/>
        </a:p>
      </dgm:t>
    </dgm:pt>
    <dgm:pt modelId="{6DAA8578-5701-40A4-AEC5-34A5C57C42F2}">
      <dgm:prSet phldrT="[Texte]"/>
      <dgm:spPr/>
      <dgm:t>
        <a:bodyPr/>
        <a:lstStyle/>
        <a:p>
          <a:r>
            <a:rPr lang="fr-FR" b="1" dirty="0" smtClean="0"/>
            <a:t>Ressources réseau</a:t>
          </a:r>
          <a:endParaRPr lang="fr-FR" b="1" dirty="0"/>
        </a:p>
      </dgm:t>
    </dgm:pt>
    <dgm:pt modelId="{2B6BAD93-1BC0-4BCE-88F6-89348921E56E}" type="parTrans" cxnId="{88519D45-ED21-4C63-B16D-8A84107E3DDF}">
      <dgm:prSet/>
      <dgm:spPr/>
      <dgm:t>
        <a:bodyPr/>
        <a:lstStyle/>
        <a:p>
          <a:endParaRPr lang="fr-FR"/>
        </a:p>
      </dgm:t>
    </dgm:pt>
    <dgm:pt modelId="{2B5B4B90-E11E-46DD-B8BF-A1AB12052B42}" type="sibTrans" cxnId="{88519D45-ED21-4C63-B16D-8A84107E3DDF}">
      <dgm:prSet/>
      <dgm:spPr/>
      <dgm:t>
        <a:bodyPr/>
        <a:lstStyle/>
        <a:p>
          <a:endParaRPr lang="fr-FR"/>
        </a:p>
      </dgm:t>
    </dgm:pt>
    <dgm:pt modelId="{2AB1525B-C4BF-43CD-9092-5E4C7358C77E}">
      <dgm:prSet phldrT="[Texte]"/>
      <dgm:spPr/>
      <dgm:t>
        <a:bodyPr/>
        <a:lstStyle/>
        <a:p>
          <a:r>
            <a:rPr lang="fr-FR" b="1" dirty="0" smtClean="0"/>
            <a:t>Un modèle fiable pour structurer les données</a:t>
          </a:r>
          <a:endParaRPr lang="fr-FR" b="1" dirty="0"/>
        </a:p>
      </dgm:t>
    </dgm:pt>
    <dgm:pt modelId="{145A0FC7-5B4D-42F6-976F-2307CA817A77}" type="parTrans" cxnId="{9CCB4B5A-DEBF-40F2-BED5-001567DC4EA5}">
      <dgm:prSet/>
      <dgm:spPr/>
      <dgm:t>
        <a:bodyPr/>
        <a:lstStyle/>
        <a:p>
          <a:endParaRPr lang="fr-FR"/>
        </a:p>
      </dgm:t>
    </dgm:pt>
    <dgm:pt modelId="{5B880F18-A67C-4059-AEFD-8D0A12ED2A27}" type="sibTrans" cxnId="{9CCB4B5A-DEBF-40F2-BED5-001567DC4EA5}">
      <dgm:prSet/>
      <dgm:spPr/>
      <dgm:t>
        <a:bodyPr/>
        <a:lstStyle/>
        <a:p>
          <a:endParaRPr lang="fr-FR"/>
        </a:p>
      </dgm:t>
    </dgm:pt>
    <dgm:pt modelId="{3EE95B70-2C6F-4BEB-B71D-D8487DC06F0F}">
      <dgm:prSet phldrT="[Texte]"/>
      <dgm:spPr/>
      <dgm:t>
        <a:bodyPr/>
        <a:lstStyle/>
        <a:p>
          <a:r>
            <a:rPr lang="fr-FR" b="1" dirty="0" smtClean="0"/>
            <a:t>Le schéma relationnel comme modèle de données</a:t>
          </a:r>
          <a:endParaRPr lang="fr-FR" b="1" dirty="0"/>
        </a:p>
      </dgm:t>
    </dgm:pt>
    <dgm:pt modelId="{DC866B65-AB7A-465C-A766-01B2236ACAF6}" type="parTrans" cxnId="{9983CB11-1623-431B-B05F-D7301D7C2EF5}">
      <dgm:prSet/>
      <dgm:spPr/>
      <dgm:t>
        <a:bodyPr/>
        <a:lstStyle/>
        <a:p>
          <a:endParaRPr lang="fr-FR"/>
        </a:p>
      </dgm:t>
    </dgm:pt>
    <dgm:pt modelId="{FB261899-11F6-432D-B30D-49A715130E45}" type="sibTrans" cxnId="{9983CB11-1623-431B-B05F-D7301D7C2EF5}">
      <dgm:prSet/>
      <dgm:spPr/>
      <dgm:t>
        <a:bodyPr/>
        <a:lstStyle/>
        <a:p>
          <a:endParaRPr lang="fr-FR"/>
        </a:p>
      </dgm:t>
    </dgm:pt>
    <dgm:pt modelId="{3A0B951D-04DB-4ECF-B310-7A7BF274B939}">
      <dgm:prSet phldrT="[Texte]"/>
      <dgm:spPr/>
      <dgm:t>
        <a:bodyPr/>
        <a:lstStyle/>
        <a:p>
          <a:endParaRPr lang="fr-FR" b="1" dirty="0"/>
        </a:p>
      </dgm:t>
    </dgm:pt>
    <dgm:pt modelId="{18789BD6-E16C-43B1-80CB-2898735CD00D}" type="parTrans" cxnId="{89DD0E85-33EE-4AD7-80FB-5E8F5BC14A4D}">
      <dgm:prSet/>
      <dgm:spPr/>
      <dgm:t>
        <a:bodyPr/>
        <a:lstStyle/>
        <a:p>
          <a:endParaRPr lang="fr-FR"/>
        </a:p>
      </dgm:t>
    </dgm:pt>
    <dgm:pt modelId="{926FB65A-62D2-4382-81E9-B1954269ECF3}" type="sibTrans" cxnId="{89DD0E85-33EE-4AD7-80FB-5E8F5BC14A4D}">
      <dgm:prSet/>
      <dgm:spPr/>
      <dgm:t>
        <a:bodyPr/>
        <a:lstStyle/>
        <a:p>
          <a:endParaRPr lang="fr-FR"/>
        </a:p>
      </dgm:t>
    </dgm:pt>
    <dgm:pt modelId="{5F95D862-A2C9-4E3D-AAFE-4A8CFA849436}">
      <dgm:prSet phldrT="[Texte]"/>
      <dgm:spPr/>
      <dgm:t>
        <a:bodyPr/>
        <a:lstStyle/>
        <a:p>
          <a:r>
            <a:rPr lang="fr-FR" b="1" dirty="0" smtClean="0"/>
            <a:t>Services de sécurité</a:t>
          </a:r>
          <a:endParaRPr lang="fr-FR" b="1" dirty="0"/>
        </a:p>
      </dgm:t>
    </dgm:pt>
    <dgm:pt modelId="{9AB7D563-D973-40F7-AE87-F8A936963B6E}" type="parTrans" cxnId="{D7B7CA68-18B8-43B5-998F-3D86356167F5}">
      <dgm:prSet/>
      <dgm:spPr/>
      <dgm:t>
        <a:bodyPr/>
        <a:lstStyle/>
        <a:p>
          <a:endParaRPr lang="fr-FR"/>
        </a:p>
      </dgm:t>
    </dgm:pt>
    <dgm:pt modelId="{D89AB474-B034-4198-B520-2BFDD596B705}" type="sibTrans" cxnId="{D7B7CA68-18B8-43B5-998F-3D86356167F5}">
      <dgm:prSet/>
      <dgm:spPr/>
      <dgm:t>
        <a:bodyPr/>
        <a:lstStyle/>
        <a:p>
          <a:endParaRPr lang="fr-FR"/>
        </a:p>
      </dgm:t>
    </dgm:pt>
    <dgm:pt modelId="{0B2B9F55-D53F-4FFC-9970-8D690F38A823}" type="pres">
      <dgm:prSet presAssocID="{CF0AB7B2-04C4-4CAC-86C6-B7B5417F6F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CD4D634-88B7-4A05-9B9E-FAB3CD416193}" type="pres">
      <dgm:prSet presAssocID="{1823FFB6-2365-4F2B-B908-44580C58C27A}" presName="composite" presStyleCnt="0"/>
      <dgm:spPr/>
      <dgm:t>
        <a:bodyPr/>
        <a:lstStyle/>
        <a:p>
          <a:endParaRPr lang="fr-FR"/>
        </a:p>
      </dgm:t>
    </dgm:pt>
    <dgm:pt modelId="{08119CEA-3B94-4C19-A69A-A2928C00CF52}" type="pres">
      <dgm:prSet presAssocID="{1823FFB6-2365-4F2B-B908-44580C58C27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D553AE-249B-48BD-B234-AC387EDE6F17}" type="pres">
      <dgm:prSet presAssocID="{1823FFB6-2365-4F2B-B908-44580C58C27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374668-F9D8-4F6A-9A0B-A2374E8D2FEE}" type="pres">
      <dgm:prSet presAssocID="{A6DA789B-3C3E-491D-9DE0-7EC1EDB843A3}" presName="space" presStyleCnt="0"/>
      <dgm:spPr/>
      <dgm:t>
        <a:bodyPr/>
        <a:lstStyle/>
        <a:p>
          <a:endParaRPr lang="fr-FR"/>
        </a:p>
      </dgm:t>
    </dgm:pt>
    <dgm:pt modelId="{774B16B2-A3A6-4ECF-94B7-AF37A81465C0}" type="pres">
      <dgm:prSet presAssocID="{06922358-118B-43B9-B4C1-A4A02DE11C91}" presName="composite" presStyleCnt="0"/>
      <dgm:spPr/>
      <dgm:t>
        <a:bodyPr/>
        <a:lstStyle/>
        <a:p>
          <a:endParaRPr lang="fr-FR"/>
        </a:p>
      </dgm:t>
    </dgm:pt>
    <dgm:pt modelId="{1B637168-E8B2-4C33-BE5A-CBB05E516DCC}" type="pres">
      <dgm:prSet presAssocID="{06922358-118B-43B9-B4C1-A4A02DE11C9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78D9B5-0046-4EF6-9F7F-5241AC8DBB38}" type="pres">
      <dgm:prSet presAssocID="{06922358-118B-43B9-B4C1-A4A02DE11C9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A1546D-A718-41A7-84EE-EF2944B86C60}" type="pres">
      <dgm:prSet presAssocID="{641DCFE0-BA52-4EEE-9186-7797B127175F}" presName="space" presStyleCnt="0"/>
      <dgm:spPr/>
      <dgm:t>
        <a:bodyPr/>
        <a:lstStyle/>
        <a:p>
          <a:endParaRPr lang="fr-FR"/>
        </a:p>
      </dgm:t>
    </dgm:pt>
    <dgm:pt modelId="{3CCC6F2D-164F-4612-8A7D-44AF650007F8}" type="pres">
      <dgm:prSet presAssocID="{2AB1525B-C4BF-43CD-9092-5E4C7358C77E}" presName="composite" presStyleCnt="0"/>
      <dgm:spPr/>
      <dgm:t>
        <a:bodyPr/>
        <a:lstStyle/>
        <a:p>
          <a:endParaRPr lang="fr-FR"/>
        </a:p>
      </dgm:t>
    </dgm:pt>
    <dgm:pt modelId="{338BFD5F-B7F0-427C-BF5A-98D4EDC21164}" type="pres">
      <dgm:prSet presAssocID="{2AB1525B-C4BF-43CD-9092-5E4C7358C77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4584F6-7D52-4B4D-996F-3BB1FA05537D}" type="pres">
      <dgm:prSet presAssocID="{2AB1525B-C4BF-43CD-9092-5E4C7358C77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6A455B-4E90-4662-B640-FE72C4C04F5B}" srcId="{CF0AB7B2-04C4-4CAC-86C6-B7B5417F6FA0}" destId="{1823FFB6-2365-4F2B-B908-44580C58C27A}" srcOrd="0" destOrd="0" parTransId="{980D0C97-4B3C-4AF1-96A9-08AA9C4FB152}" sibTransId="{A6DA789B-3C3E-491D-9DE0-7EC1EDB843A3}"/>
    <dgm:cxn modelId="{366B861F-5913-4084-B75C-2CD0D50CCF5D}" type="presOf" srcId="{06922358-118B-43B9-B4C1-A4A02DE11C91}" destId="{1B637168-E8B2-4C33-BE5A-CBB05E516DCC}" srcOrd="0" destOrd="0" presId="urn:microsoft.com/office/officeart/2005/8/layout/hList1"/>
    <dgm:cxn modelId="{9983CB11-1623-431B-B05F-D7301D7C2EF5}" srcId="{2AB1525B-C4BF-43CD-9092-5E4C7358C77E}" destId="{3EE95B70-2C6F-4BEB-B71D-D8487DC06F0F}" srcOrd="0" destOrd="0" parTransId="{DC866B65-AB7A-465C-A766-01B2236ACAF6}" sibTransId="{FB261899-11F6-432D-B30D-49A715130E45}"/>
    <dgm:cxn modelId="{A474302E-ECBD-4B97-A4C2-12DA58569639}" type="presOf" srcId="{CF0AB7B2-04C4-4CAC-86C6-B7B5417F6FA0}" destId="{0B2B9F55-D53F-4FFC-9970-8D690F38A823}" srcOrd="0" destOrd="0" presId="urn:microsoft.com/office/officeart/2005/8/layout/hList1"/>
    <dgm:cxn modelId="{4115A086-61B9-49B6-B3E2-3330EAC2C959}" type="presOf" srcId="{3EE95B70-2C6F-4BEB-B71D-D8487DC06F0F}" destId="{374584F6-7D52-4B4D-996F-3BB1FA05537D}" srcOrd="0" destOrd="0" presId="urn:microsoft.com/office/officeart/2005/8/layout/hList1"/>
    <dgm:cxn modelId="{9CCB4B5A-DEBF-40F2-BED5-001567DC4EA5}" srcId="{CF0AB7B2-04C4-4CAC-86C6-B7B5417F6FA0}" destId="{2AB1525B-C4BF-43CD-9092-5E4C7358C77E}" srcOrd="2" destOrd="0" parTransId="{145A0FC7-5B4D-42F6-976F-2307CA817A77}" sibTransId="{5B880F18-A67C-4059-AEFD-8D0A12ED2A27}"/>
    <dgm:cxn modelId="{E329660C-0748-473F-A5B3-21057BA09F77}" type="presOf" srcId="{17A5CCA3-A8BF-4EA5-BBE6-128EF18E28D6}" destId="{E1D553AE-249B-48BD-B234-AC387EDE6F17}" srcOrd="0" destOrd="0" presId="urn:microsoft.com/office/officeart/2005/8/layout/hList1"/>
    <dgm:cxn modelId="{58AF481C-A8FB-4014-BAC7-EE22F47CB70B}" type="presOf" srcId="{3A0B951D-04DB-4ECF-B310-7A7BF274B939}" destId="{4E78D9B5-0046-4EF6-9F7F-5241AC8DBB38}" srcOrd="0" destOrd="2" presId="urn:microsoft.com/office/officeart/2005/8/layout/hList1"/>
    <dgm:cxn modelId="{2714DE8B-9AEA-4D70-92BB-B999E90FCD92}" srcId="{CF0AB7B2-04C4-4CAC-86C6-B7B5417F6FA0}" destId="{06922358-118B-43B9-B4C1-A4A02DE11C91}" srcOrd="1" destOrd="0" parTransId="{93E18323-E8DF-4253-B8D3-E2F0D90F45E1}" sibTransId="{641DCFE0-BA52-4EEE-9186-7797B127175F}"/>
    <dgm:cxn modelId="{114B70B2-A612-4F03-B987-28FA487ECF08}" srcId="{1823FFB6-2365-4F2B-B908-44580C58C27A}" destId="{17A5CCA3-A8BF-4EA5-BBE6-128EF18E28D6}" srcOrd="0" destOrd="0" parTransId="{820516F1-4D87-427B-A439-754C8825BBDB}" sibTransId="{5986DA7F-E3CB-4ADE-8AE7-4B497D8C2203}"/>
    <dgm:cxn modelId="{12C38850-8520-4B01-A5AB-57D8128BA8B2}" type="presOf" srcId="{5F95D862-A2C9-4E3D-AAFE-4A8CFA849436}" destId="{4E78D9B5-0046-4EF6-9F7F-5241AC8DBB38}" srcOrd="0" destOrd="1" presId="urn:microsoft.com/office/officeart/2005/8/layout/hList1"/>
    <dgm:cxn modelId="{27971D5D-DC57-4EDA-A4AB-E7CF59F41542}" type="presOf" srcId="{1823FFB6-2365-4F2B-B908-44580C58C27A}" destId="{08119CEA-3B94-4C19-A69A-A2928C00CF52}" srcOrd="0" destOrd="0" presId="urn:microsoft.com/office/officeart/2005/8/layout/hList1"/>
    <dgm:cxn modelId="{0255E141-4291-44BE-9BEF-D6534D8FA6BD}" type="presOf" srcId="{2AB1525B-C4BF-43CD-9092-5E4C7358C77E}" destId="{338BFD5F-B7F0-427C-BF5A-98D4EDC21164}" srcOrd="0" destOrd="0" presId="urn:microsoft.com/office/officeart/2005/8/layout/hList1"/>
    <dgm:cxn modelId="{88519D45-ED21-4C63-B16D-8A84107E3DDF}" srcId="{06922358-118B-43B9-B4C1-A4A02DE11C91}" destId="{6DAA8578-5701-40A4-AEC5-34A5C57C42F2}" srcOrd="0" destOrd="0" parTransId="{2B6BAD93-1BC0-4BCE-88F6-89348921E56E}" sibTransId="{2B5B4B90-E11E-46DD-B8BF-A1AB12052B42}"/>
    <dgm:cxn modelId="{D7B7CA68-18B8-43B5-998F-3D86356167F5}" srcId="{06922358-118B-43B9-B4C1-A4A02DE11C91}" destId="{5F95D862-A2C9-4E3D-AAFE-4A8CFA849436}" srcOrd="1" destOrd="0" parTransId="{9AB7D563-D973-40F7-AE87-F8A936963B6E}" sibTransId="{D89AB474-B034-4198-B520-2BFDD596B705}"/>
    <dgm:cxn modelId="{89DD0E85-33EE-4AD7-80FB-5E8F5BC14A4D}" srcId="{06922358-118B-43B9-B4C1-A4A02DE11C91}" destId="{3A0B951D-04DB-4ECF-B310-7A7BF274B939}" srcOrd="2" destOrd="0" parTransId="{18789BD6-E16C-43B1-80CB-2898735CD00D}" sibTransId="{926FB65A-62D2-4382-81E9-B1954269ECF3}"/>
    <dgm:cxn modelId="{D20B319A-7248-4812-A2BF-F0AC15B72F68}" type="presOf" srcId="{6DAA8578-5701-40A4-AEC5-34A5C57C42F2}" destId="{4E78D9B5-0046-4EF6-9F7F-5241AC8DBB38}" srcOrd="0" destOrd="0" presId="urn:microsoft.com/office/officeart/2005/8/layout/hList1"/>
    <dgm:cxn modelId="{803F4105-D60A-49F0-9782-FBAC3C21F7D9}" type="presParOf" srcId="{0B2B9F55-D53F-4FFC-9970-8D690F38A823}" destId="{3CD4D634-88B7-4A05-9B9E-FAB3CD416193}" srcOrd="0" destOrd="0" presId="urn:microsoft.com/office/officeart/2005/8/layout/hList1"/>
    <dgm:cxn modelId="{57154998-6CE2-40AE-AB04-FDBE685512EF}" type="presParOf" srcId="{3CD4D634-88B7-4A05-9B9E-FAB3CD416193}" destId="{08119CEA-3B94-4C19-A69A-A2928C00CF52}" srcOrd="0" destOrd="0" presId="urn:microsoft.com/office/officeart/2005/8/layout/hList1"/>
    <dgm:cxn modelId="{8FADB6B4-6832-4BE1-AB6B-6E1588FDB82F}" type="presParOf" srcId="{3CD4D634-88B7-4A05-9B9E-FAB3CD416193}" destId="{E1D553AE-249B-48BD-B234-AC387EDE6F17}" srcOrd="1" destOrd="0" presId="urn:microsoft.com/office/officeart/2005/8/layout/hList1"/>
    <dgm:cxn modelId="{47D147E9-A48B-4D51-A7E5-007913113100}" type="presParOf" srcId="{0B2B9F55-D53F-4FFC-9970-8D690F38A823}" destId="{12374668-F9D8-4F6A-9A0B-A2374E8D2FEE}" srcOrd="1" destOrd="0" presId="urn:microsoft.com/office/officeart/2005/8/layout/hList1"/>
    <dgm:cxn modelId="{D1CC1017-B5C2-446B-9F59-74DEF19E4005}" type="presParOf" srcId="{0B2B9F55-D53F-4FFC-9970-8D690F38A823}" destId="{774B16B2-A3A6-4ECF-94B7-AF37A81465C0}" srcOrd="2" destOrd="0" presId="urn:microsoft.com/office/officeart/2005/8/layout/hList1"/>
    <dgm:cxn modelId="{D2D19D90-5AD3-4A27-82C2-934CD0E77087}" type="presParOf" srcId="{774B16B2-A3A6-4ECF-94B7-AF37A81465C0}" destId="{1B637168-E8B2-4C33-BE5A-CBB05E516DCC}" srcOrd="0" destOrd="0" presId="urn:microsoft.com/office/officeart/2005/8/layout/hList1"/>
    <dgm:cxn modelId="{011D03CB-C1FD-46BC-88FC-B667A558BFA3}" type="presParOf" srcId="{774B16B2-A3A6-4ECF-94B7-AF37A81465C0}" destId="{4E78D9B5-0046-4EF6-9F7F-5241AC8DBB38}" srcOrd="1" destOrd="0" presId="urn:microsoft.com/office/officeart/2005/8/layout/hList1"/>
    <dgm:cxn modelId="{3E83EED7-FE77-4892-94B2-36E7D771DFE6}" type="presParOf" srcId="{0B2B9F55-D53F-4FFC-9970-8D690F38A823}" destId="{5AA1546D-A718-41A7-84EE-EF2944B86C60}" srcOrd="3" destOrd="0" presId="urn:microsoft.com/office/officeart/2005/8/layout/hList1"/>
    <dgm:cxn modelId="{49772D8A-0DA3-4831-A5DC-5FD559B3133F}" type="presParOf" srcId="{0B2B9F55-D53F-4FFC-9970-8D690F38A823}" destId="{3CCC6F2D-164F-4612-8A7D-44AF650007F8}" srcOrd="4" destOrd="0" presId="urn:microsoft.com/office/officeart/2005/8/layout/hList1"/>
    <dgm:cxn modelId="{0904BD93-2A68-4367-96A1-565E3072E507}" type="presParOf" srcId="{3CCC6F2D-164F-4612-8A7D-44AF650007F8}" destId="{338BFD5F-B7F0-427C-BF5A-98D4EDC21164}" srcOrd="0" destOrd="0" presId="urn:microsoft.com/office/officeart/2005/8/layout/hList1"/>
    <dgm:cxn modelId="{9BC162B1-DC43-42E9-973F-6E4C0B52CFAD}" type="presParOf" srcId="{3CCC6F2D-164F-4612-8A7D-44AF650007F8}" destId="{374584F6-7D52-4B4D-996F-3BB1FA0553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F0AB7B2-04C4-4CAC-86C6-B7B5417F6FA0}" type="doc">
      <dgm:prSet loTypeId="urn:microsoft.com/office/officeart/2005/8/layout/hList1" loCatId="list" qsTypeId="urn:microsoft.com/office/officeart/2005/8/quickstyle/simple1#2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823FFB6-2365-4F2B-B908-44580C58C27A}">
      <dgm:prSet phldrT="[Texte]"/>
      <dgm:spPr/>
      <dgm:t>
        <a:bodyPr/>
        <a:lstStyle/>
        <a:p>
          <a:r>
            <a:rPr lang="fr-FR" b="1" dirty="0" smtClean="0"/>
            <a:t>Contrôle de la fiabilité</a:t>
          </a:r>
          <a:endParaRPr lang="fr-FR" b="1" dirty="0"/>
        </a:p>
      </dgm:t>
    </dgm:pt>
    <dgm:pt modelId="{980D0C97-4B3C-4AF1-96A9-08AA9C4FB152}" type="parTrans" cxnId="{656A455B-4E90-4662-B640-FE72C4C04F5B}">
      <dgm:prSet/>
      <dgm:spPr/>
      <dgm:t>
        <a:bodyPr/>
        <a:lstStyle/>
        <a:p>
          <a:endParaRPr lang="fr-FR"/>
        </a:p>
      </dgm:t>
    </dgm:pt>
    <dgm:pt modelId="{A6DA789B-3C3E-491D-9DE0-7EC1EDB843A3}" type="sibTrans" cxnId="{656A455B-4E90-4662-B640-FE72C4C04F5B}">
      <dgm:prSet/>
      <dgm:spPr/>
      <dgm:t>
        <a:bodyPr/>
        <a:lstStyle/>
        <a:p>
          <a:endParaRPr lang="fr-FR"/>
        </a:p>
      </dgm:t>
    </dgm:pt>
    <dgm:pt modelId="{17A5CCA3-A8BF-4EA5-BBE6-128EF18E28D6}">
      <dgm:prSet phldrT="[Texte]"/>
      <dgm:spPr/>
      <dgm:t>
        <a:bodyPr/>
        <a:lstStyle/>
        <a:p>
          <a:r>
            <a:rPr lang="fr-FR" b="1" dirty="0" smtClean="0"/>
            <a:t>Exploitation d‘extractions de données du PGI et exploration à l’aide du tableur</a:t>
          </a:r>
          <a:endParaRPr lang="fr-FR" b="1" dirty="0"/>
        </a:p>
      </dgm:t>
    </dgm:pt>
    <dgm:pt modelId="{820516F1-4D87-427B-A439-754C8825BBDB}" type="parTrans" cxnId="{114B70B2-A612-4F03-B987-28FA487ECF08}">
      <dgm:prSet/>
      <dgm:spPr/>
      <dgm:t>
        <a:bodyPr/>
        <a:lstStyle/>
        <a:p>
          <a:endParaRPr lang="fr-FR"/>
        </a:p>
      </dgm:t>
    </dgm:pt>
    <dgm:pt modelId="{5986DA7F-E3CB-4ADE-8AE7-4B497D8C2203}" type="sibTrans" cxnId="{114B70B2-A612-4F03-B987-28FA487ECF08}">
      <dgm:prSet/>
      <dgm:spPr/>
      <dgm:t>
        <a:bodyPr/>
        <a:lstStyle/>
        <a:p>
          <a:endParaRPr lang="fr-FR"/>
        </a:p>
      </dgm:t>
    </dgm:pt>
    <dgm:pt modelId="{06922358-118B-43B9-B4C1-A4A02DE11C91}">
      <dgm:prSet phldrT="[Texte]"/>
      <dgm:spPr/>
      <dgm:t>
        <a:bodyPr/>
        <a:lstStyle/>
        <a:p>
          <a:r>
            <a:rPr lang="fr-FR" b="1" dirty="0" smtClean="0"/>
            <a:t>Maintien de la fiabilité</a:t>
          </a:r>
          <a:endParaRPr lang="fr-FR" b="1" dirty="0"/>
        </a:p>
      </dgm:t>
    </dgm:pt>
    <dgm:pt modelId="{93E18323-E8DF-4253-B8D3-E2F0D90F45E1}" type="parTrans" cxnId="{2714DE8B-9AEA-4D70-92BB-B999E90FCD92}">
      <dgm:prSet/>
      <dgm:spPr/>
      <dgm:t>
        <a:bodyPr/>
        <a:lstStyle/>
        <a:p>
          <a:endParaRPr lang="fr-FR"/>
        </a:p>
      </dgm:t>
    </dgm:pt>
    <dgm:pt modelId="{641DCFE0-BA52-4EEE-9186-7797B127175F}" type="sibTrans" cxnId="{2714DE8B-9AEA-4D70-92BB-B999E90FCD92}">
      <dgm:prSet/>
      <dgm:spPr/>
      <dgm:t>
        <a:bodyPr/>
        <a:lstStyle/>
        <a:p>
          <a:endParaRPr lang="fr-FR"/>
        </a:p>
      </dgm:t>
    </dgm:pt>
    <dgm:pt modelId="{6DAA8578-5701-40A4-AEC5-34A5C57C42F2}">
      <dgm:prSet phldrT="[Texte]"/>
      <dgm:spPr/>
      <dgm:t>
        <a:bodyPr/>
        <a:lstStyle/>
        <a:p>
          <a:r>
            <a:rPr lang="fr-FR" b="1" dirty="0" smtClean="0"/>
            <a:t>Outil collaboratif (ENT) et PGI pour explorer les droits</a:t>
          </a:r>
          <a:endParaRPr lang="fr-FR" b="1" dirty="0"/>
        </a:p>
      </dgm:t>
    </dgm:pt>
    <dgm:pt modelId="{2B6BAD93-1BC0-4BCE-88F6-89348921E56E}" type="parTrans" cxnId="{88519D45-ED21-4C63-B16D-8A84107E3DDF}">
      <dgm:prSet/>
      <dgm:spPr/>
      <dgm:t>
        <a:bodyPr/>
        <a:lstStyle/>
        <a:p>
          <a:endParaRPr lang="fr-FR"/>
        </a:p>
      </dgm:t>
    </dgm:pt>
    <dgm:pt modelId="{2B5B4B90-E11E-46DD-B8BF-A1AB12052B42}" type="sibTrans" cxnId="{88519D45-ED21-4C63-B16D-8A84107E3DDF}">
      <dgm:prSet/>
      <dgm:spPr/>
      <dgm:t>
        <a:bodyPr/>
        <a:lstStyle/>
        <a:p>
          <a:endParaRPr lang="fr-FR"/>
        </a:p>
      </dgm:t>
    </dgm:pt>
    <dgm:pt modelId="{2AB1525B-C4BF-43CD-9092-5E4C7358C77E}">
      <dgm:prSet phldrT="[Texte]"/>
      <dgm:spPr/>
      <dgm:t>
        <a:bodyPr/>
        <a:lstStyle/>
        <a:p>
          <a:r>
            <a:rPr lang="fr-FR" b="1" dirty="0" smtClean="0"/>
            <a:t>Un modèle fiable pour structurer les données</a:t>
          </a:r>
          <a:endParaRPr lang="fr-FR" b="1" dirty="0"/>
        </a:p>
      </dgm:t>
    </dgm:pt>
    <dgm:pt modelId="{145A0FC7-5B4D-42F6-976F-2307CA817A77}" type="parTrans" cxnId="{9CCB4B5A-DEBF-40F2-BED5-001567DC4EA5}">
      <dgm:prSet/>
      <dgm:spPr/>
      <dgm:t>
        <a:bodyPr/>
        <a:lstStyle/>
        <a:p>
          <a:endParaRPr lang="fr-FR"/>
        </a:p>
      </dgm:t>
    </dgm:pt>
    <dgm:pt modelId="{5B880F18-A67C-4059-AEFD-8D0A12ED2A27}" type="sibTrans" cxnId="{9CCB4B5A-DEBF-40F2-BED5-001567DC4EA5}">
      <dgm:prSet/>
      <dgm:spPr/>
      <dgm:t>
        <a:bodyPr/>
        <a:lstStyle/>
        <a:p>
          <a:endParaRPr lang="fr-FR"/>
        </a:p>
      </dgm:t>
    </dgm:pt>
    <dgm:pt modelId="{3EE95B70-2C6F-4BEB-B71D-D8487DC06F0F}">
      <dgm:prSet phldrT="[Texte]"/>
      <dgm:spPr/>
      <dgm:t>
        <a:bodyPr/>
        <a:lstStyle/>
        <a:p>
          <a:r>
            <a:rPr lang="fr-FR" b="1" dirty="0" smtClean="0"/>
            <a:t>Repérer le schéma relationnel sous-jacent dans l’exploitation des données métiers (comptes, factures, salariés, journaux, budgets…)</a:t>
          </a:r>
          <a:endParaRPr lang="fr-FR" b="1" dirty="0"/>
        </a:p>
      </dgm:t>
    </dgm:pt>
    <dgm:pt modelId="{DC866B65-AB7A-465C-A766-01B2236ACAF6}" type="parTrans" cxnId="{9983CB11-1623-431B-B05F-D7301D7C2EF5}">
      <dgm:prSet/>
      <dgm:spPr/>
      <dgm:t>
        <a:bodyPr/>
        <a:lstStyle/>
        <a:p>
          <a:endParaRPr lang="fr-FR"/>
        </a:p>
      </dgm:t>
    </dgm:pt>
    <dgm:pt modelId="{FB261899-11F6-432D-B30D-49A715130E45}" type="sibTrans" cxnId="{9983CB11-1623-431B-B05F-D7301D7C2EF5}">
      <dgm:prSet/>
      <dgm:spPr/>
      <dgm:t>
        <a:bodyPr/>
        <a:lstStyle/>
        <a:p>
          <a:endParaRPr lang="fr-FR"/>
        </a:p>
      </dgm:t>
    </dgm:pt>
    <dgm:pt modelId="{3A0B951D-04DB-4ECF-B310-7A7BF274B939}">
      <dgm:prSet phldrT="[Texte]"/>
      <dgm:spPr/>
      <dgm:t>
        <a:bodyPr/>
        <a:lstStyle/>
        <a:p>
          <a:endParaRPr lang="fr-FR" b="1" dirty="0"/>
        </a:p>
      </dgm:t>
    </dgm:pt>
    <dgm:pt modelId="{18789BD6-E16C-43B1-80CB-2898735CD00D}" type="parTrans" cxnId="{89DD0E85-33EE-4AD7-80FB-5E8F5BC14A4D}">
      <dgm:prSet/>
      <dgm:spPr/>
      <dgm:t>
        <a:bodyPr/>
        <a:lstStyle/>
        <a:p>
          <a:endParaRPr lang="fr-FR"/>
        </a:p>
      </dgm:t>
    </dgm:pt>
    <dgm:pt modelId="{926FB65A-62D2-4382-81E9-B1954269ECF3}" type="sibTrans" cxnId="{89DD0E85-33EE-4AD7-80FB-5E8F5BC14A4D}">
      <dgm:prSet/>
      <dgm:spPr/>
      <dgm:t>
        <a:bodyPr/>
        <a:lstStyle/>
        <a:p>
          <a:endParaRPr lang="fr-FR"/>
        </a:p>
      </dgm:t>
    </dgm:pt>
    <dgm:pt modelId="{2A37A636-2F7A-4F04-BBC6-C752CF296C2E}">
      <dgm:prSet phldrT="[Texte]"/>
      <dgm:spPr/>
      <dgm:t>
        <a:bodyPr/>
        <a:lstStyle/>
        <a:p>
          <a:endParaRPr lang="fr-FR" b="1" dirty="0"/>
        </a:p>
      </dgm:t>
    </dgm:pt>
    <dgm:pt modelId="{77BE7988-F5EA-44F6-A2FB-F00A33228D57}" type="parTrans" cxnId="{A6B90877-202A-4AC4-AA59-A37B6180636B}">
      <dgm:prSet/>
      <dgm:spPr/>
    </dgm:pt>
    <dgm:pt modelId="{EBF42307-583E-4B38-8AD4-1C694E3AEB5B}" type="sibTrans" cxnId="{A6B90877-202A-4AC4-AA59-A37B6180636B}">
      <dgm:prSet/>
      <dgm:spPr/>
    </dgm:pt>
    <dgm:pt modelId="{0B2B9F55-D53F-4FFC-9970-8D690F38A823}" type="pres">
      <dgm:prSet presAssocID="{CF0AB7B2-04C4-4CAC-86C6-B7B5417F6F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CD4D634-88B7-4A05-9B9E-FAB3CD416193}" type="pres">
      <dgm:prSet presAssocID="{1823FFB6-2365-4F2B-B908-44580C58C27A}" presName="composite" presStyleCnt="0"/>
      <dgm:spPr/>
      <dgm:t>
        <a:bodyPr/>
        <a:lstStyle/>
        <a:p>
          <a:endParaRPr lang="fr-FR"/>
        </a:p>
      </dgm:t>
    </dgm:pt>
    <dgm:pt modelId="{08119CEA-3B94-4C19-A69A-A2928C00CF52}" type="pres">
      <dgm:prSet presAssocID="{1823FFB6-2365-4F2B-B908-44580C58C27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D553AE-249B-48BD-B234-AC387EDE6F17}" type="pres">
      <dgm:prSet presAssocID="{1823FFB6-2365-4F2B-B908-44580C58C27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374668-F9D8-4F6A-9A0B-A2374E8D2FEE}" type="pres">
      <dgm:prSet presAssocID="{A6DA789B-3C3E-491D-9DE0-7EC1EDB843A3}" presName="space" presStyleCnt="0"/>
      <dgm:spPr/>
      <dgm:t>
        <a:bodyPr/>
        <a:lstStyle/>
        <a:p>
          <a:endParaRPr lang="fr-FR"/>
        </a:p>
      </dgm:t>
    </dgm:pt>
    <dgm:pt modelId="{774B16B2-A3A6-4ECF-94B7-AF37A81465C0}" type="pres">
      <dgm:prSet presAssocID="{06922358-118B-43B9-B4C1-A4A02DE11C91}" presName="composite" presStyleCnt="0"/>
      <dgm:spPr/>
      <dgm:t>
        <a:bodyPr/>
        <a:lstStyle/>
        <a:p>
          <a:endParaRPr lang="fr-FR"/>
        </a:p>
      </dgm:t>
    </dgm:pt>
    <dgm:pt modelId="{1B637168-E8B2-4C33-BE5A-CBB05E516DCC}" type="pres">
      <dgm:prSet presAssocID="{06922358-118B-43B9-B4C1-A4A02DE11C9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78D9B5-0046-4EF6-9F7F-5241AC8DBB38}" type="pres">
      <dgm:prSet presAssocID="{06922358-118B-43B9-B4C1-A4A02DE11C9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A1546D-A718-41A7-84EE-EF2944B86C60}" type="pres">
      <dgm:prSet presAssocID="{641DCFE0-BA52-4EEE-9186-7797B127175F}" presName="space" presStyleCnt="0"/>
      <dgm:spPr/>
      <dgm:t>
        <a:bodyPr/>
        <a:lstStyle/>
        <a:p>
          <a:endParaRPr lang="fr-FR"/>
        </a:p>
      </dgm:t>
    </dgm:pt>
    <dgm:pt modelId="{3CCC6F2D-164F-4612-8A7D-44AF650007F8}" type="pres">
      <dgm:prSet presAssocID="{2AB1525B-C4BF-43CD-9092-5E4C7358C77E}" presName="composite" presStyleCnt="0"/>
      <dgm:spPr/>
      <dgm:t>
        <a:bodyPr/>
        <a:lstStyle/>
        <a:p>
          <a:endParaRPr lang="fr-FR"/>
        </a:p>
      </dgm:t>
    </dgm:pt>
    <dgm:pt modelId="{338BFD5F-B7F0-427C-BF5A-98D4EDC21164}" type="pres">
      <dgm:prSet presAssocID="{2AB1525B-C4BF-43CD-9092-5E4C7358C77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4584F6-7D52-4B4D-996F-3BB1FA05537D}" type="pres">
      <dgm:prSet presAssocID="{2AB1525B-C4BF-43CD-9092-5E4C7358C77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6A455B-4E90-4662-B640-FE72C4C04F5B}" srcId="{CF0AB7B2-04C4-4CAC-86C6-B7B5417F6FA0}" destId="{1823FFB6-2365-4F2B-B908-44580C58C27A}" srcOrd="0" destOrd="0" parTransId="{980D0C97-4B3C-4AF1-96A9-08AA9C4FB152}" sibTransId="{A6DA789B-3C3E-491D-9DE0-7EC1EDB843A3}"/>
    <dgm:cxn modelId="{9983CB11-1623-431B-B05F-D7301D7C2EF5}" srcId="{2AB1525B-C4BF-43CD-9092-5E4C7358C77E}" destId="{3EE95B70-2C6F-4BEB-B71D-D8487DC06F0F}" srcOrd="0" destOrd="0" parTransId="{DC866B65-AB7A-465C-A766-01B2236ACAF6}" sibTransId="{FB261899-11F6-432D-B30D-49A715130E45}"/>
    <dgm:cxn modelId="{BD10E5BB-F223-42C2-8DFB-A51D8D8AC52B}" type="presOf" srcId="{CF0AB7B2-04C4-4CAC-86C6-B7B5417F6FA0}" destId="{0B2B9F55-D53F-4FFC-9970-8D690F38A823}" srcOrd="0" destOrd="0" presId="urn:microsoft.com/office/officeart/2005/8/layout/hList1"/>
    <dgm:cxn modelId="{BF6E5D11-E7D7-4FAC-BF95-7E7DC5894D90}" type="presOf" srcId="{3EE95B70-2C6F-4BEB-B71D-D8487DC06F0F}" destId="{374584F6-7D52-4B4D-996F-3BB1FA05537D}" srcOrd="0" destOrd="0" presId="urn:microsoft.com/office/officeart/2005/8/layout/hList1"/>
    <dgm:cxn modelId="{9CCB4B5A-DEBF-40F2-BED5-001567DC4EA5}" srcId="{CF0AB7B2-04C4-4CAC-86C6-B7B5417F6FA0}" destId="{2AB1525B-C4BF-43CD-9092-5E4C7358C77E}" srcOrd="2" destOrd="0" parTransId="{145A0FC7-5B4D-42F6-976F-2307CA817A77}" sibTransId="{5B880F18-A67C-4059-AEFD-8D0A12ED2A27}"/>
    <dgm:cxn modelId="{061611C1-4E12-4E5E-A430-82672852C389}" type="presOf" srcId="{17A5CCA3-A8BF-4EA5-BBE6-128EF18E28D6}" destId="{E1D553AE-249B-48BD-B234-AC387EDE6F17}" srcOrd="0" destOrd="0" presId="urn:microsoft.com/office/officeart/2005/8/layout/hList1"/>
    <dgm:cxn modelId="{CF2EC64F-6735-4CE9-BDCB-619F2A764EB5}" type="presOf" srcId="{1823FFB6-2365-4F2B-B908-44580C58C27A}" destId="{08119CEA-3B94-4C19-A69A-A2928C00CF52}" srcOrd="0" destOrd="0" presId="urn:microsoft.com/office/officeart/2005/8/layout/hList1"/>
    <dgm:cxn modelId="{A6B90877-202A-4AC4-AA59-A37B6180636B}" srcId="{06922358-118B-43B9-B4C1-A4A02DE11C91}" destId="{2A37A636-2F7A-4F04-BBC6-C752CF296C2E}" srcOrd="1" destOrd="0" parTransId="{77BE7988-F5EA-44F6-A2FB-F00A33228D57}" sibTransId="{EBF42307-583E-4B38-8AD4-1C694E3AEB5B}"/>
    <dgm:cxn modelId="{ED471EB0-1F2B-4E22-9237-ED0A5F15D134}" type="presOf" srcId="{2A37A636-2F7A-4F04-BBC6-C752CF296C2E}" destId="{4E78D9B5-0046-4EF6-9F7F-5241AC8DBB38}" srcOrd="0" destOrd="1" presId="urn:microsoft.com/office/officeart/2005/8/layout/hList1"/>
    <dgm:cxn modelId="{C31BAA5A-607E-4CAF-BA50-D47A98A75159}" type="presOf" srcId="{3A0B951D-04DB-4ECF-B310-7A7BF274B939}" destId="{4E78D9B5-0046-4EF6-9F7F-5241AC8DBB38}" srcOrd="0" destOrd="2" presId="urn:microsoft.com/office/officeart/2005/8/layout/hList1"/>
    <dgm:cxn modelId="{2714DE8B-9AEA-4D70-92BB-B999E90FCD92}" srcId="{CF0AB7B2-04C4-4CAC-86C6-B7B5417F6FA0}" destId="{06922358-118B-43B9-B4C1-A4A02DE11C91}" srcOrd="1" destOrd="0" parTransId="{93E18323-E8DF-4253-B8D3-E2F0D90F45E1}" sibTransId="{641DCFE0-BA52-4EEE-9186-7797B127175F}"/>
    <dgm:cxn modelId="{114B70B2-A612-4F03-B987-28FA487ECF08}" srcId="{1823FFB6-2365-4F2B-B908-44580C58C27A}" destId="{17A5CCA3-A8BF-4EA5-BBE6-128EF18E28D6}" srcOrd="0" destOrd="0" parTransId="{820516F1-4D87-427B-A439-754C8825BBDB}" sibTransId="{5986DA7F-E3CB-4ADE-8AE7-4B497D8C2203}"/>
    <dgm:cxn modelId="{E54D09AD-827A-4093-B065-B446810F9B7A}" type="presOf" srcId="{2AB1525B-C4BF-43CD-9092-5E4C7358C77E}" destId="{338BFD5F-B7F0-427C-BF5A-98D4EDC21164}" srcOrd="0" destOrd="0" presId="urn:microsoft.com/office/officeart/2005/8/layout/hList1"/>
    <dgm:cxn modelId="{A34814F4-4194-44F6-B306-F9CC11712174}" type="presOf" srcId="{6DAA8578-5701-40A4-AEC5-34A5C57C42F2}" destId="{4E78D9B5-0046-4EF6-9F7F-5241AC8DBB38}" srcOrd="0" destOrd="0" presId="urn:microsoft.com/office/officeart/2005/8/layout/hList1"/>
    <dgm:cxn modelId="{88519D45-ED21-4C63-B16D-8A84107E3DDF}" srcId="{06922358-118B-43B9-B4C1-A4A02DE11C91}" destId="{6DAA8578-5701-40A4-AEC5-34A5C57C42F2}" srcOrd="0" destOrd="0" parTransId="{2B6BAD93-1BC0-4BCE-88F6-89348921E56E}" sibTransId="{2B5B4B90-E11E-46DD-B8BF-A1AB12052B42}"/>
    <dgm:cxn modelId="{89DD0E85-33EE-4AD7-80FB-5E8F5BC14A4D}" srcId="{06922358-118B-43B9-B4C1-A4A02DE11C91}" destId="{3A0B951D-04DB-4ECF-B310-7A7BF274B939}" srcOrd="2" destOrd="0" parTransId="{18789BD6-E16C-43B1-80CB-2898735CD00D}" sibTransId="{926FB65A-62D2-4382-81E9-B1954269ECF3}"/>
    <dgm:cxn modelId="{0F741F15-F65B-4D6C-8839-EB11A22BEF9C}" type="presOf" srcId="{06922358-118B-43B9-B4C1-A4A02DE11C91}" destId="{1B637168-E8B2-4C33-BE5A-CBB05E516DCC}" srcOrd="0" destOrd="0" presId="urn:microsoft.com/office/officeart/2005/8/layout/hList1"/>
    <dgm:cxn modelId="{30DE1C66-303E-4077-9C78-EE3D54EC1AA7}" type="presParOf" srcId="{0B2B9F55-D53F-4FFC-9970-8D690F38A823}" destId="{3CD4D634-88B7-4A05-9B9E-FAB3CD416193}" srcOrd="0" destOrd="0" presId="urn:microsoft.com/office/officeart/2005/8/layout/hList1"/>
    <dgm:cxn modelId="{89BFD0F2-F09F-47E3-A224-B8F28D168773}" type="presParOf" srcId="{3CD4D634-88B7-4A05-9B9E-FAB3CD416193}" destId="{08119CEA-3B94-4C19-A69A-A2928C00CF52}" srcOrd="0" destOrd="0" presId="urn:microsoft.com/office/officeart/2005/8/layout/hList1"/>
    <dgm:cxn modelId="{09932782-AD2E-48AA-9375-E9C16D8873F0}" type="presParOf" srcId="{3CD4D634-88B7-4A05-9B9E-FAB3CD416193}" destId="{E1D553AE-249B-48BD-B234-AC387EDE6F17}" srcOrd="1" destOrd="0" presId="urn:microsoft.com/office/officeart/2005/8/layout/hList1"/>
    <dgm:cxn modelId="{830AAB6E-991A-489F-948C-E821D201568E}" type="presParOf" srcId="{0B2B9F55-D53F-4FFC-9970-8D690F38A823}" destId="{12374668-F9D8-4F6A-9A0B-A2374E8D2FEE}" srcOrd="1" destOrd="0" presId="urn:microsoft.com/office/officeart/2005/8/layout/hList1"/>
    <dgm:cxn modelId="{D98CBBF6-4C5C-422A-8B5A-C7A815041A8C}" type="presParOf" srcId="{0B2B9F55-D53F-4FFC-9970-8D690F38A823}" destId="{774B16B2-A3A6-4ECF-94B7-AF37A81465C0}" srcOrd="2" destOrd="0" presId="urn:microsoft.com/office/officeart/2005/8/layout/hList1"/>
    <dgm:cxn modelId="{742A4FAB-E9A6-420B-BE4C-11A028000491}" type="presParOf" srcId="{774B16B2-A3A6-4ECF-94B7-AF37A81465C0}" destId="{1B637168-E8B2-4C33-BE5A-CBB05E516DCC}" srcOrd="0" destOrd="0" presId="urn:microsoft.com/office/officeart/2005/8/layout/hList1"/>
    <dgm:cxn modelId="{32D7F080-F68F-469D-B2BE-5CE44EEC163F}" type="presParOf" srcId="{774B16B2-A3A6-4ECF-94B7-AF37A81465C0}" destId="{4E78D9B5-0046-4EF6-9F7F-5241AC8DBB38}" srcOrd="1" destOrd="0" presId="urn:microsoft.com/office/officeart/2005/8/layout/hList1"/>
    <dgm:cxn modelId="{E7C3E590-DCA8-4598-BE2E-33BED644DA5F}" type="presParOf" srcId="{0B2B9F55-D53F-4FFC-9970-8D690F38A823}" destId="{5AA1546D-A718-41A7-84EE-EF2944B86C60}" srcOrd="3" destOrd="0" presId="urn:microsoft.com/office/officeart/2005/8/layout/hList1"/>
    <dgm:cxn modelId="{F19582A8-7853-49B5-9AC9-FA1015417C69}" type="presParOf" srcId="{0B2B9F55-D53F-4FFC-9970-8D690F38A823}" destId="{3CCC6F2D-164F-4612-8A7D-44AF650007F8}" srcOrd="4" destOrd="0" presId="urn:microsoft.com/office/officeart/2005/8/layout/hList1"/>
    <dgm:cxn modelId="{2746A07E-D377-4047-B272-9C7F0890314B}" type="presParOf" srcId="{3CCC6F2D-164F-4612-8A7D-44AF650007F8}" destId="{338BFD5F-B7F0-427C-BF5A-98D4EDC21164}" srcOrd="0" destOrd="0" presId="urn:microsoft.com/office/officeart/2005/8/layout/hList1"/>
    <dgm:cxn modelId="{0543D567-3B50-4F1C-89F1-ACE99A894526}" type="presParOf" srcId="{3CCC6F2D-164F-4612-8A7D-44AF650007F8}" destId="{374584F6-7D52-4B4D-996F-3BB1FA0553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F0AB7B2-04C4-4CAC-86C6-B7B5417F6FA0}" type="doc">
      <dgm:prSet loTypeId="urn:microsoft.com/office/officeart/2005/8/layout/hList1" loCatId="list" qsTypeId="urn:microsoft.com/office/officeart/2005/8/quickstyle/simple1#2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823FFB6-2365-4F2B-B908-44580C58C27A}">
      <dgm:prSet phldrT="[Texte]"/>
      <dgm:spPr/>
      <dgm:t>
        <a:bodyPr/>
        <a:lstStyle/>
        <a:p>
          <a:r>
            <a:rPr lang="fr-FR" b="1" dirty="0" smtClean="0"/>
            <a:t>Optimisation du traitement de l’information</a:t>
          </a:r>
          <a:endParaRPr lang="fr-FR" b="1" dirty="0"/>
        </a:p>
      </dgm:t>
    </dgm:pt>
    <dgm:pt modelId="{980D0C97-4B3C-4AF1-96A9-08AA9C4FB152}" type="parTrans" cxnId="{656A455B-4E90-4662-B640-FE72C4C04F5B}">
      <dgm:prSet/>
      <dgm:spPr/>
      <dgm:t>
        <a:bodyPr/>
        <a:lstStyle/>
        <a:p>
          <a:endParaRPr lang="fr-FR"/>
        </a:p>
      </dgm:t>
    </dgm:pt>
    <dgm:pt modelId="{A6DA789B-3C3E-491D-9DE0-7EC1EDB843A3}" type="sibTrans" cxnId="{656A455B-4E90-4662-B640-FE72C4C04F5B}">
      <dgm:prSet/>
      <dgm:spPr/>
      <dgm:t>
        <a:bodyPr/>
        <a:lstStyle/>
        <a:p>
          <a:endParaRPr lang="fr-FR"/>
        </a:p>
      </dgm:t>
    </dgm:pt>
    <dgm:pt modelId="{17A5CCA3-A8BF-4EA5-BBE6-128EF18E28D6}">
      <dgm:prSet phldrT="[Texte]"/>
      <dgm:spPr/>
      <dgm:t>
        <a:bodyPr/>
        <a:lstStyle/>
        <a:p>
          <a:r>
            <a:rPr lang="fr-FR" b="1" dirty="0" smtClean="0"/>
            <a:t>Analyser l’efficacité des processus</a:t>
          </a:r>
          <a:endParaRPr lang="fr-FR" b="1" dirty="0"/>
        </a:p>
      </dgm:t>
    </dgm:pt>
    <dgm:pt modelId="{820516F1-4D87-427B-A439-754C8825BBDB}" type="parTrans" cxnId="{114B70B2-A612-4F03-B987-28FA487ECF08}">
      <dgm:prSet/>
      <dgm:spPr/>
      <dgm:t>
        <a:bodyPr/>
        <a:lstStyle/>
        <a:p>
          <a:endParaRPr lang="fr-FR"/>
        </a:p>
      </dgm:t>
    </dgm:pt>
    <dgm:pt modelId="{5986DA7F-E3CB-4ADE-8AE7-4B497D8C2203}" type="sibTrans" cxnId="{114B70B2-A612-4F03-B987-28FA487ECF08}">
      <dgm:prSet/>
      <dgm:spPr/>
      <dgm:t>
        <a:bodyPr/>
        <a:lstStyle/>
        <a:p>
          <a:endParaRPr lang="fr-FR"/>
        </a:p>
      </dgm:t>
    </dgm:pt>
    <dgm:pt modelId="{06922358-118B-43B9-B4C1-A4A02DE11C91}">
      <dgm:prSet phldrT="[Texte]"/>
      <dgm:spPr/>
      <dgm:t>
        <a:bodyPr/>
        <a:lstStyle/>
        <a:p>
          <a:r>
            <a:rPr lang="fr-FR" b="1" dirty="0" smtClean="0"/>
            <a:t>Participer à l’évolution du SIC</a:t>
          </a:r>
          <a:endParaRPr lang="fr-FR" b="1" dirty="0"/>
        </a:p>
      </dgm:t>
    </dgm:pt>
    <dgm:pt modelId="{93E18323-E8DF-4253-B8D3-E2F0D90F45E1}" type="parTrans" cxnId="{2714DE8B-9AEA-4D70-92BB-B999E90FCD92}">
      <dgm:prSet/>
      <dgm:spPr/>
      <dgm:t>
        <a:bodyPr/>
        <a:lstStyle/>
        <a:p>
          <a:endParaRPr lang="fr-FR"/>
        </a:p>
      </dgm:t>
    </dgm:pt>
    <dgm:pt modelId="{641DCFE0-BA52-4EEE-9186-7797B127175F}" type="sibTrans" cxnId="{2714DE8B-9AEA-4D70-92BB-B999E90FCD92}">
      <dgm:prSet/>
      <dgm:spPr/>
      <dgm:t>
        <a:bodyPr/>
        <a:lstStyle/>
        <a:p>
          <a:endParaRPr lang="fr-FR"/>
        </a:p>
      </dgm:t>
    </dgm:pt>
    <dgm:pt modelId="{2AB1525B-C4BF-43CD-9092-5E4C7358C77E}">
      <dgm:prSet phldrT="[Texte]"/>
      <dgm:spPr/>
      <dgm:t>
        <a:bodyPr/>
        <a:lstStyle/>
        <a:p>
          <a:r>
            <a:rPr lang="fr-FR" b="1" dirty="0" smtClean="0"/>
            <a:t>Contribution à la sécurité du SIC</a:t>
          </a:r>
          <a:endParaRPr lang="fr-FR" b="1" dirty="0"/>
        </a:p>
      </dgm:t>
    </dgm:pt>
    <dgm:pt modelId="{145A0FC7-5B4D-42F6-976F-2307CA817A77}" type="parTrans" cxnId="{9CCB4B5A-DEBF-40F2-BED5-001567DC4EA5}">
      <dgm:prSet/>
      <dgm:spPr/>
      <dgm:t>
        <a:bodyPr/>
        <a:lstStyle/>
        <a:p>
          <a:endParaRPr lang="fr-FR"/>
        </a:p>
      </dgm:t>
    </dgm:pt>
    <dgm:pt modelId="{5B880F18-A67C-4059-AEFD-8D0A12ED2A27}" type="sibTrans" cxnId="{9CCB4B5A-DEBF-40F2-BED5-001567DC4EA5}">
      <dgm:prSet/>
      <dgm:spPr/>
      <dgm:t>
        <a:bodyPr/>
        <a:lstStyle/>
        <a:p>
          <a:endParaRPr lang="fr-FR"/>
        </a:p>
      </dgm:t>
    </dgm:pt>
    <dgm:pt modelId="{3A0B951D-04DB-4ECF-B310-7A7BF274B939}">
      <dgm:prSet phldrT="[Texte]"/>
      <dgm:spPr/>
      <dgm:t>
        <a:bodyPr/>
        <a:lstStyle/>
        <a:p>
          <a:r>
            <a:rPr lang="fr-FR" b="1" dirty="0" smtClean="0"/>
            <a:t>Mettre à jour des données ou un paramétrage</a:t>
          </a:r>
          <a:endParaRPr lang="fr-FR" b="1" dirty="0"/>
        </a:p>
      </dgm:t>
    </dgm:pt>
    <dgm:pt modelId="{18789BD6-E16C-43B1-80CB-2898735CD00D}" type="parTrans" cxnId="{89DD0E85-33EE-4AD7-80FB-5E8F5BC14A4D}">
      <dgm:prSet/>
      <dgm:spPr/>
      <dgm:t>
        <a:bodyPr/>
        <a:lstStyle/>
        <a:p>
          <a:endParaRPr lang="fr-FR"/>
        </a:p>
      </dgm:t>
    </dgm:pt>
    <dgm:pt modelId="{926FB65A-62D2-4382-81E9-B1954269ECF3}" type="sibTrans" cxnId="{89DD0E85-33EE-4AD7-80FB-5E8F5BC14A4D}">
      <dgm:prSet/>
      <dgm:spPr/>
      <dgm:t>
        <a:bodyPr/>
        <a:lstStyle/>
        <a:p>
          <a:endParaRPr lang="fr-FR"/>
        </a:p>
      </dgm:t>
    </dgm:pt>
    <dgm:pt modelId="{E5A66B5F-E59E-4D38-B7BF-64BD99955E7D}">
      <dgm:prSet phldrT="[Texte]"/>
      <dgm:spPr/>
      <dgm:t>
        <a:bodyPr/>
        <a:lstStyle/>
        <a:p>
          <a:r>
            <a:rPr lang="fr-FR" b="1" dirty="0" smtClean="0"/>
            <a:t>Apprécier les dispositifs de sécurité</a:t>
          </a:r>
          <a:endParaRPr lang="fr-FR" b="1" dirty="0"/>
        </a:p>
      </dgm:t>
    </dgm:pt>
    <dgm:pt modelId="{C19ED025-C02D-4FE3-ADE9-A85EED78F50F}" type="parTrans" cxnId="{1A8AC626-E1CC-402C-AA67-40C4867723D5}">
      <dgm:prSet/>
      <dgm:spPr/>
      <dgm:t>
        <a:bodyPr/>
        <a:lstStyle/>
        <a:p>
          <a:endParaRPr lang="fr-FR"/>
        </a:p>
      </dgm:t>
    </dgm:pt>
    <dgm:pt modelId="{A6BEAD88-E6F9-4470-B919-975A08F626EE}" type="sibTrans" cxnId="{1A8AC626-E1CC-402C-AA67-40C4867723D5}">
      <dgm:prSet/>
      <dgm:spPr/>
      <dgm:t>
        <a:bodyPr/>
        <a:lstStyle/>
        <a:p>
          <a:endParaRPr lang="fr-FR"/>
        </a:p>
      </dgm:t>
    </dgm:pt>
    <dgm:pt modelId="{0B2B9F55-D53F-4FFC-9970-8D690F38A823}" type="pres">
      <dgm:prSet presAssocID="{CF0AB7B2-04C4-4CAC-86C6-B7B5417F6F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CD4D634-88B7-4A05-9B9E-FAB3CD416193}" type="pres">
      <dgm:prSet presAssocID="{1823FFB6-2365-4F2B-B908-44580C58C27A}" presName="composite" presStyleCnt="0"/>
      <dgm:spPr/>
      <dgm:t>
        <a:bodyPr/>
        <a:lstStyle/>
        <a:p>
          <a:endParaRPr lang="fr-FR"/>
        </a:p>
      </dgm:t>
    </dgm:pt>
    <dgm:pt modelId="{08119CEA-3B94-4C19-A69A-A2928C00CF52}" type="pres">
      <dgm:prSet presAssocID="{1823FFB6-2365-4F2B-B908-44580C58C27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D553AE-249B-48BD-B234-AC387EDE6F17}" type="pres">
      <dgm:prSet presAssocID="{1823FFB6-2365-4F2B-B908-44580C58C27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374668-F9D8-4F6A-9A0B-A2374E8D2FEE}" type="pres">
      <dgm:prSet presAssocID="{A6DA789B-3C3E-491D-9DE0-7EC1EDB843A3}" presName="space" presStyleCnt="0"/>
      <dgm:spPr/>
      <dgm:t>
        <a:bodyPr/>
        <a:lstStyle/>
        <a:p>
          <a:endParaRPr lang="fr-FR"/>
        </a:p>
      </dgm:t>
    </dgm:pt>
    <dgm:pt modelId="{774B16B2-A3A6-4ECF-94B7-AF37A81465C0}" type="pres">
      <dgm:prSet presAssocID="{06922358-118B-43B9-B4C1-A4A02DE11C91}" presName="composite" presStyleCnt="0"/>
      <dgm:spPr/>
      <dgm:t>
        <a:bodyPr/>
        <a:lstStyle/>
        <a:p>
          <a:endParaRPr lang="fr-FR"/>
        </a:p>
      </dgm:t>
    </dgm:pt>
    <dgm:pt modelId="{1B637168-E8B2-4C33-BE5A-CBB05E516DCC}" type="pres">
      <dgm:prSet presAssocID="{06922358-118B-43B9-B4C1-A4A02DE11C9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78D9B5-0046-4EF6-9F7F-5241AC8DBB38}" type="pres">
      <dgm:prSet presAssocID="{06922358-118B-43B9-B4C1-A4A02DE11C9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A1546D-A718-41A7-84EE-EF2944B86C60}" type="pres">
      <dgm:prSet presAssocID="{641DCFE0-BA52-4EEE-9186-7797B127175F}" presName="space" presStyleCnt="0"/>
      <dgm:spPr/>
      <dgm:t>
        <a:bodyPr/>
        <a:lstStyle/>
        <a:p>
          <a:endParaRPr lang="fr-FR"/>
        </a:p>
      </dgm:t>
    </dgm:pt>
    <dgm:pt modelId="{3CCC6F2D-164F-4612-8A7D-44AF650007F8}" type="pres">
      <dgm:prSet presAssocID="{2AB1525B-C4BF-43CD-9092-5E4C7358C77E}" presName="composite" presStyleCnt="0"/>
      <dgm:spPr/>
      <dgm:t>
        <a:bodyPr/>
        <a:lstStyle/>
        <a:p>
          <a:endParaRPr lang="fr-FR"/>
        </a:p>
      </dgm:t>
    </dgm:pt>
    <dgm:pt modelId="{338BFD5F-B7F0-427C-BF5A-98D4EDC21164}" type="pres">
      <dgm:prSet presAssocID="{2AB1525B-C4BF-43CD-9092-5E4C7358C77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4584F6-7D52-4B4D-996F-3BB1FA05537D}" type="pres">
      <dgm:prSet presAssocID="{2AB1525B-C4BF-43CD-9092-5E4C7358C77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6A455B-4E90-4662-B640-FE72C4C04F5B}" srcId="{CF0AB7B2-04C4-4CAC-86C6-B7B5417F6FA0}" destId="{1823FFB6-2365-4F2B-B908-44580C58C27A}" srcOrd="0" destOrd="0" parTransId="{980D0C97-4B3C-4AF1-96A9-08AA9C4FB152}" sibTransId="{A6DA789B-3C3E-491D-9DE0-7EC1EDB843A3}"/>
    <dgm:cxn modelId="{3D76E9E6-7358-4562-A5F1-4BE605B73522}" type="presOf" srcId="{3A0B951D-04DB-4ECF-B310-7A7BF274B939}" destId="{4E78D9B5-0046-4EF6-9F7F-5241AC8DBB38}" srcOrd="0" destOrd="0" presId="urn:microsoft.com/office/officeart/2005/8/layout/hList1"/>
    <dgm:cxn modelId="{35011574-07AF-435E-AF14-2E891948BC68}" type="presOf" srcId="{1823FFB6-2365-4F2B-B908-44580C58C27A}" destId="{08119CEA-3B94-4C19-A69A-A2928C00CF52}" srcOrd="0" destOrd="0" presId="urn:microsoft.com/office/officeart/2005/8/layout/hList1"/>
    <dgm:cxn modelId="{CBBB5D2D-BCB4-4E21-AC7B-B3D7FB51A3AF}" type="presOf" srcId="{06922358-118B-43B9-B4C1-A4A02DE11C91}" destId="{1B637168-E8B2-4C33-BE5A-CBB05E516DCC}" srcOrd="0" destOrd="0" presId="urn:microsoft.com/office/officeart/2005/8/layout/hList1"/>
    <dgm:cxn modelId="{89DD0E85-33EE-4AD7-80FB-5E8F5BC14A4D}" srcId="{06922358-118B-43B9-B4C1-A4A02DE11C91}" destId="{3A0B951D-04DB-4ECF-B310-7A7BF274B939}" srcOrd="0" destOrd="0" parTransId="{18789BD6-E16C-43B1-80CB-2898735CD00D}" sibTransId="{926FB65A-62D2-4382-81E9-B1954269ECF3}"/>
    <dgm:cxn modelId="{114B70B2-A612-4F03-B987-28FA487ECF08}" srcId="{1823FFB6-2365-4F2B-B908-44580C58C27A}" destId="{17A5CCA3-A8BF-4EA5-BBE6-128EF18E28D6}" srcOrd="0" destOrd="0" parTransId="{820516F1-4D87-427B-A439-754C8825BBDB}" sibTransId="{5986DA7F-E3CB-4ADE-8AE7-4B497D8C2203}"/>
    <dgm:cxn modelId="{2E535625-5E63-4335-AF09-56FB7A85D92D}" type="presOf" srcId="{CF0AB7B2-04C4-4CAC-86C6-B7B5417F6FA0}" destId="{0B2B9F55-D53F-4FFC-9970-8D690F38A823}" srcOrd="0" destOrd="0" presId="urn:microsoft.com/office/officeart/2005/8/layout/hList1"/>
    <dgm:cxn modelId="{9CCB4B5A-DEBF-40F2-BED5-001567DC4EA5}" srcId="{CF0AB7B2-04C4-4CAC-86C6-B7B5417F6FA0}" destId="{2AB1525B-C4BF-43CD-9092-5E4C7358C77E}" srcOrd="2" destOrd="0" parTransId="{145A0FC7-5B4D-42F6-976F-2307CA817A77}" sibTransId="{5B880F18-A67C-4059-AEFD-8D0A12ED2A27}"/>
    <dgm:cxn modelId="{2714DE8B-9AEA-4D70-92BB-B999E90FCD92}" srcId="{CF0AB7B2-04C4-4CAC-86C6-B7B5417F6FA0}" destId="{06922358-118B-43B9-B4C1-A4A02DE11C91}" srcOrd="1" destOrd="0" parTransId="{93E18323-E8DF-4253-B8D3-E2F0D90F45E1}" sibTransId="{641DCFE0-BA52-4EEE-9186-7797B127175F}"/>
    <dgm:cxn modelId="{AAB4AF98-6E85-4F45-80C4-C82067160A48}" type="presOf" srcId="{17A5CCA3-A8BF-4EA5-BBE6-128EF18E28D6}" destId="{E1D553AE-249B-48BD-B234-AC387EDE6F17}" srcOrd="0" destOrd="0" presId="urn:microsoft.com/office/officeart/2005/8/layout/hList1"/>
    <dgm:cxn modelId="{ADA31660-2723-454B-BC03-AD00321D3B27}" type="presOf" srcId="{2AB1525B-C4BF-43CD-9092-5E4C7358C77E}" destId="{338BFD5F-B7F0-427C-BF5A-98D4EDC21164}" srcOrd="0" destOrd="0" presId="urn:microsoft.com/office/officeart/2005/8/layout/hList1"/>
    <dgm:cxn modelId="{1A8AC626-E1CC-402C-AA67-40C4867723D5}" srcId="{2AB1525B-C4BF-43CD-9092-5E4C7358C77E}" destId="{E5A66B5F-E59E-4D38-B7BF-64BD99955E7D}" srcOrd="0" destOrd="0" parTransId="{C19ED025-C02D-4FE3-ADE9-A85EED78F50F}" sibTransId="{A6BEAD88-E6F9-4470-B919-975A08F626EE}"/>
    <dgm:cxn modelId="{BD4E2A6F-1373-409D-822F-4120883FA1A6}" type="presOf" srcId="{E5A66B5F-E59E-4D38-B7BF-64BD99955E7D}" destId="{374584F6-7D52-4B4D-996F-3BB1FA05537D}" srcOrd="0" destOrd="0" presId="urn:microsoft.com/office/officeart/2005/8/layout/hList1"/>
    <dgm:cxn modelId="{9DF27EDD-7525-436E-8E90-DC3A6EAA817D}" type="presParOf" srcId="{0B2B9F55-D53F-4FFC-9970-8D690F38A823}" destId="{3CD4D634-88B7-4A05-9B9E-FAB3CD416193}" srcOrd="0" destOrd="0" presId="urn:microsoft.com/office/officeart/2005/8/layout/hList1"/>
    <dgm:cxn modelId="{2518FACD-CDE3-4D5D-8E77-3C5BE5370D55}" type="presParOf" srcId="{3CD4D634-88B7-4A05-9B9E-FAB3CD416193}" destId="{08119CEA-3B94-4C19-A69A-A2928C00CF52}" srcOrd="0" destOrd="0" presId="urn:microsoft.com/office/officeart/2005/8/layout/hList1"/>
    <dgm:cxn modelId="{D855EA46-F335-4413-ACA4-9983B5AAB4CB}" type="presParOf" srcId="{3CD4D634-88B7-4A05-9B9E-FAB3CD416193}" destId="{E1D553AE-249B-48BD-B234-AC387EDE6F17}" srcOrd="1" destOrd="0" presId="urn:microsoft.com/office/officeart/2005/8/layout/hList1"/>
    <dgm:cxn modelId="{279AE493-D654-4A62-AAC5-1FBF0E245192}" type="presParOf" srcId="{0B2B9F55-D53F-4FFC-9970-8D690F38A823}" destId="{12374668-F9D8-4F6A-9A0B-A2374E8D2FEE}" srcOrd="1" destOrd="0" presId="urn:microsoft.com/office/officeart/2005/8/layout/hList1"/>
    <dgm:cxn modelId="{FFC0142D-2483-4E01-8041-AD0EB81D0A00}" type="presParOf" srcId="{0B2B9F55-D53F-4FFC-9970-8D690F38A823}" destId="{774B16B2-A3A6-4ECF-94B7-AF37A81465C0}" srcOrd="2" destOrd="0" presId="urn:microsoft.com/office/officeart/2005/8/layout/hList1"/>
    <dgm:cxn modelId="{BF22A8D3-C8EA-48C4-A3FB-3ADE2F7814DB}" type="presParOf" srcId="{774B16B2-A3A6-4ECF-94B7-AF37A81465C0}" destId="{1B637168-E8B2-4C33-BE5A-CBB05E516DCC}" srcOrd="0" destOrd="0" presId="urn:microsoft.com/office/officeart/2005/8/layout/hList1"/>
    <dgm:cxn modelId="{9812F473-ABF5-4FF9-9D4A-28D40FBF1664}" type="presParOf" srcId="{774B16B2-A3A6-4ECF-94B7-AF37A81465C0}" destId="{4E78D9B5-0046-4EF6-9F7F-5241AC8DBB38}" srcOrd="1" destOrd="0" presId="urn:microsoft.com/office/officeart/2005/8/layout/hList1"/>
    <dgm:cxn modelId="{B3F3083F-CA22-44BF-9239-945098852A93}" type="presParOf" srcId="{0B2B9F55-D53F-4FFC-9970-8D690F38A823}" destId="{5AA1546D-A718-41A7-84EE-EF2944B86C60}" srcOrd="3" destOrd="0" presId="urn:microsoft.com/office/officeart/2005/8/layout/hList1"/>
    <dgm:cxn modelId="{3D1ED16C-0A30-49B3-92EA-B14E1497AD8A}" type="presParOf" srcId="{0B2B9F55-D53F-4FFC-9970-8D690F38A823}" destId="{3CCC6F2D-164F-4612-8A7D-44AF650007F8}" srcOrd="4" destOrd="0" presId="urn:microsoft.com/office/officeart/2005/8/layout/hList1"/>
    <dgm:cxn modelId="{3E3BF577-B6D3-411C-A24F-5705A0B97F90}" type="presParOf" srcId="{3CCC6F2D-164F-4612-8A7D-44AF650007F8}" destId="{338BFD5F-B7F0-427C-BF5A-98D4EDC21164}" srcOrd="0" destOrd="0" presId="urn:microsoft.com/office/officeart/2005/8/layout/hList1"/>
    <dgm:cxn modelId="{A588F98A-17E0-4F66-A944-9B5F9508AB7A}" type="presParOf" srcId="{3CCC6F2D-164F-4612-8A7D-44AF650007F8}" destId="{374584F6-7D52-4B4D-996F-3BB1FA0553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341482C-68AB-475F-9FF2-27FC5AA5ECD8}" type="doc">
      <dgm:prSet loTypeId="urn:microsoft.com/office/officeart/2005/8/layout/bList2#1" loCatId="list" qsTypeId="urn:microsoft.com/office/officeart/2005/8/quickstyle/simple1#23" qsCatId="simple" csTypeId="urn:microsoft.com/office/officeart/2005/8/colors/colorful4" csCatId="colorful" phldr="1"/>
      <dgm:spPr/>
    </dgm:pt>
    <dgm:pt modelId="{254C0D2B-54D4-42FF-862E-676790944E7E}">
      <dgm:prSet phldrT="[Texte]" custT="1"/>
      <dgm:spPr/>
      <dgm:t>
        <a:bodyPr/>
        <a:lstStyle/>
        <a:p>
          <a:r>
            <a:rPr lang="fr-FR" sz="2400" b="1" dirty="0" smtClean="0"/>
            <a:t>PGI</a:t>
          </a:r>
          <a:endParaRPr lang="fr-FR" sz="2400" b="1" dirty="0"/>
        </a:p>
      </dgm:t>
    </dgm:pt>
    <dgm:pt modelId="{C80C46CD-3181-4B36-821D-00D626F52809}" type="parTrans" cxnId="{FEFF298E-A430-4287-B6E5-41AC6D2CF5D7}">
      <dgm:prSet/>
      <dgm:spPr/>
      <dgm:t>
        <a:bodyPr/>
        <a:lstStyle/>
        <a:p>
          <a:endParaRPr lang="fr-FR"/>
        </a:p>
      </dgm:t>
    </dgm:pt>
    <dgm:pt modelId="{9C62472A-40D2-42EE-8ACE-0464889334C1}" type="sibTrans" cxnId="{FEFF298E-A430-4287-B6E5-41AC6D2CF5D7}">
      <dgm:prSet/>
      <dgm:spPr/>
      <dgm:t>
        <a:bodyPr/>
        <a:lstStyle/>
        <a:p>
          <a:endParaRPr lang="fr-FR"/>
        </a:p>
      </dgm:t>
    </dgm:pt>
    <dgm:pt modelId="{D9FC47C8-DF5F-4AA0-963C-91C1E3868A9A}">
      <dgm:prSet phldrT="[Texte]" custT="1"/>
      <dgm:spPr/>
      <dgm:t>
        <a:bodyPr/>
        <a:lstStyle/>
        <a:p>
          <a:r>
            <a:rPr lang="fr-FR" sz="2400" b="1" dirty="0" smtClean="0"/>
            <a:t>Modèle de données relationnel</a:t>
          </a:r>
          <a:endParaRPr lang="fr-FR" sz="2400" b="1" dirty="0"/>
        </a:p>
      </dgm:t>
    </dgm:pt>
    <dgm:pt modelId="{8B43330B-1499-46D2-B9D4-D04EA9E83A9F}" type="parTrans" cxnId="{C2BDEA07-F9AF-4730-B8F9-006A327AE151}">
      <dgm:prSet/>
      <dgm:spPr/>
      <dgm:t>
        <a:bodyPr/>
        <a:lstStyle/>
        <a:p>
          <a:endParaRPr lang="fr-FR"/>
        </a:p>
      </dgm:t>
    </dgm:pt>
    <dgm:pt modelId="{B0CA8478-69ED-4F0A-83D1-92EE98FFC3C0}" type="sibTrans" cxnId="{C2BDEA07-F9AF-4730-B8F9-006A327AE151}">
      <dgm:prSet/>
      <dgm:spPr/>
      <dgm:t>
        <a:bodyPr/>
        <a:lstStyle/>
        <a:p>
          <a:endParaRPr lang="fr-FR"/>
        </a:p>
      </dgm:t>
    </dgm:pt>
    <dgm:pt modelId="{1BF36A3E-8744-4268-B376-2FAAF86AE07C}">
      <dgm:prSet phldrT="[Texte]" custT="1"/>
      <dgm:spPr/>
      <dgm:t>
        <a:bodyPr/>
        <a:lstStyle/>
        <a:p>
          <a:r>
            <a:rPr lang="fr-FR" sz="2400" b="1" dirty="0" smtClean="0"/>
            <a:t>Tableur</a:t>
          </a:r>
          <a:endParaRPr lang="fr-FR" sz="2400" b="1" dirty="0"/>
        </a:p>
      </dgm:t>
    </dgm:pt>
    <dgm:pt modelId="{C0312691-A30D-40F7-A159-29F616DB113C}" type="parTrans" cxnId="{DC311B2E-A432-4ACB-82E3-4B10D00DC0DC}">
      <dgm:prSet/>
      <dgm:spPr/>
      <dgm:t>
        <a:bodyPr/>
        <a:lstStyle/>
        <a:p>
          <a:endParaRPr lang="fr-FR"/>
        </a:p>
      </dgm:t>
    </dgm:pt>
    <dgm:pt modelId="{8788FC0F-8F75-4322-8182-5C3FDCFB5744}" type="sibTrans" cxnId="{DC311B2E-A432-4ACB-82E3-4B10D00DC0DC}">
      <dgm:prSet/>
      <dgm:spPr/>
      <dgm:t>
        <a:bodyPr/>
        <a:lstStyle/>
        <a:p>
          <a:endParaRPr lang="fr-FR"/>
        </a:p>
      </dgm:t>
    </dgm:pt>
    <dgm:pt modelId="{FD4507B1-0C2B-435D-A7D2-7A19494FBDFD}">
      <dgm:prSet phldrT="[Texte]" custT="1"/>
      <dgm:spPr/>
      <dgm:t>
        <a:bodyPr/>
        <a:lstStyle/>
        <a:p>
          <a:r>
            <a:rPr lang="fr-FR" sz="1600" dirty="0" smtClean="0"/>
            <a:t>Pérennité</a:t>
          </a:r>
          <a:endParaRPr lang="fr-FR" sz="1600" dirty="0"/>
        </a:p>
      </dgm:t>
    </dgm:pt>
    <dgm:pt modelId="{93D29E30-0FCB-4E70-91C2-D69613F7303E}" type="parTrans" cxnId="{2E314A71-338D-4B16-9F85-21A4F46FAD90}">
      <dgm:prSet/>
      <dgm:spPr/>
      <dgm:t>
        <a:bodyPr/>
        <a:lstStyle/>
        <a:p>
          <a:endParaRPr lang="fr-FR"/>
        </a:p>
      </dgm:t>
    </dgm:pt>
    <dgm:pt modelId="{EA5B8F32-C1E5-4540-B43A-76B338B92ADF}" type="sibTrans" cxnId="{2E314A71-338D-4B16-9F85-21A4F46FAD90}">
      <dgm:prSet/>
      <dgm:spPr/>
      <dgm:t>
        <a:bodyPr/>
        <a:lstStyle/>
        <a:p>
          <a:endParaRPr lang="fr-FR"/>
        </a:p>
      </dgm:t>
    </dgm:pt>
    <dgm:pt modelId="{7B96F1D9-C949-4AE9-A44F-99D02F2D690A}">
      <dgm:prSet phldrT="[Texte]" custT="1"/>
      <dgm:spPr/>
      <dgm:t>
        <a:bodyPr/>
        <a:lstStyle/>
        <a:p>
          <a:r>
            <a:rPr lang="fr-FR" sz="1600" dirty="0" smtClean="0"/>
            <a:t>Données de gestion</a:t>
          </a:r>
          <a:endParaRPr lang="fr-FR" sz="1600" dirty="0"/>
        </a:p>
      </dgm:t>
    </dgm:pt>
    <dgm:pt modelId="{67364125-674F-4362-B3A5-0A2AC31E5C52}" type="parTrans" cxnId="{637B8EBE-E863-415B-833F-8E9D95A80627}">
      <dgm:prSet/>
      <dgm:spPr/>
      <dgm:t>
        <a:bodyPr/>
        <a:lstStyle/>
        <a:p>
          <a:endParaRPr lang="fr-FR"/>
        </a:p>
      </dgm:t>
    </dgm:pt>
    <dgm:pt modelId="{89F9E122-1416-46AC-BCB8-DBE98405F513}" type="sibTrans" cxnId="{637B8EBE-E863-415B-833F-8E9D95A80627}">
      <dgm:prSet/>
      <dgm:spPr/>
      <dgm:t>
        <a:bodyPr/>
        <a:lstStyle/>
        <a:p>
          <a:endParaRPr lang="fr-FR"/>
        </a:p>
      </dgm:t>
    </dgm:pt>
    <dgm:pt modelId="{F41350BA-CD23-43E0-8446-917C40CE8BE8}">
      <dgm:prSet phldrT="[Texte]" custT="1"/>
      <dgm:spPr/>
      <dgm:t>
        <a:bodyPr/>
        <a:lstStyle/>
        <a:p>
          <a:r>
            <a:rPr lang="fr-FR" sz="1600" dirty="0" smtClean="0"/>
            <a:t>Extraction de données</a:t>
          </a:r>
          <a:endParaRPr lang="fr-FR" sz="1600" dirty="0"/>
        </a:p>
      </dgm:t>
    </dgm:pt>
    <dgm:pt modelId="{BE19B8F9-F45B-47A6-AA67-DB3630EAC02E}" type="parTrans" cxnId="{C4623878-8111-44B6-8775-F43350F05165}">
      <dgm:prSet/>
      <dgm:spPr/>
      <dgm:t>
        <a:bodyPr/>
        <a:lstStyle/>
        <a:p>
          <a:endParaRPr lang="fr-FR"/>
        </a:p>
      </dgm:t>
    </dgm:pt>
    <dgm:pt modelId="{1FEA82C1-0416-4080-9D83-3E5612A989FA}" type="sibTrans" cxnId="{C4623878-8111-44B6-8775-F43350F05165}">
      <dgm:prSet/>
      <dgm:spPr/>
      <dgm:t>
        <a:bodyPr/>
        <a:lstStyle/>
        <a:p>
          <a:endParaRPr lang="fr-FR"/>
        </a:p>
      </dgm:t>
    </dgm:pt>
    <dgm:pt modelId="{735D0A2E-3E20-4176-ADDF-89F911D17CD5}">
      <dgm:prSet phldrT="[Texte]" custT="1"/>
      <dgm:spPr/>
      <dgm:t>
        <a:bodyPr/>
        <a:lstStyle/>
        <a:p>
          <a:r>
            <a:rPr lang="fr-FR" sz="1600" dirty="0" smtClean="0"/>
            <a:t>Intègre les processus et la traçabilité des opérations</a:t>
          </a:r>
          <a:endParaRPr lang="fr-FR" sz="1600" dirty="0"/>
        </a:p>
      </dgm:t>
    </dgm:pt>
    <dgm:pt modelId="{072772C1-5FEB-4396-9459-A459ED844014}" type="parTrans" cxnId="{2F2D75BD-A7DB-45F6-AE9D-FAD59FD7C287}">
      <dgm:prSet/>
      <dgm:spPr/>
      <dgm:t>
        <a:bodyPr/>
        <a:lstStyle/>
        <a:p>
          <a:endParaRPr lang="fr-FR"/>
        </a:p>
      </dgm:t>
    </dgm:pt>
    <dgm:pt modelId="{F9AB10DD-0DEF-42D2-A780-ED56452596B6}" type="sibTrans" cxnId="{2F2D75BD-A7DB-45F6-AE9D-FAD59FD7C287}">
      <dgm:prSet/>
      <dgm:spPr/>
      <dgm:t>
        <a:bodyPr/>
        <a:lstStyle/>
        <a:p>
          <a:endParaRPr lang="fr-FR"/>
        </a:p>
      </dgm:t>
    </dgm:pt>
    <dgm:pt modelId="{D8EB7817-7F50-4320-9E7A-A9913564BAE6}">
      <dgm:prSet phldrT="[Texte]" custT="1"/>
      <dgm:spPr/>
      <dgm:t>
        <a:bodyPr/>
        <a:lstStyle/>
        <a:p>
          <a:r>
            <a:rPr lang="fr-FR" sz="1600" dirty="0" smtClean="0"/>
            <a:t>Se généralise pour améliorer la performance dans tous les métiers</a:t>
          </a:r>
          <a:endParaRPr lang="fr-FR" sz="1600" dirty="0"/>
        </a:p>
      </dgm:t>
    </dgm:pt>
    <dgm:pt modelId="{AB795F4C-B494-41E0-9F70-E05867FA2683}" type="parTrans" cxnId="{B20F38F6-C377-4993-9BF9-20D2385EC9CF}">
      <dgm:prSet/>
      <dgm:spPr/>
      <dgm:t>
        <a:bodyPr/>
        <a:lstStyle/>
        <a:p>
          <a:endParaRPr lang="fr-FR"/>
        </a:p>
      </dgm:t>
    </dgm:pt>
    <dgm:pt modelId="{CE750F1C-85A3-4605-9065-3999CA1A672A}" type="sibTrans" cxnId="{B20F38F6-C377-4993-9BF9-20D2385EC9CF}">
      <dgm:prSet/>
      <dgm:spPr/>
      <dgm:t>
        <a:bodyPr/>
        <a:lstStyle/>
        <a:p>
          <a:endParaRPr lang="fr-FR"/>
        </a:p>
      </dgm:t>
    </dgm:pt>
    <dgm:pt modelId="{A1A5912C-19F3-4B54-86A6-42D0B9EC6663}">
      <dgm:prSet custT="1"/>
      <dgm:spPr/>
      <dgm:t>
        <a:bodyPr/>
        <a:lstStyle/>
        <a:p>
          <a:r>
            <a:rPr lang="fr-FR" sz="1600" dirty="0" smtClean="0"/>
            <a:t>Environnement :</a:t>
          </a:r>
          <a:endParaRPr lang="fr-FR" sz="1600" dirty="0"/>
        </a:p>
      </dgm:t>
    </dgm:pt>
    <dgm:pt modelId="{7475DA0E-B4D1-47CD-B395-4128C387EAB2}" type="parTrans" cxnId="{4FB379A6-F3C0-404F-82A9-9864E28D0CF5}">
      <dgm:prSet/>
      <dgm:spPr/>
      <dgm:t>
        <a:bodyPr/>
        <a:lstStyle/>
        <a:p>
          <a:endParaRPr lang="fr-FR"/>
        </a:p>
      </dgm:t>
    </dgm:pt>
    <dgm:pt modelId="{D6C3D6D2-2D09-41EC-AE48-16992F3C78C3}" type="sibTrans" cxnId="{4FB379A6-F3C0-404F-82A9-9864E28D0CF5}">
      <dgm:prSet/>
      <dgm:spPr/>
      <dgm:t>
        <a:bodyPr/>
        <a:lstStyle/>
        <a:p>
          <a:endParaRPr lang="fr-FR"/>
        </a:p>
      </dgm:t>
    </dgm:pt>
    <dgm:pt modelId="{C5BA0B55-8DC0-447A-AD09-1D460FDAC5C0}">
      <dgm:prSet custT="1"/>
      <dgm:spPr/>
      <dgm:t>
        <a:bodyPr/>
        <a:lstStyle/>
        <a:p>
          <a:r>
            <a:rPr lang="fr-FR" sz="1600" dirty="0" smtClean="0"/>
            <a:t>De simulation</a:t>
          </a:r>
          <a:endParaRPr lang="fr-FR" sz="1600" dirty="0"/>
        </a:p>
      </dgm:t>
    </dgm:pt>
    <dgm:pt modelId="{661B9366-72A1-4062-B94A-2A89EB075C21}" type="parTrans" cxnId="{E375E6E4-2687-4B37-9BA1-20835248732A}">
      <dgm:prSet/>
      <dgm:spPr/>
      <dgm:t>
        <a:bodyPr/>
        <a:lstStyle/>
        <a:p>
          <a:endParaRPr lang="fr-FR"/>
        </a:p>
      </dgm:t>
    </dgm:pt>
    <dgm:pt modelId="{6FFE1708-4144-4FF6-ABFB-AB8F5221389E}" type="sibTrans" cxnId="{E375E6E4-2687-4B37-9BA1-20835248732A}">
      <dgm:prSet/>
      <dgm:spPr/>
      <dgm:t>
        <a:bodyPr/>
        <a:lstStyle/>
        <a:p>
          <a:endParaRPr lang="fr-FR"/>
        </a:p>
      </dgm:t>
    </dgm:pt>
    <dgm:pt modelId="{02964E19-7A74-40B3-85E3-99FBBA5CC8E4}">
      <dgm:prSet custT="1"/>
      <dgm:spPr/>
      <dgm:t>
        <a:bodyPr/>
        <a:lstStyle/>
        <a:p>
          <a:r>
            <a:rPr lang="fr-FR" sz="1600" dirty="0" smtClean="0"/>
            <a:t>De contrôle</a:t>
          </a:r>
          <a:endParaRPr lang="fr-FR" sz="1600" dirty="0"/>
        </a:p>
      </dgm:t>
    </dgm:pt>
    <dgm:pt modelId="{7A22CBF3-D363-49B5-8323-2DB237E5DB9F}" type="parTrans" cxnId="{644D01EB-7F99-41CB-9218-FCA7BE45207F}">
      <dgm:prSet/>
      <dgm:spPr/>
      <dgm:t>
        <a:bodyPr/>
        <a:lstStyle/>
        <a:p>
          <a:endParaRPr lang="fr-FR"/>
        </a:p>
      </dgm:t>
    </dgm:pt>
    <dgm:pt modelId="{67404BA1-8981-4D7A-A277-10513295B8CF}" type="sibTrans" cxnId="{644D01EB-7F99-41CB-9218-FCA7BE45207F}">
      <dgm:prSet/>
      <dgm:spPr/>
      <dgm:t>
        <a:bodyPr/>
        <a:lstStyle/>
        <a:p>
          <a:endParaRPr lang="fr-FR"/>
        </a:p>
      </dgm:t>
    </dgm:pt>
    <dgm:pt modelId="{4C16B451-56B7-493C-A8C9-3413B5D5D004}">
      <dgm:prSet custT="1"/>
      <dgm:spPr/>
      <dgm:t>
        <a:bodyPr/>
        <a:lstStyle/>
        <a:p>
          <a:r>
            <a:rPr lang="fr-FR" sz="1600" dirty="0" smtClean="0"/>
            <a:t>D’élaboration de tris croisés à partir d’extractions</a:t>
          </a:r>
          <a:endParaRPr lang="fr-FR" sz="1600" dirty="0"/>
        </a:p>
      </dgm:t>
    </dgm:pt>
    <dgm:pt modelId="{88EC691E-920C-45AF-9F88-7FEC96B53E21}" type="parTrans" cxnId="{E3DB66A8-6A80-48CD-81C7-4DCF0AFEBF0A}">
      <dgm:prSet/>
      <dgm:spPr/>
      <dgm:t>
        <a:bodyPr/>
        <a:lstStyle/>
        <a:p>
          <a:endParaRPr lang="fr-FR"/>
        </a:p>
      </dgm:t>
    </dgm:pt>
    <dgm:pt modelId="{E4B91021-BD72-482C-919A-EB5A8F5D2AAF}" type="sibTrans" cxnId="{E3DB66A8-6A80-48CD-81C7-4DCF0AFEBF0A}">
      <dgm:prSet/>
      <dgm:spPr/>
      <dgm:t>
        <a:bodyPr/>
        <a:lstStyle/>
        <a:p>
          <a:endParaRPr lang="fr-FR"/>
        </a:p>
      </dgm:t>
    </dgm:pt>
    <dgm:pt modelId="{20283FBA-50D9-46FF-A253-150ADD9F811D}">
      <dgm:prSet custT="1"/>
      <dgm:spPr/>
      <dgm:t>
        <a:bodyPr/>
        <a:lstStyle/>
        <a:p>
          <a:r>
            <a:rPr lang="fr-FR" sz="1600" dirty="0" smtClean="0"/>
            <a:t>D’élaboration de tableaux de bord</a:t>
          </a:r>
          <a:endParaRPr lang="fr-FR" sz="1600" dirty="0"/>
        </a:p>
      </dgm:t>
    </dgm:pt>
    <dgm:pt modelId="{AAAC017D-211B-479C-9AD6-EF9EF3372196}" type="parTrans" cxnId="{28AD0A98-E214-47F1-8768-D0A243833450}">
      <dgm:prSet/>
      <dgm:spPr/>
      <dgm:t>
        <a:bodyPr/>
        <a:lstStyle/>
        <a:p>
          <a:endParaRPr lang="fr-FR"/>
        </a:p>
      </dgm:t>
    </dgm:pt>
    <dgm:pt modelId="{554CDDF9-B454-44F7-AB1B-19D98A271D4C}" type="sibTrans" cxnId="{28AD0A98-E214-47F1-8768-D0A243833450}">
      <dgm:prSet/>
      <dgm:spPr/>
      <dgm:t>
        <a:bodyPr/>
        <a:lstStyle/>
        <a:p>
          <a:endParaRPr lang="fr-FR"/>
        </a:p>
      </dgm:t>
    </dgm:pt>
    <dgm:pt modelId="{E0895649-794F-4978-8738-B54C23776E89}">
      <dgm:prSet phldrT="[Texte]" custT="1"/>
      <dgm:spPr/>
      <dgm:t>
        <a:bodyPr/>
        <a:lstStyle/>
        <a:p>
          <a:r>
            <a:rPr lang="fr-FR" sz="1600" dirty="0" smtClean="0"/>
            <a:t>Permet d’extraire des données en nombre</a:t>
          </a:r>
          <a:endParaRPr lang="fr-FR" sz="1600" dirty="0"/>
        </a:p>
      </dgm:t>
    </dgm:pt>
    <dgm:pt modelId="{4F2B5905-6B2F-40DB-B8E0-A50B823CAA6F}" type="parTrans" cxnId="{F9F0F866-1E6A-423B-AC24-8E27B0DB87B7}">
      <dgm:prSet/>
      <dgm:spPr/>
      <dgm:t>
        <a:bodyPr/>
        <a:lstStyle/>
        <a:p>
          <a:endParaRPr lang="fr-FR"/>
        </a:p>
      </dgm:t>
    </dgm:pt>
    <dgm:pt modelId="{9A1B4D24-401F-4172-9CD5-1497AE9DCF06}" type="sibTrans" cxnId="{F9F0F866-1E6A-423B-AC24-8E27B0DB87B7}">
      <dgm:prSet/>
      <dgm:spPr/>
      <dgm:t>
        <a:bodyPr/>
        <a:lstStyle/>
        <a:p>
          <a:endParaRPr lang="fr-FR"/>
        </a:p>
      </dgm:t>
    </dgm:pt>
    <dgm:pt modelId="{87E8A90E-737B-4CDD-88D2-4CDA5ED7278D}">
      <dgm:prSet phldrT="[Texte]" custT="1"/>
      <dgm:spPr/>
      <dgm:t>
        <a:bodyPr/>
        <a:lstStyle/>
        <a:p>
          <a:r>
            <a:rPr lang="fr-FR" sz="1600" dirty="0" smtClean="0"/>
            <a:t>Structure en table robuste</a:t>
          </a:r>
          <a:endParaRPr lang="fr-FR" sz="1600" dirty="0"/>
        </a:p>
      </dgm:t>
    </dgm:pt>
    <dgm:pt modelId="{1CDCE4CD-C2A2-418E-9316-F3A0E22E2299}" type="parTrans" cxnId="{6ADF46E6-2024-45CC-B100-F97961472099}">
      <dgm:prSet/>
      <dgm:spPr/>
      <dgm:t>
        <a:bodyPr/>
        <a:lstStyle/>
        <a:p>
          <a:endParaRPr lang="fr-FR"/>
        </a:p>
      </dgm:t>
    </dgm:pt>
    <dgm:pt modelId="{9CE5A94F-A26D-404C-92A4-E39486068BC0}" type="sibTrans" cxnId="{6ADF46E6-2024-45CC-B100-F97961472099}">
      <dgm:prSet/>
      <dgm:spPr/>
      <dgm:t>
        <a:bodyPr/>
        <a:lstStyle/>
        <a:p>
          <a:endParaRPr lang="fr-FR"/>
        </a:p>
      </dgm:t>
    </dgm:pt>
    <dgm:pt modelId="{49A90763-322A-4A56-96FA-8C470E2E8206}">
      <dgm:prSet custT="1"/>
      <dgm:spPr/>
      <dgm:t>
        <a:bodyPr/>
        <a:lstStyle/>
        <a:p>
          <a:r>
            <a:rPr lang="fr-FR" sz="1600" dirty="0" smtClean="0"/>
            <a:t>De mise en œuvre d’algorithmes</a:t>
          </a:r>
          <a:endParaRPr lang="fr-FR" sz="1600" dirty="0"/>
        </a:p>
      </dgm:t>
    </dgm:pt>
    <dgm:pt modelId="{496940BF-118D-4D0C-B1F2-4B3C28068FD8}" type="parTrans" cxnId="{A2789156-CA79-4177-A435-9489572B5BC5}">
      <dgm:prSet/>
      <dgm:spPr/>
      <dgm:t>
        <a:bodyPr/>
        <a:lstStyle/>
        <a:p>
          <a:endParaRPr lang="fr-FR"/>
        </a:p>
      </dgm:t>
    </dgm:pt>
    <dgm:pt modelId="{65A9A125-B57F-44C8-8781-8F3754ECCF9C}" type="sibTrans" cxnId="{A2789156-CA79-4177-A435-9489572B5BC5}">
      <dgm:prSet/>
      <dgm:spPr/>
      <dgm:t>
        <a:bodyPr/>
        <a:lstStyle/>
        <a:p>
          <a:endParaRPr lang="fr-FR"/>
        </a:p>
      </dgm:t>
    </dgm:pt>
    <dgm:pt modelId="{0A823068-C805-431C-914B-D5197D25A918}" type="pres">
      <dgm:prSet presAssocID="{7341482C-68AB-475F-9FF2-27FC5AA5ECD8}" presName="diagram" presStyleCnt="0">
        <dgm:presLayoutVars>
          <dgm:dir/>
          <dgm:animLvl val="lvl"/>
          <dgm:resizeHandles val="exact"/>
        </dgm:presLayoutVars>
      </dgm:prSet>
      <dgm:spPr/>
    </dgm:pt>
    <dgm:pt modelId="{7184BB1B-27C4-40DA-9583-776BC1C0AC11}" type="pres">
      <dgm:prSet presAssocID="{254C0D2B-54D4-42FF-862E-676790944E7E}" presName="compNode" presStyleCnt="0"/>
      <dgm:spPr/>
    </dgm:pt>
    <dgm:pt modelId="{85FA1A89-B8EB-4991-B07E-D20AB9DDAB93}" type="pres">
      <dgm:prSet presAssocID="{254C0D2B-54D4-42FF-862E-676790944E7E}" presName="childRect" presStyleLbl="bgAcc1" presStyleIdx="0" presStyleCnt="3" custScaleY="139373" custLinFactNeighborX="199" custLinFactNeighborY="-1781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D12A90-AD38-47D3-BEF7-768D0CE43F09}" type="pres">
      <dgm:prSet presAssocID="{254C0D2B-54D4-42FF-862E-676790944E7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2322D7-DAE1-4CDC-8228-B5409625C524}" type="pres">
      <dgm:prSet presAssocID="{254C0D2B-54D4-42FF-862E-676790944E7E}" presName="parentRect" presStyleLbl="alignNode1" presStyleIdx="0" presStyleCnt="3" custScaleY="129000" custLinFactNeighborY="8828"/>
      <dgm:spPr/>
      <dgm:t>
        <a:bodyPr/>
        <a:lstStyle/>
        <a:p>
          <a:endParaRPr lang="fr-FR"/>
        </a:p>
      </dgm:t>
    </dgm:pt>
    <dgm:pt modelId="{F2106736-B9C6-4D92-A5FB-1A229E816664}" type="pres">
      <dgm:prSet presAssocID="{254C0D2B-54D4-42FF-862E-676790944E7E}" presName="adorn" presStyleLbl="fgAccFollow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4C71D6E-C123-47EB-B968-7C065D52F428}" type="pres">
      <dgm:prSet presAssocID="{9C62472A-40D2-42EE-8ACE-0464889334C1}" presName="sibTrans" presStyleLbl="sibTrans2D1" presStyleIdx="0" presStyleCnt="0"/>
      <dgm:spPr/>
      <dgm:t>
        <a:bodyPr/>
        <a:lstStyle/>
        <a:p>
          <a:endParaRPr lang="fr-FR"/>
        </a:p>
      </dgm:t>
    </dgm:pt>
    <dgm:pt modelId="{5F924FC6-9663-4A4E-8499-DD8010E9FD42}" type="pres">
      <dgm:prSet presAssocID="{D9FC47C8-DF5F-4AA0-963C-91C1E3868A9A}" presName="compNode" presStyleCnt="0"/>
      <dgm:spPr/>
    </dgm:pt>
    <dgm:pt modelId="{D8636D63-3324-4A4E-8177-E88140F3E7D2}" type="pres">
      <dgm:prSet presAssocID="{D9FC47C8-DF5F-4AA0-963C-91C1E3868A9A}" presName="childRect" presStyleLbl="bgAcc1" presStyleIdx="1" presStyleCnt="3" custScaleY="139373" custLinFactNeighborX="173" custLinFactNeighborY="-1781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5AE234-8D17-4471-8767-31D15281A412}" type="pres">
      <dgm:prSet presAssocID="{D9FC47C8-DF5F-4AA0-963C-91C1E3868A9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FC96B3-DB11-4CE7-8F29-991EB476F6D2}" type="pres">
      <dgm:prSet presAssocID="{D9FC47C8-DF5F-4AA0-963C-91C1E3868A9A}" presName="parentRect" presStyleLbl="alignNode1" presStyleIdx="1" presStyleCnt="3" custScaleY="129000" custLinFactNeighborY="8828"/>
      <dgm:spPr/>
      <dgm:t>
        <a:bodyPr/>
        <a:lstStyle/>
        <a:p>
          <a:endParaRPr lang="fr-FR"/>
        </a:p>
      </dgm:t>
    </dgm:pt>
    <dgm:pt modelId="{77A000D8-3FA0-49C0-987C-FD1E2BD7E2B2}" type="pres">
      <dgm:prSet presAssocID="{D9FC47C8-DF5F-4AA0-963C-91C1E3868A9A}" presName="adorn" presStyleLbl="fgAccFollowNod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FCBB74F-DD88-477E-8BA5-D6C5C3B877F8}" type="pres">
      <dgm:prSet presAssocID="{B0CA8478-69ED-4F0A-83D1-92EE98FFC3C0}" presName="sibTrans" presStyleLbl="sibTrans2D1" presStyleIdx="0" presStyleCnt="0"/>
      <dgm:spPr/>
      <dgm:t>
        <a:bodyPr/>
        <a:lstStyle/>
        <a:p>
          <a:endParaRPr lang="fr-FR"/>
        </a:p>
      </dgm:t>
    </dgm:pt>
    <dgm:pt modelId="{9EAA6E3C-EC75-4B8A-BCE8-295D7033CF7A}" type="pres">
      <dgm:prSet presAssocID="{1BF36A3E-8744-4268-B376-2FAAF86AE07C}" presName="compNode" presStyleCnt="0"/>
      <dgm:spPr/>
    </dgm:pt>
    <dgm:pt modelId="{997D8F2B-218B-40D1-8FC3-EC91EA80D82D}" type="pres">
      <dgm:prSet presAssocID="{1BF36A3E-8744-4268-B376-2FAAF86AE07C}" presName="childRect" presStyleLbl="bgAcc1" presStyleIdx="2" presStyleCnt="3" custScaleY="139485" custLinFactNeighborX="148" custLinFactNeighborY="-177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D07EC7-8766-441E-84DB-1D9087CDD3E2}" type="pres">
      <dgm:prSet presAssocID="{1BF36A3E-8744-4268-B376-2FAAF86AE07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4A7136-B2DF-4F3C-A414-D18ED866CFD8}" type="pres">
      <dgm:prSet presAssocID="{1BF36A3E-8744-4268-B376-2FAAF86AE07C}" presName="parentRect" presStyleLbl="alignNode1" presStyleIdx="2" presStyleCnt="3" custScaleY="129000" custLinFactNeighborY="8828"/>
      <dgm:spPr/>
      <dgm:t>
        <a:bodyPr/>
        <a:lstStyle/>
        <a:p>
          <a:endParaRPr lang="fr-FR"/>
        </a:p>
      </dgm:t>
    </dgm:pt>
    <dgm:pt modelId="{053A23C7-B099-4290-A699-6B7CED9428B1}" type="pres">
      <dgm:prSet presAssocID="{1BF36A3E-8744-4268-B376-2FAAF86AE07C}" presName="adorn" presStyleLbl="fgAccFollow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68FE39AE-3855-4F8A-98B4-DAFFC7A84E79}" type="presOf" srcId="{7B96F1D9-C949-4AE9-A44F-99D02F2D690A}" destId="{D8636D63-3324-4A4E-8177-E88140F3E7D2}" srcOrd="0" destOrd="1" presId="urn:microsoft.com/office/officeart/2005/8/layout/bList2#1"/>
    <dgm:cxn modelId="{6DD18891-E7EA-4E21-99F7-DAAA719B5AED}" type="presOf" srcId="{87E8A90E-737B-4CDD-88D2-4CDA5ED7278D}" destId="{D8636D63-3324-4A4E-8177-E88140F3E7D2}" srcOrd="0" destOrd="3" presId="urn:microsoft.com/office/officeart/2005/8/layout/bList2#1"/>
    <dgm:cxn modelId="{6C11EFA8-86DA-457D-A9E2-74F62E8A81D4}" type="presOf" srcId="{E0895649-794F-4978-8738-B54C23776E89}" destId="{85FA1A89-B8EB-4991-B07E-D20AB9DDAB93}" srcOrd="0" destOrd="2" presId="urn:microsoft.com/office/officeart/2005/8/layout/bList2#1"/>
    <dgm:cxn modelId="{B6E4F557-93C1-45E6-86BA-0D5A5D3368CD}" type="presOf" srcId="{49A90763-322A-4A56-96FA-8C470E2E8206}" destId="{997D8F2B-218B-40D1-8FC3-EC91EA80D82D}" srcOrd="0" destOrd="5" presId="urn:microsoft.com/office/officeart/2005/8/layout/bList2#1"/>
    <dgm:cxn modelId="{4FB379A6-F3C0-404F-82A9-9864E28D0CF5}" srcId="{1BF36A3E-8744-4268-B376-2FAAF86AE07C}" destId="{A1A5912C-19F3-4B54-86A6-42D0B9EC6663}" srcOrd="0" destOrd="0" parTransId="{7475DA0E-B4D1-47CD-B395-4128C387EAB2}" sibTransId="{D6C3D6D2-2D09-41EC-AE48-16992F3C78C3}"/>
    <dgm:cxn modelId="{A2789156-CA79-4177-A435-9489572B5BC5}" srcId="{A1A5912C-19F3-4B54-86A6-42D0B9EC6663}" destId="{49A90763-322A-4A56-96FA-8C470E2E8206}" srcOrd="4" destOrd="0" parTransId="{496940BF-118D-4D0C-B1F2-4B3C28068FD8}" sibTransId="{65A9A125-B57F-44C8-8781-8F3754ECCF9C}"/>
    <dgm:cxn modelId="{CCE0A403-F7A7-4000-A4ED-933D95830250}" type="presOf" srcId="{735D0A2E-3E20-4176-ADDF-89F911D17CD5}" destId="{85FA1A89-B8EB-4991-B07E-D20AB9DDAB93}" srcOrd="0" destOrd="0" presId="urn:microsoft.com/office/officeart/2005/8/layout/bList2#1"/>
    <dgm:cxn modelId="{6ADF46E6-2024-45CC-B100-F97961472099}" srcId="{D9FC47C8-DF5F-4AA0-963C-91C1E3868A9A}" destId="{87E8A90E-737B-4CDD-88D2-4CDA5ED7278D}" srcOrd="3" destOrd="0" parTransId="{1CDCE4CD-C2A2-418E-9316-F3A0E22E2299}" sibTransId="{9CE5A94F-A26D-404C-92A4-E39486068BC0}"/>
    <dgm:cxn modelId="{90827A0F-6C01-45DD-BE1E-1D9F3D8CCB6F}" type="presOf" srcId="{F41350BA-CD23-43E0-8446-917C40CE8BE8}" destId="{D8636D63-3324-4A4E-8177-E88140F3E7D2}" srcOrd="0" destOrd="2" presId="urn:microsoft.com/office/officeart/2005/8/layout/bList2#1"/>
    <dgm:cxn modelId="{0A70E7E3-4E4C-4DF1-AD87-EA4108CE55CF}" type="presOf" srcId="{D9FC47C8-DF5F-4AA0-963C-91C1E3868A9A}" destId="{F1FC96B3-DB11-4CE7-8F29-991EB476F6D2}" srcOrd="1" destOrd="0" presId="urn:microsoft.com/office/officeart/2005/8/layout/bList2#1"/>
    <dgm:cxn modelId="{58F331F5-396C-48BB-A6D1-7531D7A4573C}" type="presOf" srcId="{1BF36A3E-8744-4268-B376-2FAAF86AE07C}" destId="{DC4A7136-B2DF-4F3C-A414-D18ED866CFD8}" srcOrd="1" destOrd="0" presId="urn:microsoft.com/office/officeart/2005/8/layout/bList2#1"/>
    <dgm:cxn modelId="{285FC61F-291B-46C7-A077-278A12308D29}" type="presOf" srcId="{7341482C-68AB-475F-9FF2-27FC5AA5ECD8}" destId="{0A823068-C805-431C-914B-D5197D25A918}" srcOrd="0" destOrd="0" presId="urn:microsoft.com/office/officeart/2005/8/layout/bList2#1"/>
    <dgm:cxn modelId="{AB3973D3-82B5-4777-AE8A-6150CC94F9CC}" type="presOf" srcId="{D9FC47C8-DF5F-4AA0-963C-91C1E3868A9A}" destId="{2D5AE234-8D17-4471-8767-31D15281A412}" srcOrd="0" destOrd="0" presId="urn:microsoft.com/office/officeart/2005/8/layout/bList2#1"/>
    <dgm:cxn modelId="{B20F38F6-C377-4993-9BF9-20D2385EC9CF}" srcId="{254C0D2B-54D4-42FF-862E-676790944E7E}" destId="{D8EB7817-7F50-4320-9E7A-A9913564BAE6}" srcOrd="1" destOrd="0" parTransId="{AB795F4C-B494-41E0-9F70-E05867FA2683}" sibTransId="{CE750F1C-85A3-4605-9065-3999CA1A672A}"/>
    <dgm:cxn modelId="{C13C3C6D-1932-42D4-86DF-28EBAFC1AF1D}" type="presOf" srcId="{254C0D2B-54D4-42FF-862E-676790944E7E}" destId="{F72322D7-DAE1-4CDC-8228-B5409625C524}" srcOrd="1" destOrd="0" presId="urn:microsoft.com/office/officeart/2005/8/layout/bList2#1"/>
    <dgm:cxn modelId="{2E314A71-338D-4B16-9F85-21A4F46FAD90}" srcId="{D9FC47C8-DF5F-4AA0-963C-91C1E3868A9A}" destId="{FD4507B1-0C2B-435D-A7D2-7A19494FBDFD}" srcOrd="0" destOrd="0" parTransId="{93D29E30-0FCB-4E70-91C2-D69613F7303E}" sibTransId="{EA5B8F32-C1E5-4540-B43A-76B338B92ADF}"/>
    <dgm:cxn modelId="{28AD0A98-E214-47F1-8768-D0A243833450}" srcId="{A1A5912C-19F3-4B54-86A6-42D0B9EC6663}" destId="{20283FBA-50D9-46FF-A253-150ADD9F811D}" srcOrd="3" destOrd="0" parTransId="{AAAC017D-211B-479C-9AD6-EF9EF3372196}" sibTransId="{554CDDF9-B454-44F7-AB1B-19D98A271D4C}"/>
    <dgm:cxn modelId="{F9F0F866-1E6A-423B-AC24-8E27B0DB87B7}" srcId="{254C0D2B-54D4-42FF-862E-676790944E7E}" destId="{E0895649-794F-4978-8738-B54C23776E89}" srcOrd="2" destOrd="0" parTransId="{4F2B5905-6B2F-40DB-B8E0-A50B823CAA6F}" sibTransId="{9A1B4D24-401F-4172-9CD5-1497AE9DCF06}"/>
    <dgm:cxn modelId="{917C0F32-7B8A-4335-A41C-D0C05D50E480}" type="presOf" srcId="{4C16B451-56B7-493C-A8C9-3413B5D5D004}" destId="{997D8F2B-218B-40D1-8FC3-EC91EA80D82D}" srcOrd="0" destOrd="3" presId="urn:microsoft.com/office/officeart/2005/8/layout/bList2#1"/>
    <dgm:cxn modelId="{F04F799C-4519-4482-B965-E12DB2D19248}" type="presOf" srcId="{C5BA0B55-8DC0-447A-AD09-1D460FDAC5C0}" destId="{997D8F2B-218B-40D1-8FC3-EC91EA80D82D}" srcOrd="0" destOrd="1" presId="urn:microsoft.com/office/officeart/2005/8/layout/bList2#1"/>
    <dgm:cxn modelId="{DC311B2E-A432-4ACB-82E3-4B10D00DC0DC}" srcId="{7341482C-68AB-475F-9FF2-27FC5AA5ECD8}" destId="{1BF36A3E-8744-4268-B376-2FAAF86AE07C}" srcOrd="2" destOrd="0" parTransId="{C0312691-A30D-40F7-A159-29F616DB113C}" sibTransId="{8788FC0F-8F75-4322-8182-5C3FDCFB5744}"/>
    <dgm:cxn modelId="{351611FD-FE90-45DA-8389-43F928E65B1B}" type="presOf" srcId="{FD4507B1-0C2B-435D-A7D2-7A19494FBDFD}" destId="{D8636D63-3324-4A4E-8177-E88140F3E7D2}" srcOrd="0" destOrd="0" presId="urn:microsoft.com/office/officeart/2005/8/layout/bList2#1"/>
    <dgm:cxn modelId="{4AC204BA-9FDC-4252-82B9-5AAFAF0E3CA9}" type="presOf" srcId="{9C62472A-40D2-42EE-8ACE-0464889334C1}" destId="{84C71D6E-C123-47EB-B968-7C065D52F428}" srcOrd="0" destOrd="0" presId="urn:microsoft.com/office/officeart/2005/8/layout/bList2#1"/>
    <dgm:cxn modelId="{644D01EB-7F99-41CB-9218-FCA7BE45207F}" srcId="{A1A5912C-19F3-4B54-86A6-42D0B9EC6663}" destId="{02964E19-7A74-40B3-85E3-99FBBA5CC8E4}" srcOrd="1" destOrd="0" parTransId="{7A22CBF3-D363-49B5-8323-2DB237E5DB9F}" sibTransId="{67404BA1-8981-4D7A-A277-10513295B8CF}"/>
    <dgm:cxn modelId="{0F191459-4C72-44FE-9026-8DA9530AC318}" type="presOf" srcId="{02964E19-7A74-40B3-85E3-99FBBA5CC8E4}" destId="{997D8F2B-218B-40D1-8FC3-EC91EA80D82D}" srcOrd="0" destOrd="2" presId="urn:microsoft.com/office/officeart/2005/8/layout/bList2#1"/>
    <dgm:cxn modelId="{C4623878-8111-44B6-8775-F43350F05165}" srcId="{D9FC47C8-DF5F-4AA0-963C-91C1E3868A9A}" destId="{F41350BA-CD23-43E0-8446-917C40CE8BE8}" srcOrd="2" destOrd="0" parTransId="{BE19B8F9-F45B-47A6-AA67-DB3630EAC02E}" sibTransId="{1FEA82C1-0416-4080-9D83-3E5612A989FA}"/>
    <dgm:cxn modelId="{E375E6E4-2687-4B37-9BA1-20835248732A}" srcId="{A1A5912C-19F3-4B54-86A6-42D0B9EC6663}" destId="{C5BA0B55-8DC0-447A-AD09-1D460FDAC5C0}" srcOrd="0" destOrd="0" parTransId="{661B9366-72A1-4062-B94A-2A89EB075C21}" sibTransId="{6FFE1708-4144-4FF6-ABFB-AB8F5221389E}"/>
    <dgm:cxn modelId="{5794D598-BE10-4828-AAD8-155B3D5BA52A}" type="presOf" srcId="{1BF36A3E-8744-4268-B376-2FAAF86AE07C}" destId="{F5D07EC7-8766-441E-84DB-1D9087CDD3E2}" srcOrd="0" destOrd="0" presId="urn:microsoft.com/office/officeart/2005/8/layout/bList2#1"/>
    <dgm:cxn modelId="{FEFF298E-A430-4287-B6E5-41AC6D2CF5D7}" srcId="{7341482C-68AB-475F-9FF2-27FC5AA5ECD8}" destId="{254C0D2B-54D4-42FF-862E-676790944E7E}" srcOrd="0" destOrd="0" parTransId="{C80C46CD-3181-4B36-821D-00D626F52809}" sibTransId="{9C62472A-40D2-42EE-8ACE-0464889334C1}"/>
    <dgm:cxn modelId="{BED8DA6A-F108-417C-B965-868588ECC75F}" type="presOf" srcId="{20283FBA-50D9-46FF-A253-150ADD9F811D}" destId="{997D8F2B-218B-40D1-8FC3-EC91EA80D82D}" srcOrd="0" destOrd="4" presId="urn:microsoft.com/office/officeart/2005/8/layout/bList2#1"/>
    <dgm:cxn modelId="{01E35DDC-8513-4AB1-82C6-8E723819F4B3}" type="presOf" srcId="{254C0D2B-54D4-42FF-862E-676790944E7E}" destId="{A6D12A90-AD38-47D3-BEF7-768D0CE43F09}" srcOrd="0" destOrd="0" presId="urn:microsoft.com/office/officeart/2005/8/layout/bList2#1"/>
    <dgm:cxn modelId="{E3DB66A8-6A80-48CD-81C7-4DCF0AFEBF0A}" srcId="{A1A5912C-19F3-4B54-86A6-42D0B9EC6663}" destId="{4C16B451-56B7-493C-A8C9-3413B5D5D004}" srcOrd="2" destOrd="0" parTransId="{88EC691E-920C-45AF-9F88-7FEC96B53E21}" sibTransId="{E4B91021-BD72-482C-919A-EB5A8F5D2AAF}"/>
    <dgm:cxn modelId="{2F2D75BD-A7DB-45F6-AE9D-FAD59FD7C287}" srcId="{254C0D2B-54D4-42FF-862E-676790944E7E}" destId="{735D0A2E-3E20-4176-ADDF-89F911D17CD5}" srcOrd="0" destOrd="0" parTransId="{072772C1-5FEB-4396-9459-A459ED844014}" sibTransId="{F9AB10DD-0DEF-42D2-A780-ED56452596B6}"/>
    <dgm:cxn modelId="{5A1DEA5A-D7DE-4487-88DF-4BDB545A8BF5}" type="presOf" srcId="{B0CA8478-69ED-4F0A-83D1-92EE98FFC3C0}" destId="{7FCBB74F-DD88-477E-8BA5-D6C5C3B877F8}" srcOrd="0" destOrd="0" presId="urn:microsoft.com/office/officeart/2005/8/layout/bList2#1"/>
    <dgm:cxn modelId="{C2BDEA07-F9AF-4730-B8F9-006A327AE151}" srcId="{7341482C-68AB-475F-9FF2-27FC5AA5ECD8}" destId="{D9FC47C8-DF5F-4AA0-963C-91C1E3868A9A}" srcOrd="1" destOrd="0" parTransId="{8B43330B-1499-46D2-B9D4-D04EA9E83A9F}" sibTransId="{B0CA8478-69ED-4F0A-83D1-92EE98FFC3C0}"/>
    <dgm:cxn modelId="{0BA1A322-3332-4BD4-9F5E-84F501AF96A8}" type="presOf" srcId="{A1A5912C-19F3-4B54-86A6-42D0B9EC6663}" destId="{997D8F2B-218B-40D1-8FC3-EC91EA80D82D}" srcOrd="0" destOrd="0" presId="urn:microsoft.com/office/officeart/2005/8/layout/bList2#1"/>
    <dgm:cxn modelId="{D59237EF-BE33-419A-AA04-20A5660E0839}" type="presOf" srcId="{D8EB7817-7F50-4320-9E7A-A9913564BAE6}" destId="{85FA1A89-B8EB-4991-B07E-D20AB9DDAB93}" srcOrd="0" destOrd="1" presId="urn:microsoft.com/office/officeart/2005/8/layout/bList2#1"/>
    <dgm:cxn modelId="{637B8EBE-E863-415B-833F-8E9D95A80627}" srcId="{D9FC47C8-DF5F-4AA0-963C-91C1E3868A9A}" destId="{7B96F1D9-C949-4AE9-A44F-99D02F2D690A}" srcOrd="1" destOrd="0" parTransId="{67364125-674F-4362-B3A5-0A2AC31E5C52}" sibTransId="{89F9E122-1416-46AC-BCB8-DBE98405F513}"/>
    <dgm:cxn modelId="{922012BE-6D43-4E15-8640-6AA08E23FFC2}" type="presParOf" srcId="{0A823068-C805-431C-914B-D5197D25A918}" destId="{7184BB1B-27C4-40DA-9583-776BC1C0AC11}" srcOrd="0" destOrd="0" presId="urn:microsoft.com/office/officeart/2005/8/layout/bList2#1"/>
    <dgm:cxn modelId="{E9239136-4C2C-4270-B27C-9944E16D6ABB}" type="presParOf" srcId="{7184BB1B-27C4-40DA-9583-776BC1C0AC11}" destId="{85FA1A89-B8EB-4991-B07E-D20AB9DDAB93}" srcOrd="0" destOrd="0" presId="urn:microsoft.com/office/officeart/2005/8/layout/bList2#1"/>
    <dgm:cxn modelId="{325801AF-5C89-437B-9034-046837D9B1B6}" type="presParOf" srcId="{7184BB1B-27C4-40DA-9583-776BC1C0AC11}" destId="{A6D12A90-AD38-47D3-BEF7-768D0CE43F09}" srcOrd="1" destOrd="0" presId="urn:microsoft.com/office/officeart/2005/8/layout/bList2#1"/>
    <dgm:cxn modelId="{09C6F63D-8C7B-4F4D-9627-122E398B2B8D}" type="presParOf" srcId="{7184BB1B-27C4-40DA-9583-776BC1C0AC11}" destId="{F72322D7-DAE1-4CDC-8228-B5409625C524}" srcOrd="2" destOrd="0" presId="urn:microsoft.com/office/officeart/2005/8/layout/bList2#1"/>
    <dgm:cxn modelId="{FFE4BC2E-C0CD-4A61-B6BE-91673F404B0D}" type="presParOf" srcId="{7184BB1B-27C4-40DA-9583-776BC1C0AC11}" destId="{F2106736-B9C6-4D92-A5FB-1A229E816664}" srcOrd="3" destOrd="0" presId="urn:microsoft.com/office/officeart/2005/8/layout/bList2#1"/>
    <dgm:cxn modelId="{67C0BE19-FFEE-4664-B760-81780C807A7D}" type="presParOf" srcId="{0A823068-C805-431C-914B-D5197D25A918}" destId="{84C71D6E-C123-47EB-B968-7C065D52F428}" srcOrd="1" destOrd="0" presId="urn:microsoft.com/office/officeart/2005/8/layout/bList2#1"/>
    <dgm:cxn modelId="{2142DA22-88E7-4886-8E61-A6E6113D1E74}" type="presParOf" srcId="{0A823068-C805-431C-914B-D5197D25A918}" destId="{5F924FC6-9663-4A4E-8499-DD8010E9FD42}" srcOrd="2" destOrd="0" presId="urn:microsoft.com/office/officeart/2005/8/layout/bList2#1"/>
    <dgm:cxn modelId="{175410C8-73F0-48C4-8456-EA53FD6402D6}" type="presParOf" srcId="{5F924FC6-9663-4A4E-8499-DD8010E9FD42}" destId="{D8636D63-3324-4A4E-8177-E88140F3E7D2}" srcOrd="0" destOrd="0" presId="urn:microsoft.com/office/officeart/2005/8/layout/bList2#1"/>
    <dgm:cxn modelId="{8F495DE3-0AF8-43F8-9949-3554CAF0D353}" type="presParOf" srcId="{5F924FC6-9663-4A4E-8499-DD8010E9FD42}" destId="{2D5AE234-8D17-4471-8767-31D15281A412}" srcOrd="1" destOrd="0" presId="urn:microsoft.com/office/officeart/2005/8/layout/bList2#1"/>
    <dgm:cxn modelId="{D34EC5DA-6258-4BB5-B053-A238004A23CB}" type="presParOf" srcId="{5F924FC6-9663-4A4E-8499-DD8010E9FD42}" destId="{F1FC96B3-DB11-4CE7-8F29-991EB476F6D2}" srcOrd="2" destOrd="0" presId="urn:microsoft.com/office/officeart/2005/8/layout/bList2#1"/>
    <dgm:cxn modelId="{9A9A9B4E-B9B1-4FAD-9E27-5D08C7E698BA}" type="presParOf" srcId="{5F924FC6-9663-4A4E-8499-DD8010E9FD42}" destId="{77A000D8-3FA0-49C0-987C-FD1E2BD7E2B2}" srcOrd="3" destOrd="0" presId="urn:microsoft.com/office/officeart/2005/8/layout/bList2#1"/>
    <dgm:cxn modelId="{5ED81651-8C31-4332-9C81-2B55C213B5C9}" type="presParOf" srcId="{0A823068-C805-431C-914B-D5197D25A918}" destId="{7FCBB74F-DD88-477E-8BA5-D6C5C3B877F8}" srcOrd="3" destOrd="0" presId="urn:microsoft.com/office/officeart/2005/8/layout/bList2#1"/>
    <dgm:cxn modelId="{6C8BDDBB-312E-4A39-996D-2A972370CAFA}" type="presParOf" srcId="{0A823068-C805-431C-914B-D5197D25A918}" destId="{9EAA6E3C-EC75-4B8A-BCE8-295D7033CF7A}" srcOrd="4" destOrd="0" presId="urn:microsoft.com/office/officeart/2005/8/layout/bList2#1"/>
    <dgm:cxn modelId="{109983DB-C5E6-471D-ACA5-F0D9DC6807EB}" type="presParOf" srcId="{9EAA6E3C-EC75-4B8A-BCE8-295D7033CF7A}" destId="{997D8F2B-218B-40D1-8FC3-EC91EA80D82D}" srcOrd="0" destOrd="0" presId="urn:microsoft.com/office/officeart/2005/8/layout/bList2#1"/>
    <dgm:cxn modelId="{25598C3F-7D91-4DD2-8977-6C71B52D4EAC}" type="presParOf" srcId="{9EAA6E3C-EC75-4B8A-BCE8-295D7033CF7A}" destId="{F5D07EC7-8766-441E-84DB-1D9087CDD3E2}" srcOrd="1" destOrd="0" presId="urn:microsoft.com/office/officeart/2005/8/layout/bList2#1"/>
    <dgm:cxn modelId="{92F471EB-F60B-4BEC-A3D5-A0FDEED662AD}" type="presParOf" srcId="{9EAA6E3C-EC75-4B8A-BCE8-295D7033CF7A}" destId="{DC4A7136-B2DF-4F3C-A414-D18ED866CFD8}" srcOrd="2" destOrd="0" presId="urn:microsoft.com/office/officeart/2005/8/layout/bList2#1"/>
    <dgm:cxn modelId="{3CB61F32-CA91-4474-A630-D3321C8CE72F}" type="presParOf" srcId="{9EAA6E3C-EC75-4B8A-BCE8-295D7033CF7A}" destId="{053A23C7-B099-4290-A699-6B7CED9428B1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A77E5CF-5590-4381-AB62-6C6AF6FCF8EA}" type="doc">
      <dgm:prSet loTypeId="urn:microsoft.com/office/officeart/2005/8/layout/hList6" loCatId="list" qsTypeId="urn:microsoft.com/office/officeart/2005/8/quickstyle/simple1#24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C1B8D98D-E164-4FB6-8745-05A048AB026A}">
      <dgm:prSet phldrT="[Texte]" custT="1"/>
      <dgm:spPr/>
      <dgm:t>
        <a:bodyPr/>
        <a:lstStyle/>
        <a:p>
          <a:r>
            <a:rPr lang="fr-FR" sz="2000" b="1" dirty="0" smtClean="0"/>
            <a:t>Compétences métiers</a:t>
          </a:r>
          <a:endParaRPr lang="fr-FR" sz="2000" b="1" dirty="0"/>
        </a:p>
      </dgm:t>
    </dgm:pt>
    <dgm:pt modelId="{04DBAA28-8767-475F-8A5F-7D0B65F1569F}" type="parTrans" cxnId="{EE1308BB-7169-4604-AB82-32F267BCDAA3}">
      <dgm:prSet/>
      <dgm:spPr/>
      <dgm:t>
        <a:bodyPr/>
        <a:lstStyle/>
        <a:p>
          <a:endParaRPr lang="fr-FR" sz="2400"/>
        </a:p>
      </dgm:t>
    </dgm:pt>
    <dgm:pt modelId="{7FAA9306-1AE8-4FE6-BCB1-0EBEAA45FFED}" type="sibTrans" cxnId="{EE1308BB-7169-4604-AB82-32F267BCDAA3}">
      <dgm:prSet/>
      <dgm:spPr/>
      <dgm:t>
        <a:bodyPr/>
        <a:lstStyle/>
        <a:p>
          <a:endParaRPr lang="fr-FR" sz="2400"/>
        </a:p>
      </dgm:t>
    </dgm:pt>
    <dgm:pt modelId="{34DC0A4B-EE06-402F-9630-655DD5B5940B}">
      <dgm:prSet phldrT="[Texte]" custT="1"/>
      <dgm:spPr/>
      <dgm:t>
        <a:bodyPr/>
        <a:lstStyle/>
        <a:p>
          <a:r>
            <a:rPr lang="fr-FR" sz="1600" dirty="0" smtClean="0"/>
            <a:t>Logiciels métiers et processus organisationnels</a:t>
          </a:r>
          <a:endParaRPr lang="fr-FR" sz="1600" dirty="0"/>
        </a:p>
      </dgm:t>
    </dgm:pt>
    <dgm:pt modelId="{466D3828-B8F6-4D4E-8806-9F4B33B6210C}" type="parTrans" cxnId="{823ADA80-84EA-4EB9-8DE1-B0B7FB79BE68}">
      <dgm:prSet/>
      <dgm:spPr/>
      <dgm:t>
        <a:bodyPr/>
        <a:lstStyle/>
        <a:p>
          <a:endParaRPr lang="fr-FR" sz="2400"/>
        </a:p>
      </dgm:t>
    </dgm:pt>
    <dgm:pt modelId="{27B8ACB5-708B-427A-A704-E2182A6E173F}" type="sibTrans" cxnId="{823ADA80-84EA-4EB9-8DE1-B0B7FB79BE68}">
      <dgm:prSet/>
      <dgm:spPr/>
      <dgm:t>
        <a:bodyPr/>
        <a:lstStyle/>
        <a:p>
          <a:endParaRPr lang="fr-FR" sz="2400"/>
        </a:p>
      </dgm:t>
    </dgm:pt>
    <dgm:pt modelId="{2FC64BA2-F8EE-427A-9C82-FC875AC6EE3E}">
      <dgm:prSet phldrT="[Texte]" custT="1"/>
      <dgm:spPr/>
      <dgm:t>
        <a:bodyPr/>
        <a:lstStyle/>
        <a:p>
          <a:r>
            <a:rPr lang="fr-FR" sz="1600" dirty="0" smtClean="0"/>
            <a:t>Veille professionnelle</a:t>
          </a:r>
          <a:endParaRPr lang="fr-FR" sz="1600" dirty="0"/>
        </a:p>
      </dgm:t>
    </dgm:pt>
    <dgm:pt modelId="{C927629D-8653-4F66-B6E9-436CB52442BE}" type="parTrans" cxnId="{0C038D86-5AB1-4CD1-9253-7ED3325A97B8}">
      <dgm:prSet/>
      <dgm:spPr/>
      <dgm:t>
        <a:bodyPr/>
        <a:lstStyle/>
        <a:p>
          <a:endParaRPr lang="fr-FR" sz="2400"/>
        </a:p>
      </dgm:t>
    </dgm:pt>
    <dgm:pt modelId="{BAAEFFDD-9DDA-4C26-B30F-CF7B719CC142}" type="sibTrans" cxnId="{0C038D86-5AB1-4CD1-9253-7ED3325A97B8}">
      <dgm:prSet/>
      <dgm:spPr/>
      <dgm:t>
        <a:bodyPr/>
        <a:lstStyle/>
        <a:p>
          <a:endParaRPr lang="fr-FR" sz="2400"/>
        </a:p>
      </dgm:t>
    </dgm:pt>
    <dgm:pt modelId="{CFE77096-1434-4AF7-84EE-423426B5E1FD}">
      <dgm:prSet phldrT="[Texte]" custT="1"/>
      <dgm:spPr/>
      <dgm:t>
        <a:bodyPr/>
        <a:lstStyle/>
        <a:p>
          <a:r>
            <a:rPr lang="fr-FR" sz="2000" b="1" dirty="0" smtClean="0"/>
            <a:t>Compétences transversales</a:t>
          </a:r>
          <a:endParaRPr lang="fr-FR" sz="2000" b="1" dirty="0"/>
        </a:p>
      </dgm:t>
    </dgm:pt>
    <dgm:pt modelId="{EED379A8-07FA-4A8D-8ECA-536AFD1C3DCA}" type="parTrans" cxnId="{836910C2-6FFC-45D5-AC11-EC446C03848C}">
      <dgm:prSet/>
      <dgm:spPr/>
      <dgm:t>
        <a:bodyPr/>
        <a:lstStyle/>
        <a:p>
          <a:endParaRPr lang="fr-FR" sz="2400"/>
        </a:p>
      </dgm:t>
    </dgm:pt>
    <dgm:pt modelId="{482E9DA0-4DD9-42F9-B5FF-7BAB1C50752D}" type="sibTrans" cxnId="{836910C2-6FFC-45D5-AC11-EC446C03848C}">
      <dgm:prSet/>
      <dgm:spPr/>
      <dgm:t>
        <a:bodyPr/>
        <a:lstStyle/>
        <a:p>
          <a:endParaRPr lang="fr-FR" sz="2400"/>
        </a:p>
      </dgm:t>
    </dgm:pt>
    <dgm:pt modelId="{40FDB1B5-3114-43C3-9811-1668E2E7BB1D}">
      <dgm:prSet phldrT="[Texte]" custT="1"/>
      <dgm:spPr/>
      <dgm:t>
        <a:bodyPr/>
        <a:lstStyle/>
        <a:p>
          <a:r>
            <a:rPr lang="fr-FR" sz="1600" dirty="0" smtClean="0"/>
            <a:t>Education au numérique</a:t>
          </a:r>
          <a:endParaRPr lang="fr-FR" sz="1600" dirty="0"/>
        </a:p>
      </dgm:t>
    </dgm:pt>
    <dgm:pt modelId="{B4544D0E-6369-4595-9059-89BDF43DBEAE}" type="parTrans" cxnId="{0B5DD4D5-847B-4B24-8041-7FA0FA3FAF0F}">
      <dgm:prSet/>
      <dgm:spPr/>
      <dgm:t>
        <a:bodyPr/>
        <a:lstStyle/>
        <a:p>
          <a:endParaRPr lang="fr-FR" sz="2400"/>
        </a:p>
      </dgm:t>
    </dgm:pt>
    <dgm:pt modelId="{951828B6-F9E0-40B3-BF40-8FDF19539F3E}" type="sibTrans" cxnId="{0B5DD4D5-847B-4B24-8041-7FA0FA3FAF0F}">
      <dgm:prSet/>
      <dgm:spPr/>
      <dgm:t>
        <a:bodyPr/>
        <a:lstStyle/>
        <a:p>
          <a:endParaRPr lang="fr-FR" sz="2400"/>
        </a:p>
      </dgm:t>
    </dgm:pt>
    <dgm:pt modelId="{6C6FAABF-26CD-4C3C-9172-B252FDA8BF9D}">
      <dgm:prSet phldrT="[Texte]" custT="1"/>
      <dgm:spPr/>
      <dgm:t>
        <a:bodyPr/>
        <a:lstStyle/>
        <a:p>
          <a:r>
            <a:rPr lang="fr-FR" sz="2000" b="1" dirty="0" smtClean="0"/>
            <a:t>Epreuves</a:t>
          </a:r>
          <a:endParaRPr lang="fr-FR" sz="2000" b="1" dirty="0"/>
        </a:p>
      </dgm:t>
    </dgm:pt>
    <dgm:pt modelId="{9F2B0207-5826-4E2C-8D24-D73D3792FE6C}" type="parTrans" cxnId="{246BAC0C-C8A2-46CE-8032-B915C97CD1BD}">
      <dgm:prSet/>
      <dgm:spPr/>
      <dgm:t>
        <a:bodyPr/>
        <a:lstStyle/>
        <a:p>
          <a:endParaRPr lang="fr-FR" sz="2400"/>
        </a:p>
      </dgm:t>
    </dgm:pt>
    <dgm:pt modelId="{9C99E3DF-B224-492A-A442-E5FC7130AF9F}" type="sibTrans" cxnId="{246BAC0C-C8A2-46CE-8032-B915C97CD1BD}">
      <dgm:prSet/>
      <dgm:spPr/>
      <dgm:t>
        <a:bodyPr/>
        <a:lstStyle/>
        <a:p>
          <a:endParaRPr lang="fr-FR" sz="2400"/>
        </a:p>
      </dgm:t>
    </dgm:pt>
    <dgm:pt modelId="{0976529C-18D3-42CD-800B-E06D49014374}">
      <dgm:prSet phldrT="[Texte]" custT="1"/>
      <dgm:spPr/>
      <dgm:t>
        <a:bodyPr/>
        <a:lstStyle/>
        <a:p>
          <a:r>
            <a:rPr lang="fr-FR" sz="1600" dirty="0" smtClean="0"/>
            <a:t>E41 : questionnement sur l’interrogation d’un schéma relationnel de données, l’architecture d’un SI</a:t>
          </a:r>
          <a:endParaRPr lang="fr-FR" sz="1600" dirty="0"/>
        </a:p>
      </dgm:t>
    </dgm:pt>
    <dgm:pt modelId="{FB6DF6B0-C01E-4A5C-8ECC-3D3C417107B5}" type="parTrans" cxnId="{51780F81-3C58-4C61-8E2C-9D011CC41350}">
      <dgm:prSet/>
      <dgm:spPr/>
      <dgm:t>
        <a:bodyPr/>
        <a:lstStyle/>
        <a:p>
          <a:endParaRPr lang="fr-FR" sz="2400"/>
        </a:p>
      </dgm:t>
    </dgm:pt>
    <dgm:pt modelId="{52994EFD-5148-4E22-9342-1A309F7C3C83}" type="sibTrans" cxnId="{51780F81-3C58-4C61-8E2C-9D011CC41350}">
      <dgm:prSet/>
      <dgm:spPr/>
      <dgm:t>
        <a:bodyPr/>
        <a:lstStyle/>
        <a:p>
          <a:endParaRPr lang="fr-FR" sz="2400"/>
        </a:p>
      </dgm:t>
    </dgm:pt>
    <dgm:pt modelId="{CB77D76F-B9CC-47A9-8E85-D1AEB31B3FB9}">
      <dgm:prSet phldrT="[Texte]" custT="1"/>
      <dgm:spPr/>
      <dgm:t>
        <a:bodyPr/>
        <a:lstStyle/>
        <a:p>
          <a:r>
            <a:rPr lang="fr-FR" sz="1600" dirty="0" smtClean="0"/>
            <a:t>E6 : passeport professionnel (numérique), analyse des processus et veille</a:t>
          </a:r>
          <a:endParaRPr lang="fr-FR" sz="1600" dirty="0"/>
        </a:p>
      </dgm:t>
    </dgm:pt>
    <dgm:pt modelId="{8181E892-3D5C-4B03-9B03-0A42F924A4B8}" type="parTrans" cxnId="{BBD07C1C-7250-4470-996A-DA4CC76D3176}">
      <dgm:prSet/>
      <dgm:spPr/>
      <dgm:t>
        <a:bodyPr/>
        <a:lstStyle/>
        <a:p>
          <a:endParaRPr lang="fr-FR" sz="2400"/>
        </a:p>
      </dgm:t>
    </dgm:pt>
    <dgm:pt modelId="{9DE8492D-DA4F-4B30-A530-786CE71D4829}" type="sibTrans" cxnId="{BBD07C1C-7250-4470-996A-DA4CC76D3176}">
      <dgm:prSet/>
      <dgm:spPr/>
      <dgm:t>
        <a:bodyPr/>
        <a:lstStyle/>
        <a:p>
          <a:endParaRPr lang="fr-FR" sz="2400"/>
        </a:p>
      </dgm:t>
    </dgm:pt>
    <dgm:pt modelId="{10E7AAEE-C9F5-481C-AC57-6726C3918ACC}">
      <dgm:prSet phldrT="[Texte]" custT="1"/>
      <dgm:spPr/>
      <dgm:t>
        <a:bodyPr/>
        <a:lstStyle/>
        <a:p>
          <a:r>
            <a:rPr lang="fr-FR" sz="1600" dirty="0" smtClean="0"/>
            <a:t>E42 : passeport professionnel (numérique), questionnement P7 pour assurer les traitements dans les domaines comptable, fiscal et social (P1 à P4)</a:t>
          </a:r>
          <a:endParaRPr lang="fr-FR" sz="1600" dirty="0"/>
        </a:p>
      </dgm:t>
    </dgm:pt>
    <dgm:pt modelId="{B59127EE-44BA-4705-AAB6-0B27AFCF99F7}" type="parTrans" cxnId="{94D76FD5-B588-4916-BB04-0A760FB0ACE5}">
      <dgm:prSet/>
      <dgm:spPr/>
      <dgm:t>
        <a:bodyPr/>
        <a:lstStyle/>
        <a:p>
          <a:endParaRPr lang="fr-FR" sz="2400"/>
        </a:p>
      </dgm:t>
    </dgm:pt>
    <dgm:pt modelId="{DF309D1D-4C76-41E0-909C-E0C39DA00349}" type="sibTrans" cxnId="{94D76FD5-B588-4916-BB04-0A760FB0ACE5}">
      <dgm:prSet/>
      <dgm:spPr/>
      <dgm:t>
        <a:bodyPr/>
        <a:lstStyle/>
        <a:p>
          <a:endParaRPr lang="fr-FR" sz="2400"/>
        </a:p>
      </dgm:t>
    </dgm:pt>
    <dgm:pt modelId="{035DE9C1-3073-4BE7-8D16-429EBB648554}">
      <dgm:prSet phldrT="[Texte]" custT="1"/>
      <dgm:spPr/>
      <dgm:t>
        <a:bodyPr/>
        <a:lstStyle/>
        <a:p>
          <a:r>
            <a:rPr lang="fr-FR" sz="1600" dirty="0" smtClean="0"/>
            <a:t>E5 : passeport professionnel (numérique), utilisation des logiciels métiers pour P6 et P7</a:t>
          </a:r>
          <a:endParaRPr lang="fr-FR" sz="1600" dirty="0"/>
        </a:p>
      </dgm:t>
    </dgm:pt>
    <dgm:pt modelId="{FAAA9A2E-F8A3-4CDA-9F8D-2DBB635B1DAB}" type="parTrans" cxnId="{BE678A2C-3F17-48F6-8944-42B33C5B85DC}">
      <dgm:prSet/>
      <dgm:spPr/>
      <dgm:t>
        <a:bodyPr/>
        <a:lstStyle/>
        <a:p>
          <a:endParaRPr lang="fr-FR" sz="2400"/>
        </a:p>
      </dgm:t>
    </dgm:pt>
    <dgm:pt modelId="{F69C506F-5DA7-418C-831A-6BC365BFD0EE}" type="sibTrans" cxnId="{BE678A2C-3F17-48F6-8944-42B33C5B85DC}">
      <dgm:prSet/>
      <dgm:spPr/>
      <dgm:t>
        <a:bodyPr/>
        <a:lstStyle/>
        <a:p>
          <a:endParaRPr lang="fr-FR" sz="2400"/>
        </a:p>
      </dgm:t>
    </dgm:pt>
    <dgm:pt modelId="{DC932E31-7492-4E88-845A-50BF468D430B}">
      <dgm:prSet phldrT="[Texte]" custT="1"/>
      <dgm:spPr/>
      <dgm:t>
        <a:bodyPr/>
        <a:lstStyle/>
        <a:p>
          <a:r>
            <a:rPr lang="fr-FR" sz="1600" dirty="0" smtClean="0"/>
            <a:t>E-réputation</a:t>
          </a:r>
          <a:endParaRPr lang="fr-FR" sz="1600" dirty="0"/>
        </a:p>
      </dgm:t>
    </dgm:pt>
    <dgm:pt modelId="{C4C6F7D9-8A27-4914-ADFD-32F184972FCB}" type="parTrans" cxnId="{0B5A6C42-4FF1-4814-AC5B-BC0622758887}">
      <dgm:prSet/>
      <dgm:spPr/>
      <dgm:t>
        <a:bodyPr/>
        <a:lstStyle/>
        <a:p>
          <a:endParaRPr lang="fr-FR" sz="2400"/>
        </a:p>
      </dgm:t>
    </dgm:pt>
    <dgm:pt modelId="{CBD904D8-558F-481C-81C2-71A370E57E55}" type="sibTrans" cxnId="{0B5A6C42-4FF1-4814-AC5B-BC0622758887}">
      <dgm:prSet/>
      <dgm:spPr/>
      <dgm:t>
        <a:bodyPr/>
        <a:lstStyle/>
        <a:p>
          <a:endParaRPr lang="fr-FR" sz="2400"/>
        </a:p>
      </dgm:t>
    </dgm:pt>
    <dgm:pt modelId="{AB11D318-3154-4B61-8D88-85C7477451ED}">
      <dgm:prSet phldrT="[Texte]" custT="1"/>
      <dgm:spPr/>
      <dgm:t>
        <a:bodyPr/>
        <a:lstStyle/>
        <a:p>
          <a:r>
            <a:rPr lang="fr-FR" sz="1600" dirty="0" smtClean="0"/>
            <a:t>Réseaux sociaux professionnels</a:t>
          </a:r>
          <a:endParaRPr lang="fr-FR" sz="1600" dirty="0"/>
        </a:p>
      </dgm:t>
    </dgm:pt>
    <dgm:pt modelId="{2164F6C4-EDB8-4CBE-903A-3413F1733FE6}" type="parTrans" cxnId="{7953F32A-A1B7-4B8D-B4D2-04D89459662F}">
      <dgm:prSet/>
      <dgm:spPr/>
      <dgm:t>
        <a:bodyPr/>
        <a:lstStyle/>
        <a:p>
          <a:endParaRPr lang="fr-FR" sz="2400"/>
        </a:p>
      </dgm:t>
    </dgm:pt>
    <dgm:pt modelId="{A672BE24-549C-435D-A50A-664E405BE594}" type="sibTrans" cxnId="{7953F32A-A1B7-4B8D-B4D2-04D89459662F}">
      <dgm:prSet/>
      <dgm:spPr/>
      <dgm:t>
        <a:bodyPr/>
        <a:lstStyle/>
        <a:p>
          <a:endParaRPr lang="fr-FR" sz="2400"/>
        </a:p>
      </dgm:t>
    </dgm:pt>
    <dgm:pt modelId="{E0A4F97F-0A32-41AC-B450-9BCA2BCD69AB}">
      <dgm:prSet phldrT="[Texte]" custT="1"/>
      <dgm:spPr/>
      <dgm:t>
        <a:bodyPr/>
        <a:lstStyle/>
        <a:p>
          <a:r>
            <a:rPr lang="fr-FR" sz="1600" dirty="0" smtClean="0"/>
            <a:t>Améliorer son employabilité, </a:t>
          </a:r>
          <a:r>
            <a:rPr lang="fr-FR" sz="1600" dirty="0" err="1" smtClean="0"/>
            <a:t>passEurope</a:t>
          </a:r>
          <a:r>
            <a:rPr lang="fr-FR" sz="1600" dirty="0" smtClean="0"/>
            <a:t>…</a:t>
          </a:r>
          <a:endParaRPr lang="fr-FR" sz="1600" dirty="0"/>
        </a:p>
      </dgm:t>
    </dgm:pt>
    <dgm:pt modelId="{7C7AB8D4-DA24-4661-85DE-BA8D14947D09}" type="parTrans" cxnId="{4CEF09CF-026C-43BE-82FA-A498FF5A9523}">
      <dgm:prSet/>
      <dgm:spPr/>
      <dgm:t>
        <a:bodyPr/>
        <a:lstStyle/>
        <a:p>
          <a:endParaRPr lang="fr-FR" sz="2400"/>
        </a:p>
      </dgm:t>
    </dgm:pt>
    <dgm:pt modelId="{7D301077-A56A-4755-AC6B-5037F6BEE5A5}" type="sibTrans" cxnId="{4CEF09CF-026C-43BE-82FA-A498FF5A9523}">
      <dgm:prSet/>
      <dgm:spPr/>
      <dgm:t>
        <a:bodyPr/>
        <a:lstStyle/>
        <a:p>
          <a:endParaRPr lang="fr-FR" sz="2400"/>
        </a:p>
      </dgm:t>
    </dgm:pt>
    <dgm:pt modelId="{6F506E1F-730A-4291-978C-2D36680FEEC4}">
      <dgm:prSet phldrT="[Texte]" custT="1"/>
      <dgm:spPr/>
      <dgm:t>
        <a:bodyPr/>
        <a:lstStyle/>
        <a:p>
          <a:r>
            <a:rPr lang="fr-FR" sz="1600" dirty="0" smtClean="0"/>
            <a:t>Interrogation et traitement des données</a:t>
          </a:r>
          <a:endParaRPr lang="fr-FR" sz="1600" dirty="0"/>
        </a:p>
      </dgm:t>
    </dgm:pt>
    <dgm:pt modelId="{3322A1AA-7F9A-4471-8B5E-EFE17ED2CB8D}" type="parTrans" cxnId="{B44B465F-A2D4-45A8-8DCC-2FA8677A8298}">
      <dgm:prSet/>
      <dgm:spPr/>
      <dgm:t>
        <a:bodyPr/>
        <a:lstStyle/>
        <a:p>
          <a:endParaRPr lang="fr-FR" sz="2400"/>
        </a:p>
      </dgm:t>
    </dgm:pt>
    <dgm:pt modelId="{E37C0AC0-57A2-4B5C-943C-B41B9FCC57D6}" type="sibTrans" cxnId="{B44B465F-A2D4-45A8-8DCC-2FA8677A8298}">
      <dgm:prSet/>
      <dgm:spPr/>
      <dgm:t>
        <a:bodyPr/>
        <a:lstStyle/>
        <a:p>
          <a:endParaRPr lang="fr-FR" sz="2400"/>
        </a:p>
      </dgm:t>
    </dgm:pt>
    <dgm:pt modelId="{F9A399F4-EF99-492B-9020-74A10B98FADE}">
      <dgm:prSet phldrT="[Texte]" custT="1"/>
      <dgm:spPr/>
      <dgm:t>
        <a:bodyPr/>
        <a:lstStyle/>
        <a:p>
          <a:endParaRPr lang="fr-FR" sz="1600" dirty="0"/>
        </a:p>
      </dgm:t>
    </dgm:pt>
    <dgm:pt modelId="{5824C213-04D5-41FE-8D5A-6EB91FD2020E}" type="parTrans" cxnId="{2C953B89-60E3-460C-8EF3-91935783A633}">
      <dgm:prSet/>
      <dgm:spPr/>
      <dgm:t>
        <a:bodyPr/>
        <a:lstStyle/>
        <a:p>
          <a:endParaRPr lang="fr-FR"/>
        </a:p>
      </dgm:t>
    </dgm:pt>
    <dgm:pt modelId="{9876B610-E7D5-4689-9841-D888FB1647A0}" type="sibTrans" cxnId="{2C953B89-60E3-460C-8EF3-91935783A633}">
      <dgm:prSet/>
      <dgm:spPr/>
      <dgm:t>
        <a:bodyPr/>
        <a:lstStyle/>
        <a:p>
          <a:endParaRPr lang="fr-FR"/>
        </a:p>
      </dgm:t>
    </dgm:pt>
    <dgm:pt modelId="{997C5DF1-6C8D-47C3-A628-CF591F6A4D4B}">
      <dgm:prSet phldrT="[Texte]" custT="1"/>
      <dgm:spPr/>
      <dgm:t>
        <a:bodyPr/>
        <a:lstStyle/>
        <a:p>
          <a:endParaRPr lang="fr-FR" sz="1600" dirty="0"/>
        </a:p>
      </dgm:t>
    </dgm:pt>
    <dgm:pt modelId="{ABFF97C0-5C7F-4CFA-8460-BC2AE1F9AC4B}" type="parTrans" cxnId="{B5CC49B2-7D19-4100-9D9B-F94BF75FD7BB}">
      <dgm:prSet/>
      <dgm:spPr/>
      <dgm:t>
        <a:bodyPr/>
        <a:lstStyle/>
        <a:p>
          <a:endParaRPr lang="fr-FR"/>
        </a:p>
      </dgm:t>
    </dgm:pt>
    <dgm:pt modelId="{C2C78172-36AB-431E-BFF0-975B3D3BC151}" type="sibTrans" cxnId="{B5CC49B2-7D19-4100-9D9B-F94BF75FD7BB}">
      <dgm:prSet/>
      <dgm:spPr/>
      <dgm:t>
        <a:bodyPr/>
        <a:lstStyle/>
        <a:p>
          <a:endParaRPr lang="fr-FR"/>
        </a:p>
      </dgm:t>
    </dgm:pt>
    <dgm:pt modelId="{7645AC2E-95F6-4F0A-97AF-B70C6B5DA4A1}">
      <dgm:prSet phldrT="[Texte]" custT="1"/>
      <dgm:spPr/>
      <dgm:t>
        <a:bodyPr/>
        <a:lstStyle/>
        <a:p>
          <a:r>
            <a:rPr lang="fr-FR" sz="1600" dirty="0" smtClean="0"/>
            <a:t>Travail collaboratif</a:t>
          </a:r>
          <a:endParaRPr lang="fr-FR" sz="1600" dirty="0"/>
        </a:p>
      </dgm:t>
    </dgm:pt>
    <dgm:pt modelId="{73825F03-767D-4D6C-A8C7-0541189B360F}" type="parTrans" cxnId="{45C44088-3F5C-4E0D-9557-FA74F5062A89}">
      <dgm:prSet/>
      <dgm:spPr/>
      <dgm:t>
        <a:bodyPr/>
        <a:lstStyle/>
        <a:p>
          <a:endParaRPr lang="fr-FR"/>
        </a:p>
      </dgm:t>
    </dgm:pt>
    <dgm:pt modelId="{CCFE8C76-8DE9-4CD0-80A7-B46FE58BD150}" type="sibTrans" cxnId="{45C44088-3F5C-4E0D-9557-FA74F5062A89}">
      <dgm:prSet/>
      <dgm:spPr/>
      <dgm:t>
        <a:bodyPr/>
        <a:lstStyle/>
        <a:p>
          <a:endParaRPr lang="fr-FR"/>
        </a:p>
      </dgm:t>
    </dgm:pt>
    <dgm:pt modelId="{5506B113-8D25-426A-93E8-7F70E4E33216}" type="pres">
      <dgm:prSet presAssocID="{7A77E5CF-5590-4381-AB62-6C6AF6FCF8E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3602A0E-1BA5-49EC-BE1E-8E783A76F0BA}" type="pres">
      <dgm:prSet presAssocID="{C1B8D98D-E164-4FB6-8745-05A048AB026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08E1FF-CE65-4A38-8773-CB6D2CCF87B8}" type="pres">
      <dgm:prSet presAssocID="{7FAA9306-1AE8-4FE6-BCB1-0EBEAA45FFED}" presName="sibTrans" presStyleCnt="0"/>
      <dgm:spPr/>
    </dgm:pt>
    <dgm:pt modelId="{4FF238E6-F241-44C1-9BF5-2AEA160173B9}" type="pres">
      <dgm:prSet presAssocID="{CFE77096-1434-4AF7-84EE-423426B5E1F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113DD1-1FE7-4FC3-95AE-35B179114B46}" type="pres">
      <dgm:prSet presAssocID="{482E9DA0-4DD9-42F9-B5FF-7BAB1C50752D}" presName="sibTrans" presStyleCnt="0"/>
      <dgm:spPr/>
    </dgm:pt>
    <dgm:pt modelId="{7205C2FD-0422-46D3-BF5E-F608519C0936}" type="pres">
      <dgm:prSet presAssocID="{6C6FAABF-26CD-4C3C-9172-B252FDA8BF9D}" presName="node" presStyleLbl="node1" presStyleIdx="2" presStyleCnt="3" custScaleX="1598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B5DD4D5-847B-4B24-8041-7FA0FA3FAF0F}" srcId="{CFE77096-1434-4AF7-84EE-423426B5E1FD}" destId="{40FDB1B5-3114-43C3-9811-1668E2E7BB1D}" srcOrd="1" destOrd="0" parTransId="{B4544D0E-6369-4595-9059-89BDF43DBEAE}" sibTransId="{951828B6-F9E0-40B3-BF40-8FDF19539F3E}"/>
    <dgm:cxn modelId="{95045A83-A35C-4F4A-922A-CE4C6A3F0DC2}" type="presOf" srcId="{0976529C-18D3-42CD-800B-E06D49014374}" destId="{7205C2FD-0422-46D3-BF5E-F608519C0936}" srcOrd="0" destOrd="1" presId="urn:microsoft.com/office/officeart/2005/8/layout/hList6"/>
    <dgm:cxn modelId="{BE678A2C-3F17-48F6-8944-42B33C5B85DC}" srcId="{6C6FAABF-26CD-4C3C-9172-B252FDA8BF9D}" destId="{035DE9C1-3073-4BE7-8D16-429EBB648554}" srcOrd="2" destOrd="0" parTransId="{FAAA9A2E-F8A3-4CDA-9F8D-2DBB635B1DAB}" sibTransId="{F69C506F-5DA7-418C-831A-6BC365BFD0EE}"/>
    <dgm:cxn modelId="{51780F81-3C58-4C61-8E2C-9D011CC41350}" srcId="{6C6FAABF-26CD-4C3C-9172-B252FDA8BF9D}" destId="{0976529C-18D3-42CD-800B-E06D49014374}" srcOrd="0" destOrd="0" parTransId="{FB6DF6B0-C01E-4A5C-8ECC-3D3C417107B5}" sibTransId="{52994EFD-5148-4E22-9342-1A309F7C3C83}"/>
    <dgm:cxn modelId="{652CBA2A-6A92-4577-B2C1-CCBA7472640B}" type="presOf" srcId="{035DE9C1-3073-4BE7-8D16-429EBB648554}" destId="{7205C2FD-0422-46D3-BF5E-F608519C0936}" srcOrd="0" destOrd="3" presId="urn:microsoft.com/office/officeart/2005/8/layout/hList6"/>
    <dgm:cxn modelId="{24DC97C0-71DA-4CD7-92BF-FC266B68415E}" type="presOf" srcId="{7A77E5CF-5590-4381-AB62-6C6AF6FCF8EA}" destId="{5506B113-8D25-426A-93E8-7F70E4E33216}" srcOrd="0" destOrd="0" presId="urn:microsoft.com/office/officeart/2005/8/layout/hList6"/>
    <dgm:cxn modelId="{7DCD4B57-4E00-4F21-A544-81D76FCC5A6A}" type="presOf" srcId="{CB77D76F-B9CC-47A9-8E85-D1AEB31B3FB9}" destId="{7205C2FD-0422-46D3-BF5E-F608519C0936}" srcOrd="0" destOrd="4" presId="urn:microsoft.com/office/officeart/2005/8/layout/hList6"/>
    <dgm:cxn modelId="{7115F981-6040-43A5-8922-8B886CE2E03F}" type="presOf" srcId="{F9A399F4-EF99-492B-9020-74A10B98FADE}" destId="{D3602A0E-1BA5-49EC-BE1E-8E783A76F0BA}" srcOrd="0" destOrd="1" presId="urn:microsoft.com/office/officeart/2005/8/layout/hList6"/>
    <dgm:cxn modelId="{BBD07C1C-7250-4470-996A-DA4CC76D3176}" srcId="{6C6FAABF-26CD-4C3C-9172-B252FDA8BF9D}" destId="{CB77D76F-B9CC-47A9-8E85-D1AEB31B3FB9}" srcOrd="3" destOrd="0" parTransId="{8181E892-3D5C-4B03-9B03-0A42F924A4B8}" sibTransId="{9DE8492D-DA4F-4B30-A530-786CE71D4829}"/>
    <dgm:cxn modelId="{25A5FA39-4148-44D5-A5ED-47C2407B0D74}" type="presOf" srcId="{10E7AAEE-C9F5-481C-AC57-6726C3918ACC}" destId="{7205C2FD-0422-46D3-BF5E-F608519C0936}" srcOrd="0" destOrd="2" presId="urn:microsoft.com/office/officeart/2005/8/layout/hList6"/>
    <dgm:cxn modelId="{246BAC0C-C8A2-46CE-8032-B915C97CD1BD}" srcId="{7A77E5CF-5590-4381-AB62-6C6AF6FCF8EA}" destId="{6C6FAABF-26CD-4C3C-9172-B252FDA8BF9D}" srcOrd="2" destOrd="0" parTransId="{9F2B0207-5826-4E2C-8D24-D73D3792FE6C}" sibTransId="{9C99E3DF-B224-492A-A442-E5FC7130AF9F}"/>
    <dgm:cxn modelId="{8F6048C4-0DC5-4DED-85BA-80AC6C768335}" type="presOf" srcId="{34DC0A4B-EE06-402F-9630-655DD5B5940B}" destId="{D3602A0E-1BA5-49EC-BE1E-8E783A76F0BA}" srcOrd="0" destOrd="2" presId="urn:microsoft.com/office/officeart/2005/8/layout/hList6"/>
    <dgm:cxn modelId="{FE8534A9-E53B-4D98-A0F1-D61A82742381}" type="presOf" srcId="{C1B8D98D-E164-4FB6-8745-05A048AB026A}" destId="{D3602A0E-1BA5-49EC-BE1E-8E783A76F0BA}" srcOrd="0" destOrd="0" presId="urn:microsoft.com/office/officeart/2005/8/layout/hList6"/>
    <dgm:cxn modelId="{2C953B89-60E3-460C-8EF3-91935783A633}" srcId="{C1B8D98D-E164-4FB6-8745-05A048AB026A}" destId="{F9A399F4-EF99-492B-9020-74A10B98FADE}" srcOrd="0" destOrd="0" parTransId="{5824C213-04D5-41FE-8D5A-6EB91FD2020E}" sibTransId="{9876B610-E7D5-4689-9841-D888FB1647A0}"/>
    <dgm:cxn modelId="{62B2FFC2-52F6-42DE-A809-FDE5221B527F}" type="presOf" srcId="{DC932E31-7492-4E88-845A-50BF468D430B}" destId="{4FF238E6-F241-44C1-9BF5-2AEA160173B9}" srcOrd="0" destOrd="3" presId="urn:microsoft.com/office/officeart/2005/8/layout/hList6"/>
    <dgm:cxn modelId="{B5CC49B2-7D19-4100-9D9B-F94BF75FD7BB}" srcId="{CFE77096-1434-4AF7-84EE-423426B5E1FD}" destId="{997C5DF1-6C8D-47C3-A628-CF591F6A4D4B}" srcOrd="0" destOrd="0" parTransId="{ABFF97C0-5C7F-4CFA-8460-BC2AE1F9AC4B}" sibTransId="{C2C78172-36AB-431E-BFF0-975B3D3BC151}"/>
    <dgm:cxn modelId="{94D76FD5-B588-4916-BB04-0A760FB0ACE5}" srcId="{6C6FAABF-26CD-4C3C-9172-B252FDA8BF9D}" destId="{10E7AAEE-C9F5-481C-AC57-6726C3918ACC}" srcOrd="1" destOrd="0" parTransId="{B59127EE-44BA-4705-AAB6-0B27AFCF99F7}" sibTransId="{DF309D1D-4C76-41E0-909C-E0C39DA00349}"/>
    <dgm:cxn modelId="{823ADA80-84EA-4EB9-8DE1-B0B7FB79BE68}" srcId="{C1B8D98D-E164-4FB6-8745-05A048AB026A}" destId="{34DC0A4B-EE06-402F-9630-655DD5B5940B}" srcOrd="1" destOrd="0" parTransId="{466D3828-B8F6-4D4E-8806-9F4B33B6210C}" sibTransId="{27B8ACB5-708B-427A-A704-E2182A6E173F}"/>
    <dgm:cxn modelId="{B44B465F-A2D4-45A8-8DCC-2FA8677A8298}" srcId="{C1B8D98D-E164-4FB6-8745-05A048AB026A}" destId="{6F506E1F-730A-4291-978C-2D36680FEEC4}" srcOrd="3" destOrd="0" parTransId="{3322A1AA-7F9A-4471-8B5E-EFE17ED2CB8D}" sibTransId="{E37C0AC0-57A2-4B5C-943C-B41B9FCC57D6}"/>
    <dgm:cxn modelId="{0C038D86-5AB1-4CD1-9253-7ED3325A97B8}" srcId="{C1B8D98D-E164-4FB6-8745-05A048AB026A}" destId="{2FC64BA2-F8EE-427A-9C82-FC875AC6EE3E}" srcOrd="2" destOrd="0" parTransId="{C927629D-8653-4F66-B6E9-436CB52442BE}" sibTransId="{BAAEFFDD-9DDA-4C26-B30F-CF7B719CC142}"/>
    <dgm:cxn modelId="{9555632B-E15A-489F-B052-3DB35F61B91B}" type="presOf" srcId="{E0A4F97F-0A32-41AC-B450-9BCA2BCD69AB}" destId="{4FF238E6-F241-44C1-9BF5-2AEA160173B9}" srcOrd="0" destOrd="5" presId="urn:microsoft.com/office/officeart/2005/8/layout/hList6"/>
    <dgm:cxn modelId="{DEDFCB43-9CA6-4382-978C-CADA7AA6EA78}" type="presOf" srcId="{997C5DF1-6C8D-47C3-A628-CF591F6A4D4B}" destId="{4FF238E6-F241-44C1-9BF5-2AEA160173B9}" srcOrd="0" destOrd="1" presId="urn:microsoft.com/office/officeart/2005/8/layout/hList6"/>
    <dgm:cxn modelId="{C31F4039-6836-4D6D-A853-9500CE622306}" type="presOf" srcId="{6F506E1F-730A-4291-978C-2D36680FEEC4}" destId="{D3602A0E-1BA5-49EC-BE1E-8E783A76F0BA}" srcOrd="0" destOrd="4" presId="urn:microsoft.com/office/officeart/2005/8/layout/hList6"/>
    <dgm:cxn modelId="{EE1308BB-7169-4604-AB82-32F267BCDAA3}" srcId="{7A77E5CF-5590-4381-AB62-6C6AF6FCF8EA}" destId="{C1B8D98D-E164-4FB6-8745-05A048AB026A}" srcOrd="0" destOrd="0" parTransId="{04DBAA28-8767-475F-8A5F-7D0B65F1569F}" sibTransId="{7FAA9306-1AE8-4FE6-BCB1-0EBEAA45FFED}"/>
    <dgm:cxn modelId="{69EB02A8-7474-4FA8-8425-DDFE0ACDA16C}" type="presOf" srcId="{6C6FAABF-26CD-4C3C-9172-B252FDA8BF9D}" destId="{7205C2FD-0422-46D3-BF5E-F608519C0936}" srcOrd="0" destOrd="0" presId="urn:microsoft.com/office/officeart/2005/8/layout/hList6"/>
    <dgm:cxn modelId="{516E2120-DF0A-4FA9-B043-2628FBFD75C8}" type="presOf" srcId="{7645AC2E-95F6-4F0A-97AF-B70C6B5DA4A1}" destId="{4FF238E6-F241-44C1-9BF5-2AEA160173B9}" srcOrd="0" destOrd="6" presId="urn:microsoft.com/office/officeart/2005/8/layout/hList6"/>
    <dgm:cxn modelId="{0B5A6C42-4FF1-4814-AC5B-BC0622758887}" srcId="{CFE77096-1434-4AF7-84EE-423426B5E1FD}" destId="{DC932E31-7492-4E88-845A-50BF468D430B}" srcOrd="2" destOrd="0" parTransId="{C4C6F7D9-8A27-4914-ADFD-32F184972FCB}" sibTransId="{CBD904D8-558F-481C-81C2-71A370E57E55}"/>
    <dgm:cxn modelId="{42F46D88-D814-4CAA-BDB2-04D36F73DCE2}" type="presOf" srcId="{40FDB1B5-3114-43C3-9811-1668E2E7BB1D}" destId="{4FF238E6-F241-44C1-9BF5-2AEA160173B9}" srcOrd="0" destOrd="2" presId="urn:microsoft.com/office/officeart/2005/8/layout/hList6"/>
    <dgm:cxn modelId="{4CEF09CF-026C-43BE-82FA-A498FF5A9523}" srcId="{AB11D318-3154-4B61-8D88-85C7477451ED}" destId="{E0A4F97F-0A32-41AC-B450-9BCA2BCD69AB}" srcOrd="0" destOrd="0" parTransId="{7C7AB8D4-DA24-4661-85DE-BA8D14947D09}" sibTransId="{7D301077-A56A-4755-AC6B-5037F6BEE5A5}"/>
    <dgm:cxn modelId="{BB4FE656-3A65-44F1-8C7E-84B5622903CB}" type="presOf" srcId="{2FC64BA2-F8EE-427A-9C82-FC875AC6EE3E}" destId="{D3602A0E-1BA5-49EC-BE1E-8E783A76F0BA}" srcOrd="0" destOrd="3" presId="urn:microsoft.com/office/officeart/2005/8/layout/hList6"/>
    <dgm:cxn modelId="{836910C2-6FFC-45D5-AC11-EC446C03848C}" srcId="{7A77E5CF-5590-4381-AB62-6C6AF6FCF8EA}" destId="{CFE77096-1434-4AF7-84EE-423426B5E1FD}" srcOrd="1" destOrd="0" parTransId="{EED379A8-07FA-4A8D-8ECA-536AFD1C3DCA}" sibTransId="{482E9DA0-4DD9-42F9-B5FF-7BAB1C50752D}"/>
    <dgm:cxn modelId="{1198A4E2-3E48-4404-AF5F-2F2A2F2D986C}" type="presOf" srcId="{AB11D318-3154-4B61-8D88-85C7477451ED}" destId="{4FF238E6-F241-44C1-9BF5-2AEA160173B9}" srcOrd="0" destOrd="4" presId="urn:microsoft.com/office/officeart/2005/8/layout/hList6"/>
    <dgm:cxn modelId="{45C44088-3F5C-4E0D-9557-FA74F5062A89}" srcId="{CFE77096-1434-4AF7-84EE-423426B5E1FD}" destId="{7645AC2E-95F6-4F0A-97AF-B70C6B5DA4A1}" srcOrd="4" destOrd="0" parTransId="{73825F03-767D-4D6C-A8C7-0541189B360F}" sibTransId="{CCFE8C76-8DE9-4CD0-80A7-B46FE58BD150}"/>
    <dgm:cxn modelId="{105733F8-7285-432D-832B-E0C06F4A482E}" type="presOf" srcId="{CFE77096-1434-4AF7-84EE-423426B5E1FD}" destId="{4FF238E6-F241-44C1-9BF5-2AEA160173B9}" srcOrd="0" destOrd="0" presId="urn:microsoft.com/office/officeart/2005/8/layout/hList6"/>
    <dgm:cxn modelId="{7953F32A-A1B7-4B8D-B4D2-04D89459662F}" srcId="{CFE77096-1434-4AF7-84EE-423426B5E1FD}" destId="{AB11D318-3154-4B61-8D88-85C7477451ED}" srcOrd="3" destOrd="0" parTransId="{2164F6C4-EDB8-4CBE-903A-3413F1733FE6}" sibTransId="{A672BE24-549C-435D-A50A-664E405BE594}"/>
    <dgm:cxn modelId="{2B90D516-3FEF-4BA5-A817-37682E97D10C}" type="presParOf" srcId="{5506B113-8D25-426A-93E8-7F70E4E33216}" destId="{D3602A0E-1BA5-49EC-BE1E-8E783A76F0BA}" srcOrd="0" destOrd="0" presId="urn:microsoft.com/office/officeart/2005/8/layout/hList6"/>
    <dgm:cxn modelId="{DEB7BFB8-404F-4D76-BCFD-F1FE6ACE7BC5}" type="presParOf" srcId="{5506B113-8D25-426A-93E8-7F70E4E33216}" destId="{5408E1FF-CE65-4A38-8773-CB6D2CCF87B8}" srcOrd="1" destOrd="0" presId="urn:microsoft.com/office/officeart/2005/8/layout/hList6"/>
    <dgm:cxn modelId="{4796A77F-5877-464F-8F3C-1E56B69BE65E}" type="presParOf" srcId="{5506B113-8D25-426A-93E8-7F70E4E33216}" destId="{4FF238E6-F241-44C1-9BF5-2AEA160173B9}" srcOrd="2" destOrd="0" presId="urn:microsoft.com/office/officeart/2005/8/layout/hList6"/>
    <dgm:cxn modelId="{DAFED508-C64B-476B-966C-6186DB5B87CC}" type="presParOf" srcId="{5506B113-8D25-426A-93E8-7F70E4E33216}" destId="{0D113DD1-1FE7-4FC3-95AE-35B179114B46}" srcOrd="3" destOrd="0" presId="urn:microsoft.com/office/officeart/2005/8/layout/hList6"/>
    <dgm:cxn modelId="{9C71CD0F-67C2-48DF-816D-3087C9BAEA7C}" type="presParOf" srcId="{5506B113-8D25-426A-93E8-7F70E4E33216}" destId="{7205C2FD-0422-46D3-BF5E-F608519C093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B2CFB8-C251-450A-BEA3-AA823E074748}" type="doc">
      <dgm:prSet loTypeId="urn:microsoft.com/office/officeart/2005/8/layout/default" loCatId="list" qsTypeId="urn:microsoft.com/office/officeart/2005/8/quickstyle/simple1#12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F9AE067-901E-4F95-9DC0-321F537A380D}">
      <dgm:prSet phldrT="[Texte]" custT="1"/>
      <dgm:spPr/>
      <dgm:t>
        <a:bodyPr/>
        <a:lstStyle/>
        <a:p>
          <a:r>
            <a:rPr lang="fr-FR" sz="1800" b="1" smtClean="0"/>
            <a:t>P2</a:t>
          </a:r>
          <a:endParaRPr lang="fr-FR" sz="1800" b="1" dirty="0"/>
        </a:p>
      </dgm:t>
    </dgm:pt>
    <dgm:pt modelId="{C88DD37B-1C10-444A-A701-4141E6C23465}" type="parTrans" cxnId="{5706F6E3-62B9-40D3-AA44-54D63E19BFC6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A48C4460-FD81-4E4F-8BF7-D7803DEFF9ED}" type="sibTrans" cxnId="{5706F6E3-62B9-40D3-AA44-54D63E19BFC6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2FF8B458-086F-4F56-8CF1-1269AAFE1D83}">
      <dgm:prSet phldrT="[Texte]" custT="1"/>
      <dgm:spPr/>
      <dgm:t>
        <a:bodyPr/>
        <a:lstStyle/>
        <a:p>
          <a:r>
            <a:rPr lang="fr-FR" sz="1400" b="1" smtClean="0"/>
            <a:t>Assurer le suivi administratif d’une mission de travail temporaire</a:t>
          </a:r>
          <a:endParaRPr lang="fr-FR" sz="1400" b="1" dirty="0"/>
        </a:p>
      </dgm:t>
    </dgm:pt>
    <dgm:pt modelId="{7C59AD12-FFB1-42DC-A9E1-35639BE8687A}" type="parTrans" cxnId="{D61CFD8B-D1AC-45BE-98C8-CB1F7A889464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F12FE55E-9101-48C7-A389-AEF3AD7B70EB}" type="sibTrans" cxnId="{D61CFD8B-D1AC-45BE-98C8-CB1F7A889464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B6FD3085-A4CD-4550-ADE1-08B5BB23BF3A}">
      <dgm:prSet phldrT="[Texte]" custT="1"/>
      <dgm:spPr/>
      <dgm:t>
        <a:bodyPr/>
        <a:lstStyle/>
        <a:p>
          <a:r>
            <a:rPr lang="fr-FR" sz="1400" b="1" dirty="0" smtClean="0"/>
            <a:t> Participer au suivi d’une procédure d’embauche (à vérifier)</a:t>
          </a:r>
          <a:endParaRPr lang="fr-FR" sz="1400" b="1" dirty="0"/>
        </a:p>
      </dgm:t>
    </dgm:pt>
    <dgm:pt modelId="{4C4067DB-5FD2-4B55-A736-5E30B2DE6554}" type="parTrans" cxnId="{91F72AF6-BF58-4D25-8B2D-735259890928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77C6207D-9FCD-48F7-A813-8D765134185C}" type="sibTrans" cxnId="{91F72AF6-BF58-4D25-8B2D-735259890928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D6A701B9-FAC5-4933-B527-AFC5463ADFDB}">
      <dgm:prSet phldrT="[Texte]" custT="1"/>
      <dgm:spPr/>
      <dgm:t>
        <a:bodyPr/>
        <a:lstStyle/>
        <a:p>
          <a:r>
            <a:rPr lang="fr-FR" sz="1800" b="1" smtClean="0"/>
            <a:t>P3</a:t>
          </a:r>
          <a:endParaRPr lang="fr-FR" sz="1800" b="1" dirty="0"/>
        </a:p>
      </dgm:t>
    </dgm:pt>
    <dgm:pt modelId="{E27926E2-3C59-4726-A9E6-65147CC06E59}" type="parTrans" cxnId="{33D0330C-B9B8-4A9E-9642-D2BD9681906E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EAA2557C-1626-4201-8F47-DF45027710BF}" type="sibTrans" cxnId="{33D0330C-B9B8-4A9E-9642-D2BD9681906E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54EA90F8-8BCF-45B8-B478-35715756CEB7}">
      <dgm:prSet phldrT="[Texte]" custT="1"/>
      <dgm:spPr/>
      <dgm:t>
        <a:bodyPr/>
        <a:lstStyle/>
        <a:p>
          <a:r>
            <a:rPr lang="fr-FR" sz="1400" b="1" dirty="0" smtClean="0"/>
            <a:t>La TVA : Déclaration d’échange de biens (à confirmer)</a:t>
          </a:r>
          <a:endParaRPr lang="fr-FR" sz="1400" b="1" dirty="0"/>
        </a:p>
      </dgm:t>
    </dgm:pt>
    <dgm:pt modelId="{E43E4B28-B1C7-432D-AA49-D290DF43FDED}" type="parTrans" cxnId="{472FD9E3-37C9-476E-9584-8174AB95B6EA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A15DF3FB-E1BE-4E1D-A0AE-EA220115173A}" type="sibTrans" cxnId="{472FD9E3-37C9-476E-9584-8174AB95B6EA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0958222B-0CAE-4614-86D9-21B5D7DEEA8A}">
      <dgm:prSet custT="1"/>
      <dgm:spPr/>
      <dgm:t>
        <a:bodyPr/>
        <a:lstStyle/>
        <a:p>
          <a:r>
            <a:rPr lang="fr-FR" sz="1400" b="1" dirty="0" smtClean="0"/>
            <a:t> Connaître les indemnités complémentaires à la charge de l’employeur</a:t>
          </a:r>
          <a:endParaRPr lang="fr-FR" sz="1400" b="1" dirty="0"/>
        </a:p>
      </dgm:t>
    </dgm:pt>
    <dgm:pt modelId="{BCD1EF07-0D20-42A0-9490-CA1679B3AFB3}" type="parTrans" cxnId="{CAD6B921-9AD2-4ED5-9FC0-E1E6A2E14C03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8C72651A-BFB0-428F-89B9-6431D4DE2987}" type="sibTrans" cxnId="{CAD6B921-9AD2-4ED5-9FC0-E1E6A2E14C03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22F65659-0F57-4CEC-8CE3-1A09AAA436E5}">
      <dgm:prSet phldrT="[Texte]" custT="1"/>
      <dgm:spPr/>
      <dgm:t>
        <a:bodyPr/>
        <a:lstStyle/>
        <a:p>
          <a:r>
            <a:rPr lang="fr-FR" sz="1400" b="1" dirty="0" smtClean="0"/>
            <a:t>Le report en arrière du déficit (le bénéfice d’imputation étant fourni)</a:t>
          </a:r>
          <a:endParaRPr lang="fr-FR" sz="1400" b="1" dirty="0"/>
        </a:p>
      </dgm:t>
    </dgm:pt>
    <dgm:pt modelId="{9668370C-518A-4BFF-BF19-8914FA203D13}" type="parTrans" cxnId="{F8DDF503-1458-486D-BE4F-CE0C6B23C2D5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797D3B45-3BAD-44E0-9B4F-EEDFC9474B50}" type="sibTrans" cxnId="{F8DDF503-1458-486D-BE4F-CE0C6B23C2D5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00FCDF29-CC1B-443E-BB65-2483F1B251C0}">
      <dgm:prSet custT="1"/>
      <dgm:spPr/>
      <dgm:t>
        <a:bodyPr/>
        <a:lstStyle/>
        <a:p>
          <a:r>
            <a:rPr lang="fr-FR" sz="1800" b="1" smtClean="0"/>
            <a:t>P7</a:t>
          </a:r>
          <a:endParaRPr lang="fr-FR" sz="1800" b="1" dirty="0"/>
        </a:p>
      </dgm:t>
    </dgm:pt>
    <dgm:pt modelId="{B8D27F0E-A500-4CDD-BCB5-258BB0DC4385}" type="parTrans" cxnId="{A7362544-889B-4464-90B1-674986C3DAEC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37E2259B-71EE-4DF7-A8FD-0B88139A63C8}" type="sibTrans" cxnId="{A7362544-889B-4464-90B1-674986C3DAEC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DF22E0FC-B035-458F-8F51-A060B82C9930}">
      <dgm:prSet custT="1"/>
      <dgm:spPr/>
      <dgm:t>
        <a:bodyPr/>
        <a:lstStyle/>
        <a:p>
          <a:r>
            <a:rPr lang="fr-FR" sz="1400" b="1" dirty="0" smtClean="0"/>
            <a:t>Fond de roulement normatif</a:t>
          </a:r>
          <a:endParaRPr lang="fr-FR" sz="1400" b="1" dirty="0"/>
        </a:p>
      </dgm:t>
    </dgm:pt>
    <dgm:pt modelId="{75EAF086-95D3-41FF-BC5F-0A91BC022AF1}" type="parTrans" cxnId="{02E03051-9DC2-403A-A82F-F0C3A6D230E5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ECB4024E-2FAE-4F65-AEBD-4059D8D25530}" type="sibTrans" cxnId="{02E03051-9DC2-403A-A82F-F0C3A6D230E5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7A668706-2273-417D-BCE4-C6E5A7674813}">
      <dgm:prSet custT="1"/>
      <dgm:spPr/>
      <dgm:t>
        <a:bodyPr/>
        <a:lstStyle/>
        <a:p>
          <a:r>
            <a:rPr lang="fr-FR" sz="1800" b="1" smtClean="0"/>
            <a:t>P8</a:t>
          </a:r>
          <a:endParaRPr lang="fr-FR" sz="1800" b="1" dirty="0"/>
        </a:p>
      </dgm:t>
    </dgm:pt>
    <dgm:pt modelId="{51175799-3956-4051-9620-3E43EA458BD6}" type="parTrans" cxnId="{2FC8FE65-8F15-4628-A29F-0C8786F7E53D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382C0189-0E58-4BB7-8D69-782ED09D5FD9}" type="sibTrans" cxnId="{2FC8FE65-8F15-4628-A29F-0C8786F7E53D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CFAA3779-37AB-4702-8D38-308E1FF527F1}">
      <dgm:prSet custT="1"/>
      <dgm:spPr/>
      <dgm:t>
        <a:bodyPr/>
        <a:lstStyle/>
        <a:p>
          <a:r>
            <a:rPr lang="fr-FR" sz="1400" b="1" dirty="0" smtClean="0"/>
            <a:t>L’articulation entre la comptabilité de gestion et la comptabilité financière (concordance)</a:t>
          </a:r>
          <a:endParaRPr lang="fr-FR" sz="1400" b="1" dirty="0"/>
        </a:p>
      </dgm:t>
    </dgm:pt>
    <dgm:pt modelId="{656E2555-DF34-4FD7-A891-F3060B1364AD}" type="parTrans" cxnId="{EECB9B24-ADE3-40D0-96B3-1325C1A841F8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574CD90F-D22D-4F5B-92B1-280D097FE92C}" type="sibTrans" cxnId="{EECB9B24-ADE3-40D0-96B3-1325C1A841F8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9B8A28A7-D853-4F4F-8A42-07FFF5716474}">
      <dgm:prSet custT="1"/>
      <dgm:spPr/>
      <dgm:t>
        <a:bodyPr/>
        <a:lstStyle/>
        <a:p>
          <a:r>
            <a:rPr lang="fr-FR" sz="1400" b="1" dirty="0" smtClean="0"/>
            <a:t>Le budget flexible</a:t>
          </a:r>
          <a:endParaRPr lang="fr-FR" sz="1400" b="1" dirty="0"/>
        </a:p>
      </dgm:t>
    </dgm:pt>
    <dgm:pt modelId="{1FD7A808-DFD8-4360-8EAB-9E4BA864402C}" type="parTrans" cxnId="{FE45C025-B7AD-43D8-A264-B700FB8C9D6E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8EE0AB94-B447-4C01-AB81-3573A05C7E47}" type="sibTrans" cxnId="{FE45C025-B7AD-43D8-A264-B700FB8C9D6E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B71B30B3-A666-4209-A224-2C4083DD3231}">
      <dgm:prSet custT="1"/>
      <dgm:spPr/>
      <dgm:t>
        <a:bodyPr/>
        <a:lstStyle/>
        <a:p>
          <a:r>
            <a:rPr lang="fr-FR" sz="1800" b="1" smtClean="0"/>
            <a:t>P10</a:t>
          </a:r>
          <a:endParaRPr lang="fr-FR" sz="1800" b="1" dirty="0"/>
        </a:p>
      </dgm:t>
    </dgm:pt>
    <dgm:pt modelId="{0DD52C25-F11B-4F21-96F1-508EB5836963}" type="parTrans" cxnId="{B908B51C-55A9-4631-B345-C4975DF642DE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328A6529-FEDE-4049-804D-6D518B5D9496}" type="sibTrans" cxnId="{B908B51C-55A9-4631-B345-C4975DF642DE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DF53E8A1-E93C-455E-8046-ABA00F62166A}">
      <dgm:prSet custT="1"/>
      <dgm:spPr/>
      <dgm:t>
        <a:bodyPr/>
        <a:lstStyle/>
        <a:p>
          <a:r>
            <a:rPr lang="fr-FR" sz="1400" b="1" dirty="0" smtClean="0"/>
            <a:t>Architecture matériel  et technique des postes de travail ont quasiment disparus</a:t>
          </a:r>
          <a:endParaRPr lang="fr-FR" sz="1400" b="1" dirty="0"/>
        </a:p>
      </dgm:t>
    </dgm:pt>
    <dgm:pt modelId="{D575686B-234E-4E16-9EA3-7EC26145EFB7}" type="parTrans" cxnId="{26113703-F2F4-446E-BCC8-ED3617182DD3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48A49268-24D2-4164-B00A-1D37E7FFBC8F}" type="sibTrans" cxnId="{26113703-F2F4-446E-BCC8-ED3617182DD3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20DA9AAD-9A88-451C-813C-DBE595ADD5C2}">
      <dgm:prSet custT="1"/>
      <dgm:spPr/>
      <dgm:t>
        <a:bodyPr/>
        <a:lstStyle/>
        <a:p>
          <a:r>
            <a:rPr lang="fr-FR" sz="1400" b="1" dirty="0" smtClean="0"/>
            <a:t>Les prestations réciproques dans le tableau d’analyse des charges indirectes</a:t>
          </a:r>
          <a:endParaRPr lang="fr-FR" sz="1400" b="1" dirty="0"/>
        </a:p>
      </dgm:t>
    </dgm:pt>
    <dgm:pt modelId="{C2737DA6-2386-48D4-AE9D-EE7005755573}" type="parTrans" cxnId="{EF5DF743-26D4-4F47-896F-FF4EE3C25235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DF4E0DA0-7085-4C7D-B2FE-AF4917120380}" type="sibTrans" cxnId="{EF5DF743-26D4-4F47-896F-FF4EE3C25235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721E129D-DCA8-4768-B6C7-DB58F2116674}">
      <dgm:prSet custT="1"/>
      <dgm:spPr/>
      <dgm:t>
        <a:bodyPr/>
        <a:lstStyle/>
        <a:p>
          <a:r>
            <a:rPr lang="fr-FR" sz="1400" b="1" smtClean="0"/>
            <a:t>L’évaluation des en-cours</a:t>
          </a:r>
          <a:endParaRPr lang="fr-FR" sz="1400" b="1" dirty="0"/>
        </a:p>
      </dgm:t>
    </dgm:pt>
    <dgm:pt modelId="{05555DFC-E031-45DF-B2CC-5D1D323F837F}" type="parTrans" cxnId="{C0E8ECFE-43D2-4819-9D7B-1A8A1C581979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C4CA8EB1-F7F4-4628-AB66-3E9C5125FCB9}" type="sibTrans" cxnId="{C0E8ECFE-43D2-4819-9D7B-1A8A1C581979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E1E95BA7-FD34-41DB-8A8C-C6C6702CB8CF}">
      <dgm:prSet custT="1"/>
      <dgm:spPr/>
      <dgm:t>
        <a:bodyPr/>
        <a:lstStyle/>
        <a:p>
          <a:r>
            <a:rPr lang="fr-FR" sz="1400" b="1" dirty="0" smtClean="0"/>
            <a:t>La programmation  linéaire et les modèles de gestion des stocks</a:t>
          </a:r>
          <a:endParaRPr lang="fr-FR" sz="1400" b="1" dirty="0"/>
        </a:p>
      </dgm:t>
    </dgm:pt>
    <dgm:pt modelId="{0F068DCE-5DF4-4156-8522-CCF83A925ED6}" type="parTrans" cxnId="{8C95B12B-4706-4A48-BEFE-ED30B4AEAFBE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77875154-3265-40C1-91AC-EB043F47E566}" type="sibTrans" cxnId="{8C95B12B-4706-4A48-BEFE-ED30B4AEAFBE}">
      <dgm:prSet/>
      <dgm:spPr/>
      <dgm:t>
        <a:bodyPr/>
        <a:lstStyle/>
        <a:p>
          <a:endParaRPr lang="fr-FR" sz="1800" b="1">
            <a:solidFill>
              <a:schemeClr val="tx1"/>
            </a:solidFill>
          </a:endParaRPr>
        </a:p>
      </dgm:t>
    </dgm:pt>
    <dgm:pt modelId="{995FCD35-E693-4A34-917F-3D895E8FD8BD}">
      <dgm:prSet phldrT="[Texte]" custT="1"/>
      <dgm:spPr/>
      <dgm:t>
        <a:bodyPr/>
        <a:lstStyle/>
        <a:p>
          <a:r>
            <a:rPr lang="fr-FR" sz="1800" b="1" smtClean="0"/>
            <a:t>P6</a:t>
          </a:r>
          <a:endParaRPr lang="fr-FR" sz="1400" b="1" dirty="0"/>
        </a:p>
      </dgm:t>
    </dgm:pt>
    <dgm:pt modelId="{66134B45-B55A-4A19-84CE-0E11DFDE5F8C}" type="parTrans" cxnId="{2B0636F1-C41E-4B41-B201-E796FA8B032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742D0ED9-6ED8-47EA-BC36-7006006E0078}" type="sibTrans" cxnId="{2B0636F1-C41E-4B41-B201-E796FA8B032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5E110A5-4DBB-4E6E-BA2B-E566B1EA5349}">
      <dgm:prSet custT="1"/>
      <dgm:spPr/>
      <dgm:t>
        <a:bodyPr/>
        <a:lstStyle/>
        <a:p>
          <a:r>
            <a:rPr lang="fr-FR" sz="1400" b="1" dirty="0" smtClean="0"/>
            <a:t>Modélisation des données Merise (</a:t>
          </a:r>
          <a:r>
            <a:rPr lang="fr-FR" sz="1400" b="1" dirty="0" err="1" smtClean="0"/>
            <a:t>MCD</a:t>
          </a:r>
          <a:r>
            <a:rPr lang="fr-FR" sz="1400" b="1" dirty="0" smtClean="0"/>
            <a:t>/</a:t>
          </a:r>
          <a:r>
            <a:rPr lang="fr-FR" sz="1400" b="1" dirty="0" err="1" smtClean="0"/>
            <a:t>MOD</a:t>
          </a:r>
          <a:r>
            <a:rPr lang="fr-FR" sz="1400" b="1" dirty="0" smtClean="0"/>
            <a:t>)</a:t>
          </a:r>
          <a:endParaRPr lang="fr-FR" sz="1400" b="1" dirty="0"/>
        </a:p>
      </dgm:t>
    </dgm:pt>
    <dgm:pt modelId="{03EBF903-9A63-47C0-890A-F24DEDC41728}" type="parTrans" cxnId="{9EC4DB55-D20A-4574-A224-8309F41AD362}">
      <dgm:prSet/>
      <dgm:spPr/>
    </dgm:pt>
    <dgm:pt modelId="{AA65AB6C-681C-4179-9DFB-11FFACAED4A3}" type="sibTrans" cxnId="{9EC4DB55-D20A-4574-A224-8309F41AD362}">
      <dgm:prSet/>
      <dgm:spPr/>
    </dgm:pt>
    <dgm:pt modelId="{E009E9D4-AB4F-403B-9C09-2CDA0D4CB35B}" type="pres">
      <dgm:prSet presAssocID="{78B2CFB8-C251-450A-BEA3-AA823E0747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9AA11F2-BB23-46A1-B7BF-784510EBB86A}" type="pres">
      <dgm:prSet presAssocID="{2F9AE067-901E-4F95-9DC0-321F537A380D}" presName="node" presStyleLbl="node1" presStyleIdx="0" presStyleCnt="6" custScaleY="1706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556A2E-F7A3-4876-AE2F-9AB2F8895635}" type="pres">
      <dgm:prSet presAssocID="{A48C4460-FD81-4E4F-8BF7-D7803DEFF9ED}" presName="sibTrans" presStyleCnt="0"/>
      <dgm:spPr/>
    </dgm:pt>
    <dgm:pt modelId="{D8838600-1FBC-4918-B889-9113FDA0EBA8}" type="pres">
      <dgm:prSet presAssocID="{D6A701B9-FAC5-4933-B527-AFC5463ADFDB}" presName="node" presStyleLbl="node1" presStyleIdx="1" presStyleCnt="6" custScaleY="1706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27845B-04BC-455E-BDA1-0ABB2C4C68DA}" type="pres">
      <dgm:prSet presAssocID="{EAA2557C-1626-4201-8F47-DF45027710BF}" presName="sibTrans" presStyleCnt="0"/>
      <dgm:spPr/>
    </dgm:pt>
    <dgm:pt modelId="{B5E95AC3-EDC7-4711-AC19-08B4B9CBFB3E}" type="pres">
      <dgm:prSet presAssocID="{995FCD35-E693-4A34-917F-3D895E8FD8BD}" presName="node" presStyleLbl="node1" presStyleIdx="2" presStyleCnt="6" custScaleY="1706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FBA9AA-CD3E-490F-B6F7-63DF1362A42E}" type="pres">
      <dgm:prSet presAssocID="{742D0ED9-6ED8-47EA-BC36-7006006E0078}" presName="sibTrans" presStyleCnt="0"/>
      <dgm:spPr/>
    </dgm:pt>
    <dgm:pt modelId="{9E9CA6CA-8B8B-464B-B910-69E7A1411487}" type="pres">
      <dgm:prSet presAssocID="{00FCDF29-CC1B-443E-BB65-2483F1B251C0}" presName="node" presStyleLbl="node1" presStyleIdx="3" presStyleCnt="6" custScaleY="1745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EEB25A-F69B-4ACF-AFB6-0632B8A110EF}" type="pres">
      <dgm:prSet presAssocID="{37E2259B-71EE-4DF7-A8FD-0B88139A63C8}" presName="sibTrans" presStyleCnt="0"/>
      <dgm:spPr/>
    </dgm:pt>
    <dgm:pt modelId="{D4AD8E40-1F8C-4521-99C3-FC3276AFC2B0}" type="pres">
      <dgm:prSet presAssocID="{7A668706-2273-417D-BCE4-C6E5A7674813}" presName="node" presStyleLbl="node1" presStyleIdx="4" presStyleCnt="6" custScaleY="1745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0CE467-EF0F-4D9E-B37A-C93CE31BF205}" type="pres">
      <dgm:prSet presAssocID="{382C0189-0E58-4BB7-8D69-782ED09D5FD9}" presName="sibTrans" presStyleCnt="0"/>
      <dgm:spPr/>
    </dgm:pt>
    <dgm:pt modelId="{510A7C07-EDA6-4D08-97BE-CCB185FECB71}" type="pres">
      <dgm:prSet presAssocID="{B71B30B3-A666-4209-A224-2C4083DD3231}" presName="node" presStyleLbl="node1" presStyleIdx="5" presStyleCnt="6" custScaleY="1745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F72AF6-BF58-4D25-8B2D-735259890928}" srcId="{2F9AE067-901E-4F95-9DC0-321F537A380D}" destId="{B6FD3085-A4CD-4550-ADE1-08B5BB23BF3A}" srcOrd="1" destOrd="0" parTransId="{4C4067DB-5FD2-4B55-A736-5E30B2DE6554}" sibTransId="{77C6207D-9FCD-48F7-A813-8D765134185C}"/>
    <dgm:cxn modelId="{C0E8ECFE-43D2-4819-9D7B-1A8A1C581979}" srcId="{00FCDF29-CC1B-443E-BB65-2483F1B251C0}" destId="{721E129D-DCA8-4768-B6C7-DB58F2116674}" srcOrd="2" destOrd="0" parTransId="{05555DFC-E031-45DF-B2CC-5D1D323F837F}" sibTransId="{C4CA8EB1-F7F4-4628-AB66-3E9C5125FCB9}"/>
    <dgm:cxn modelId="{C0C4DD56-7A52-418D-8749-9818585F41A0}" type="presOf" srcId="{721E129D-DCA8-4768-B6C7-DB58F2116674}" destId="{9E9CA6CA-8B8B-464B-B910-69E7A1411487}" srcOrd="0" destOrd="3" presId="urn:microsoft.com/office/officeart/2005/8/layout/default"/>
    <dgm:cxn modelId="{F527094F-4340-4D3B-9B4E-2CC06DD8CF03}" type="presOf" srcId="{7A668706-2273-417D-BCE4-C6E5A7674813}" destId="{D4AD8E40-1F8C-4521-99C3-FC3276AFC2B0}" srcOrd="0" destOrd="0" presId="urn:microsoft.com/office/officeart/2005/8/layout/default"/>
    <dgm:cxn modelId="{EF5DF743-26D4-4F47-896F-FF4EE3C25235}" srcId="{00FCDF29-CC1B-443E-BB65-2483F1B251C0}" destId="{20DA9AAD-9A88-451C-813C-DBE595ADD5C2}" srcOrd="1" destOrd="0" parTransId="{C2737DA6-2386-48D4-AE9D-EE7005755573}" sibTransId="{DF4E0DA0-7085-4C7D-B2FE-AF4917120380}"/>
    <dgm:cxn modelId="{472FD9E3-37C9-476E-9584-8174AB95B6EA}" srcId="{D6A701B9-FAC5-4933-B527-AFC5463ADFDB}" destId="{54EA90F8-8BCF-45B8-B478-35715756CEB7}" srcOrd="0" destOrd="0" parTransId="{E43E4B28-B1C7-432D-AA49-D290DF43FDED}" sibTransId="{A15DF3FB-E1BE-4E1D-A0AE-EA220115173A}"/>
    <dgm:cxn modelId="{FE45C025-B7AD-43D8-A264-B700FB8C9D6E}" srcId="{7A668706-2273-417D-BCE4-C6E5A7674813}" destId="{9B8A28A7-D853-4F4F-8A42-07FFF5716474}" srcOrd="0" destOrd="0" parTransId="{1FD7A808-DFD8-4360-8EAB-9E4BA864402C}" sibTransId="{8EE0AB94-B447-4C01-AB81-3573A05C7E47}"/>
    <dgm:cxn modelId="{7EBF9BB2-9CDE-46B8-833A-71AB01A4D343}" type="presOf" srcId="{00FCDF29-CC1B-443E-BB65-2483F1B251C0}" destId="{9E9CA6CA-8B8B-464B-B910-69E7A1411487}" srcOrd="0" destOrd="0" presId="urn:microsoft.com/office/officeart/2005/8/layout/default"/>
    <dgm:cxn modelId="{9EC4DB55-D20A-4574-A224-8309F41AD362}" srcId="{B71B30B3-A666-4209-A224-2C4083DD3231}" destId="{A5E110A5-4DBB-4E6E-BA2B-E566B1EA5349}" srcOrd="1" destOrd="0" parTransId="{03EBF903-9A63-47C0-890A-F24DEDC41728}" sibTransId="{AA65AB6C-681C-4179-9DFB-11FFACAED4A3}"/>
    <dgm:cxn modelId="{A3056DA0-43D1-4FD3-B762-CA02E2245EBF}" type="presOf" srcId="{20DA9AAD-9A88-451C-813C-DBE595ADD5C2}" destId="{9E9CA6CA-8B8B-464B-B910-69E7A1411487}" srcOrd="0" destOrd="2" presId="urn:microsoft.com/office/officeart/2005/8/layout/default"/>
    <dgm:cxn modelId="{C9CE6EF4-64AF-41AC-952D-D3D1BD1B0F79}" type="presOf" srcId="{DF53E8A1-E93C-455E-8046-ABA00F62166A}" destId="{510A7C07-EDA6-4D08-97BE-CCB185FECB71}" srcOrd="0" destOrd="1" presId="urn:microsoft.com/office/officeart/2005/8/layout/default"/>
    <dgm:cxn modelId="{413C9131-4E0D-4D73-AF3E-5CFCCB63B7BE}" type="presOf" srcId="{0958222B-0CAE-4614-86D9-21B5D7DEEA8A}" destId="{A9AA11F2-BB23-46A1-B7BF-784510EBB86A}" srcOrd="0" destOrd="3" presId="urn:microsoft.com/office/officeart/2005/8/layout/default"/>
    <dgm:cxn modelId="{5799598E-E1CB-4FC2-B586-BD62614E6E0E}" type="presOf" srcId="{DF22E0FC-B035-458F-8F51-A060B82C9930}" destId="{B5E95AC3-EDC7-4711-AC19-08B4B9CBFB3E}" srcOrd="0" destOrd="1" presId="urn:microsoft.com/office/officeart/2005/8/layout/default"/>
    <dgm:cxn modelId="{02E03051-9DC2-403A-A82F-F0C3A6D230E5}" srcId="{995FCD35-E693-4A34-917F-3D895E8FD8BD}" destId="{DF22E0FC-B035-458F-8F51-A060B82C9930}" srcOrd="0" destOrd="0" parTransId="{75EAF086-95D3-41FF-BC5F-0A91BC022AF1}" sibTransId="{ECB4024E-2FAE-4F65-AEBD-4059D8D25530}"/>
    <dgm:cxn modelId="{26113703-F2F4-446E-BCC8-ED3617182DD3}" srcId="{B71B30B3-A666-4209-A224-2C4083DD3231}" destId="{DF53E8A1-E93C-455E-8046-ABA00F62166A}" srcOrd="0" destOrd="0" parTransId="{D575686B-234E-4E16-9EA3-7EC26145EFB7}" sibTransId="{48A49268-24D2-4164-B00A-1D37E7FFBC8F}"/>
    <dgm:cxn modelId="{B1621DC0-0987-4EF6-BB52-AF7BB5A89E0A}" type="presOf" srcId="{78B2CFB8-C251-450A-BEA3-AA823E074748}" destId="{E009E9D4-AB4F-403B-9C09-2CDA0D4CB35B}" srcOrd="0" destOrd="0" presId="urn:microsoft.com/office/officeart/2005/8/layout/default"/>
    <dgm:cxn modelId="{5706F6E3-62B9-40D3-AA44-54D63E19BFC6}" srcId="{78B2CFB8-C251-450A-BEA3-AA823E074748}" destId="{2F9AE067-901E-4F95-9DC0-321F537A380D}" srcOrd="0" destOrd="0" parTransId="{C88DD37B-1C10-444A-A701-4141E6C23465}" sibTransId="{A48C4460-FD81-4E4F-8BF7-D7803DEFF9ED}"/>
    <dgm:cxn modelId="{F8DDF503-1458-486D-BE4F-CE0C6B23C2D5}" srcId="{D6A701B9-FAC5-4933-B527-AFC5463ADFDB}" destId="{22F65659-0F57-4CEC-8CE3-1A09AAA436E5}" srcOrd="1" destOrd="0" parTransId="{9668370C-518A-4BFF-BF19-8914FA203D13}" sibTransId="{797D3B45-3BAD-44E0-9B4F-EEDFC9474B50}"/>
    <dgm:cxn modelId="{A71E5F6E-0659-4371-8554-86DD50492D41}" type="presOf" srcId="{2FF8B458-086F-4F56-8CF1-1269AAFE1D83}" destId="{A9AA11F2-BB23-46A1-B7BF-784510EBB86A}" srcOrd="0" destOrd="1" presId="urn:microsoft.com/office/officeart/2005/8/layout/default"/>
    <dgm:cxn modelId="{478176A9-9048-499B-A827-998CD4F6EAB8}" type="presOf" srcId="{B6FD3085-A4CD-4550-ADE1-08B5BB23BF3A}" destId="{A9AA11F2-BB23-46A1-B7BF-784510EBB86A}" srcOrd="0" destOrd="2" presId="urn:microsoft.com/office/officeart/2005/8/layout/default"/>
    <dgm:cxn modelId="{2B0636F1-C41E-4B41-B201-E796FA8B0320}" srcId="{78B2CFB8-C251-450A-BEA3-AA823E074748}" destId="{995FCD35-E693-4A34-917F-3D895E8FD8BD}" srcOrd="2" destOrd="0" parTransId="{66134B45-B55A-4A19-84CE-0E11DFDE5F8C}" sibTransId="{742D0ED9-6ED8-47EA-BC36-7006006E0078}"/>
    <dgm:cxn modelId="{B9AC493A-BDF7-47C7-9EBC-619375373A99}" type="presOf" srcId="{2F9AE067-901E-4F95-9DC0-321F537A380D}" destId="{A9AA11F2-BB23-46A1-B7BF-784510EBB86A}" srcOrd="0" destOrd="0" presId="urn:microsoft.com/office/officeart/2005/8/layout/default"/>
    <dgm:cxn modelId="{4A66DAC1-F100-45F4-A4A1-DBC102DD0D5D}" type="presOf" srcId="{D6A701B9-FAC5-4933-B527-AFC5463ADFDB}" destId="{D8838600-1FBC-4918-B889-9113FDA0EBA8}" srcOrd="0" destOrd="0" presId="urn:microsoft.com/office/officeart/2005/8/layout/default"/>
    <dgm:cxn modelId="{EECB9B24-ADE3-40D0-96B3-1325C1A841F8}" srcId="{00FCDF29-CC1B-443E-BB65-2483F1B251C0}" destId="{CFAA3779-37AB-4702-8D38-308E1FF527F1}" srcOrd="0" destOrd="0" parTransId="{656E2555-DF34-4FD7-A891-F3060B1364AD}" sibTransId="{574CD90F-D22D-4F5B-92B1-280D097FE92C}"/>
    <dgm:cxn modelId="{8BC2694D-7D98-4263-BA0C-D7F97CABE09F}" type="presOf" srcId="{CFAA3779-37AB-4702-8D38-308E1FF527F1}" destId="{9E9CA6CA-8B8B-464B-B910-69E7A1411487}" srcOrd="0" destOrd="1" presId="urn:microsoft.com/office/officeart/2005/8/layout/default"/>
    <dgm:cxn modelId="{2FC8FE65-8F15-4628-A29F-0C8786F7E53D}" srcId="{78B2CFB8-C251-450A-BEA3-AA823E074748}" destId="{7A668706-2273-417D-BCE4-C6E5A7674813}" srcOrd="4" destOrd="0" parTransId="{51175799-3956-4051-9620-3E43EA458BD6}" sibTransId="{382C0189-0E58-4BB7-8D69-782ED09D5FD9}"/>
    <dgm:cxn modelId="{33FF64A2-A7E0-4B8F-88E5-F4FA9C1CCDE7}" type="presOf" srcId="{995FCD35-E693-4A34-917F-3D895E8FD8BD}" destId="{B5E95AC3-EDC7-4711-AC19-08B4B9CBFB3E}" srcOrd="0" destOrd="0" presId="urn:microsoft.com/office/officeart/2005/8/layout/default"/>
    <dgm:cxn modelId="{E459EF7E-E126-43D7-BF61-8F24BCAA9C91}" type="presOf" srcId="{9B8A28A7-D853-4F4F-8A42-07FFF5716474}" destId="{D4AD8E40-1F8C-4521-99C3-FC3276AFC2B0}" srcOrd="0" destOrd="1" presId="urn:microsoft.com/office/officeart/2005/8/layout/default"/>
    <dgm:cxn modelId="{6F7C6A4F-2D4E-4284-BBBF-6ACCDF0BDCBC}" type="presOf" srcId="{B71B30B3-A666-4209-A224-2C4083DD3231}" destId="{510A7C07-EDA6-4D08-97BE-CCB185FECB71}" srcOrd="0" destOrd="0" presId="urn:microsoft.com/office/officeart/2005/8/layout/default"/>
    <dgm:cxn modelId="{B908B51C-55A9-4631-B345-C4975DF642DE}" srcId="{78B2CFB8-C251-450A-BEA3-AA823E074748}" destId="{B71B30B3-A666-4209-A224-2C4083DD3231}" srcOrd="5" destOrd="0" parTransId="{0DD52C25-F11B-4F21-96F1-508EB5836963}" sibTransId="{328A6529-FEDE-4049-804D-6D518B5D9496}"/>
    <dgm:cxn modelId="{76E27C99-641B-44F2-B999-080D922ED967}" type="presOf" srcId="{54EA90F8-8BCF-45B8-B478-35715756CEB7}" destId="{D8838600-1FBC-4918-B889-9113FDA0EBA8}" srcOrd="0" destOrd="1" presId="urn:microsoft.com/office/officeart/2005/8/layout/default"/>
    <dgm:cxn modelId="{A7362544-889B-4464-90B1-674986C3DAEC}" srcId="{78B2CFB8-C251-450A-BEA3-AA823E074748}" destId="{00FCDF29-CC1B-443E-BB65-2483F1B251C0}" srcOrd="3" destOrd="0" parTransId="{B8D27F0E-A500-4CDD-BCB5-258BB0DC4385}" sibTransId="{37E2259B-71EE-4DF7-A8FD-0B88139A63C8}"/>
    <dgm:cxn modelId="{91DC7529-95C2-480F-8265-50B2B3E24E69}" type="presOf" srcId="{E1E95BA7-FD34-41DB-8A8C-C6C6702CB8CF}" destId="{D4AD8E40-1F8C-4521-99C3-FC3276AFC2B0}" srcOrd="0" destOrd="2" presId="urn:microsoft.com/office/officeart/2005/8/layout/default"/>
    <dgm:cxn modelId="{D61CFD8B-D1AC-45BE-98C8-CB1F7A889464}" srcId="{2F9AE067-901E-4F95-9DC0-321F537A380D}" destId="{2FF8B458-086F-4F56-8CF1-1269AAFE1D83}" srcOrd="0" destOrd="0" parTransId="{7C59AD12-FFB1-42DC-A9E1-35639BE8687A}" sibTransId="{F12FE55E-9101-48C7-A389-AEF3AD7B70EB}"/>
    <dgm:cxn modelId="{33D0330C-B9B8-4A9E-9642-D2BD9681906E}" srcId="{78B2CFB8-C251-450A-BEA3-AA823E074748}" destId="{D6A701B9-FAC5-4933-B527-AFC5463ADFDB}" srcOrd="1" destOrd="0" parTransId="{E27926E2-3C59-4726-A9E6-65147CC06E59}" sibTransId="{EAA2557C-1626-4201-8F47-DF45027710BF}"/>
    <dgm:cxn modelId="{8C95B12B-4706-4A48-BEFE-ED30B4AEAFBE}" srcId="{7A668706-2273-417D-BCE4-C6E5A7674813}" destId="{E1E95BA7-FD34-41DB-8A8C-C6C6702CB8CF}" srcOrd="1" destOrd="0" parTransId="{0F068DCE-5DF4-4156-8522-CCF83A925ED6}" sibTransId="{77875154-3265-40C1-91AC-EB043F47E566}"/>
    <dgm:cxn modelId="{CAD6B921-9AD2-4ED5-9FC0-E1E6A2E14C03}" srcId="{2F9AE067-901E-4F95-9DC0-321F537A380D}" destId="{0958222B-0CAE-4614-86D9-21B5D7DEEA8A}" srcOrd="2" destOrd="0" parTransId="{BCD1EF07-0D20-42A0-9490-CA1679B3AFB3}" sibTransId="{8C72651A-BFB0-428F-89B9-6431D4DE2987}"/>
    <dgm:cxn modelId="{D40035FA-D68D-4A99-B81E-85C7D57FBBA3}" type="presOf" srcId="{A5E110A5-4DBB-4E6E-BA2B-E566B1EA5349}" destId="{510A7C07-EDA6-4D08-97BE-CCB185FECB71}" srcOrd="0" destOrd="2" presId="urn:microsoft.com/office/officeart/2005/8/layout/default"/>
    <dgm:cxn modelId="{09873DDA-A8C0-4E8C-A09A-86E581126659}" type="presOf" srcId="{22F65659-0F57-4CEC-8CE3-1A09AAA436E5}" destId="{D8838600-1FBC-4918-B889-9113FDA0EBA8}" srcOrd="0" destOrd="2" presId="urn:microsoft.com/office/officeart/2005/8/layout/default"/>
    <dgm:cxn modelId="{BFB8694D-4185-4978-8398-8E4AA2D9061A}" type="presParOf" srcId="{E009E9D4-AB4F-403B-9C09-2CDA0D4CB35B}" destId="{A9AA11F2-BB23-46A1-B7BF-784510EBB86A}" srcOrd="0" destOrd="0" presId="urn:microsoft.com/office/officeart/2005/8/layout/default"/>
    <dgm:cxn modelId="{A3F08BF0-4B63-4E6D-9E33-5E16E3488369}" type="presParOf" srcId="{E009E9D4-AB4F-403B-9C09-2CDA0D4CB35B}" destId="{78556A2E-F7A3-4876-AE2F-9AB2F8895635}" srcOrd="1" destOrd="0" presId="urn:microsoft.com/office/officeart/2005/8/layout/default"/>
    <dgm:cxn modelId="{9CFB8812-F120-4124-978D-A2C5181D3484}" type="presParOf" srcId="{E009E9D4-AB4F-403B-9C09-2CDA0D4CB35B}" destId="{D8838600-1FBC-4918-B889-9113FDA0EBA8}" srcOrd="2" destOrd="0" presId="urn:microsoft.com/office/officeart/2005/8/layout/default"/>
    <dgm:cxn modelId="{D7B81455-F371-42DE-9CE0-EF02BADD1241}" type="presParOf" srcId="{E009E9D4-AB4F-403B-9C09-2CDA0D4CB35B}" destId="{4027845B-04BC-455E-BDA1-0ABB2C4C68DA}" srcOrd="3" destOrd="0" presId="urn:microsoft.com/office/officeart/2005/8/layout/default"/>
    <dgm:cxn modelId="{54C93F42-B3BD-4C1C-8892-58DE0AD20DDB}" type="presParOf" srcId="{E009E9D4-AB4F-403B-9C09-2CDA0D4CB35B}" destId="{B5E95AC3-EDC7-4711-AC19-08B4B9CBFB3E}" srcOrd="4" destOrd="0" presId="urn:microsoft.com/office/officeart/2005/8/layout/default"/>
    <dgm:cxn modelId="{DEA6E467-8968-485C-B759-A00AFC3A0DF0}" type="presParOf" srcId="{E009E9D4-AB4F-403B-9C09-2CDA0D4CB35B}" destId="{EAFBA9AA-CD3E-490F-B6F7-63DF1362A42E}" srcOrd="5" destOrd="0" presId="urn:microsoft.com/office/officeart/2005/8/layout/default"/>
    <dgm:cxn modelId="{3AD0E657-3A22-4790-A12E-98D74591E832}" type="presParOf" srcId="{E009E9D4-AB4F-403B-9C09-2CDA0D4CB35B}" destId="{9E9CA6CA-8B8B-464B-B910-69E7A1411487}" srcOrd="6" destOrd="0" presId="urn:microsoft.com/office/officeart/2005/8/layout/default"/>
    <dgm:cxn modelId="{E4F12CBF-7D4F-4CB5-8475-9D99CA8F1E71}" type="presParOf" srcId="{E009E9D4-AB4F-403B-9C09-2CDA0D4CB35B}" destId="{BAEEB25A-F69B-4ACF-AFB6-0632B8A110EF}" srcOrd="7" destOrd="0" presId="urn:microsoft.com/office/officeart/2005/8/layout/default"/>
    <dgm:cxn modelId="{2351620A-48C5-4722-8DEC-D818913E0B71}" type="presParOf" srcId="{E009E9D4-AB4F-403B-9C09-2CDA0D4CB35B}" destId="{D4AD8E40-1F8C-4521-99C3-FC3276AFC2B0}" srcOrd="8" destOrd="0" presId="urn:microsoft.com/office/officeart/2005/8/layout/default"/>
    <dgm:cxn modelId="{DA720A61-F06B-4CF6-BA4E-7AA9B4AA0C6E}" type="presParOf" srcId="{E009E9D4-AB4F-403B-9C09-2CDA0D4CB35B}" destId="{510CE467-EF0F-4D9E-B37A-C93CE31BF205}" srcOrd="9" destOrd="0" presId="urn:microsoft.com/office/officeart/2005/8/layout/default"/>
    <dgm:cxn modelId="{2FA9D63A-8882-4FDA-948F-9E8C99DC3F34}" type="presParOf" srcId="{E009E9D4-AB4F-403B-9C09-2CDA0D4CB35B}" destId="{510A7C07-EDA6-4D08-97BE-CCB185FECB7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FE3DDE-C28E-4859-8197-E4F756ADBD50}" type="doc">
      <dgm:prSet loTypeId="urn:microsoft.com/office/officeart/2005/8/layout/chevron2" loCatId="list" qsTypeId="urn:microsoft.com/office/officeart/2005/8/quickstyle/simple1#13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C13189D-A557-4DC5-82FD-0F1D61644444}">
      <dgm:prSet phldrT="[Texte]"/>
      <dgm:spPr/>
      <dgm:t>
        <a:bodyPr/>
        <a:lstStyle/>
        <a:p>
          <a:r>
            <a:rPr lang="fr-FR" i="0" dirty="0" smtClean="0"/>
            <a:t>P1</a:t>
          </a:r>
          <a:endParaRPr lang="fr-FR" i="0" dirty="0"/>
        </a:p>
      </dgm:t>
    </dgm:pt>
    <dgm:pt modelId="{B12B88BB-4F29-4C93-94D8-D51A2D1ADCE5}" type="parTrans" cxnId="{E7942AF1-811C-4797-9987-31705C303381}">
      <dgm:prSet/>
      <dgm:spPr/>
      <dgm:t>
        <a:bodyPr/>
        <a:lstStyle/>
        <a:p>
          <a:endParaRPr lang="fr-FR" i="0"/>
        </a:p>
      </dgm:t>
    </dgm:pt>
    <dgm:pt modelId="{1C734604-B0B4-4DAA-8EDB-53FF106B115E}" type="sibTrans" cxnId="{E7942AF1-811C-4797-9987-31705C303381}">
      <dgm:prSet/>
      <dgm:spPr/>
      <dgm:t>
        <a:bodyPr/>
        <a:lstStyle/>
        <a:p>
          <a:endParaRPr lang="fr-FR" i="0"/>
        </a:p>
      </dgm:t>
    </dgm:pt>
    <dgm:pt modelId="{A699CBE4-6A7A-4019-A65C-7B49951AEE66}">
      <dgm:prSet phldrT="[Texte]" custT="1"/>
      <dgm:spPr/>
      <dgm:t>
        <a:bodyPr/>
        <a:lstStyle/>
        <a:p>
          <a:r>
            <a:rPr lang="fr-FR" sz="1200" b="0" i="0" dirty="0" smtClean="0"/>
            <a:t>Aucune nouveauté mais des formalisations</a:t>
          </a:r>
          <a:endParaRPr lang="fr-FR" sz="1200" b="0" i="0" dirty="0"/>
        </a:p>
      </dgm:t>
    </dgm:pt>
    <dgm:pt modelId="{8160E970-2440-4AF0-8E42-FFDBA61A0124}" type="parTrans" cxnId="{81EA15BF-B042-46B1-B40E-C1725CE58D6B}">
      <dgm:prSet/>
      <dgm:spPr/>
      <dgm:t>
        <a:bodyPr/>
        <a:lstStyle/>
        <a:p>
          <a:endParaRPr lang="fr-FR" i="0"/>
        </a:p>
      </dgm:t>
    </dgm:pt>
    <dgm:pt modelId="{297DC0B9-0CDC-4728-9954-B770BD0232B4}" type="sibTrans" cxnId="{81EA15BF-B042-46B1-B40E-C1725CE58D6B}">
      <dgm:prSet/>
      <dgm:spPr/>
      <dgm:t>
        <a:bodyPr/>
        <a:lstStyle/>
        <a:p>
          <a:endParaRPr lang="fr-FR" i="0"/>
        </a:p>
      </dgm:t>
    </dgm:pt>
    <dgm:pt modelId="{850C9ED9-F42A-4A22-8B83-C5C9D055083A}">
      <dgm:prSet phldrT="[Texte]" custT="1"/>
      <dgm:spPr/>
      <dgm:t>
        <a:bodyPr/>
        <a:lstStyle/>
        <a:p>
          <a:r>
            <a:rPr lang="fr-FR" sz="1200" b="0" i="0" dirty="0" smtClean="0"/>
            <a:t>2.8.  Contribution à la performance du processus « Contrôle et production de l’information financière » et la recherche de la sécurisation des opérations</a:t>
          </a:r>
          <a:endParaRPr lang="fr-FR" sz="1200" b="0" i="0" dirty="0"/>
        </a:p>
      </dgm:t>
    </dgm:pt>
    <dgm:pt modelId="{8784302F-E7CF-4CE0-80F9-5764C7E5BD10}" type="parTrans" cxnId="{57D8642F-64EB-4083-80BE-E2DCC993DAE7}">
      <dgm:prSet/>
      <dgm:spPr/>
      <dgm:t>
        <a:bodyPr/>
        <a:lstStyle/>
        <a:p>
          <a:endParaRPr lang="fr-FR" i="0"/>
        </a:p>
      </dgm:t>
    </dgm:pt>
    <dgm:pt modelId="{E1B41442-1898-4DC7-8474-F685729DE189}" type="sibTrans" cxnId="{57D8642F-64EB-4083-80BE-E2DCC993DAE7}">
      <dgm:prSet/>
      <dgm:spPr/>
      <dgm:t>
        <a:bodyPr/>
        <a:lstStyle/>
        <a:p>
          <a:endParaRPr lang="fr-FR" i="0"/>
        </a:p>
      </dgm:t>
    </dgm:pt>
    <dgm:pt modelId="{AFF38688-3687-478D-8DB5-9D968087FACB}">
      <dgm:prSet phldrT="[Texte]"/>
      <dgm:spPr/>
      <dgm:t>
        <a:bodyPr/>
        <a:lstStyle/>
        <a:p>
          <a:r>
            <a:rPr lang="fr-FR" i="0" dirty="0" smtClean="0"/>
            <a:t>P3</a:t>
          </a:r>
          <a:endParaRPr lang="fr-FR" i="0" dirty="0"/>
        </a:p>
      </dgm:t>
    </dgm:pt>
    <dgm:pt modelId="{DE59E6E5-A25F-4FFC-B15C-56ADD5EC8B1F}" type="parTrans" cxnId="{92AF086D-4BB8-45FB-9515-518855304733}">
      <dgm:prSet/>
      <dgm:spPr/>
      <dgm:t>
        <a:bodyPr/>
        <a:lstStyle/>
        <a:p>
          <a:endParaRPr lang="fr-FR" i="0"/>
        </a:p>
      </dgm:t>
    </dgm:pt>
    <dgm:pt modelId="{4E35B283-23F2-4D98-977F-DB17A6C6216B}" type="sibTrans" cxnId="{92AF086D-4BB8-45FB-9515-518855304733}">
      <dgm:prSet/>
      <dgm:spPr/>
      <dgm:t>
        <a:bodyPr/>
        <a:lstStyle/>
        <a:p>
          <a:endParaRPr lang="fr-FR" i="0"/>
        </a:p>
      </dgm:t>
    </dgm:pt>
    <dgm:pt modelId="{34F40630-6633-4E3B-B95A-C6AFF696B263}">
      <dgm:prSet phldrT="[Texte]" custT="1"/>
      <dgm:spPr/>
      <dgm:t>
        <a:bodyPr/>
        <a:lstStyle/>
        <a:p>
          <a:r>
            <a:rPr lang="fr-FR" sz="1200" b="0" i="0" dirty="0" smtClean="0"/>
            <a:t>3.2.5. Contribution  à l’évolution des procédures de traitement et de contrôle de TVA</a:t>
          </a:r>
          <a:endParaRPr lang="fr-FR" sz="1200" b="0" i="0" dirty="0"/>
        </a:p>
      </dgm:t>
    </dgm:pt>
    <dgm:pt modelId="{E040354E-8BB0-4C48-BA5D-7BFF0220DB4A}" type="parTrans" cxnId="{DA36B8EA-6DC7-4371-8B56-C70FA6EA55E8}">
      <dgm:prSet/>
      <dgm:spPr/>
      <dgm:t>
        <a:bodyPr/>
        <a:lstStyle/>
        <a:p>
          <a:endParaRPr lang="fr-FR" i="0"/>
        </a:p>
      </dgm:t>
    </dgm:pt>
    <dgm:pt modelId="{75A8F1AF-E96D-415A-9873-44C623D01CDF}" type="sibTrans" cxnId="{DA36B8EA-6DC7-4371-8B56-C70FA6EA55E8}">
      <dgm:prSet/>
      <dgm:spPr/>
      <dgm:t>
        <a:bodyPr/>
        <a:lstStyle/>
        <a:p>
          <a:endParaRPr lang="fr-FR" i="0"/>
        </a:p>
      </dgm:t>
    </dgm:pt>
    <dgm:pt modelId="{010614B8-E35B-409D-BFC6-52F38AE05104}">
      <dgm:prSet phldrT="[Texte]" custT="1"/>
      <dgm:spPr/>
      <dgm:t>
        <a:bodyPr/>
        <a:lstStyle/>
        <a:p>
          <a:r>
            <a:rPr lang="fr-FR" sz="1200" b="0" i="0" dirty="0" smtClean="0"/>
            <a:t>3.3.8. Contribution  à l’évolution des procédures de traitement et de contrôle des impôts directs</a:t>
          </a:r>
          <a:endParaRPr lang="fr-FR" sz="1200" b="0" i="0" dirty="0"/>
        </a:p>
      </dgm:t>
    </dgm:pt>
    <dgm:pt modelId="{F78CE8B6-B20A-4BCE-81DF-7B88478DA428}" type="parTrans" cxnId="{C1210888-C58F-47A7-B44D-41A4FE2182A3}">
      <dgm:prSet/>
      <dgm:spPr/>
      <dgm:t>
        <a:bodyPr/>
        <a:lstStyle/>
        <a:p>
          <a:endParaRPr lang="fr-FR" i="0"/>
        </a:p>
      </dgm:t>
    </dgm:pt>
    <dgm:pt modelId="{C24E6B31-9BF4-4B42-897C-4B74C93B249A}" type="sibTrans" cxnId="{C1210888-C58F-47A7-B44D-41A4FE2182A3}">
      <dgm:prSet/>
      <dgm:spPr/>
      <dgm:t>
        <a:bodyPr/>
        <a:lstStyle/>
        <a:p>
          <a:endParaRPr lang="fr-FR" i="0"/>
        </a:p>
      </dgm:t>
    </dgm:pt>
    <dgm:pt modelId="{F1D42F2F-BBC1-480B-8FC9-75D95FADF7F8}">
      <dgm:prSet phldrT="[Texte]"/>
      <dgm:spPr/>
      <dgm:t>
        <a:bodyPr/>
        <a:lstStyle/>
        <a:p>
          <a:r>
            <a:rPr lang="fr-FR" i="0" dirty="0" smtClean="0"/>
            <a:t>P4</a:t>
          </a:r>
          <a:endParaRPr lang="fr-FR" i="0" dirty="0"/>
        </a:p>
      </dgm:t>
    </dgm:pt>
    <dgm:pt modelId="{BEE8D413-29C8-4D07-A54E-5D9584B36B6F}" type="parTrans" cxnId="{A155F13F-7079-483A-9277-681CC8226B69}">
      <dgm:prSet/>
      <dgm:spPr/>
      <dgm:t>
        <a:bodyPr/>
        <a:lstStyle/>
        <a:p>
          <a:endParaRPr lang="fr-FR" i="0"/>
        </a:p>
      </dgm:t>
    </dgm:pt>
    <dgm:pt modelId="{F45C2A42-0FCF-4AF4-95CE-022987B2CC59}" type="sibTrans" cxnId="{A155F13F-7079-483A-9277-681CC8226B69}">
      <dgm:prSet/>
      <dgm:spPr/>
      <dgm:t>
        <a:bodyPr/>
        <a:lstStyle/>
        <a:p>
          <a:endParaRPr lang="fr-FR" i="0"/>
        </a:p>
      </dgm:t>
    </dgm:pt>
    <dgm:pt modelId="{FA0F6501-32E1-45CF-AD15-0FB7863684A4}">
      <dgm:prSet phldrT="[Texte]" custT="1"/>
      <dgm:spPr/>
      <dgm:t>
        <a:bodyPr/>
        <a:lstStyle/>
        <a:p>
          <a:r>
            <a:rPr lang="fr-FR" sz="1200" b="0" i="0" dirty="0" smtClean="0"/>
            <a:t>4.4 : Contribution à la performance du processus  « Gestion des relations sociales » et la recherche de la sécurisation des opérations</a:t>
          </a:r>
          <a:endParaRPr lang="fr-FR" sz="1200" b="0" i="0" dirty="0"/>
        </a:p>
      </dgm:t>
    </dgm:pt>
    <dgm:pt modelId="{04323E83-C8FE-44C0-BD1E-B038C76FD12F}" type="parTrans" cxnId="{1D55D289-9212-4481-A21D-7CA0664AEC55}">
      <dgm:prSet/>
      <dgm:spPr/>
      <dgm:t>
        <a:bodyPr/>
        <a:lstStyle/>
        <a:p>
          <a:endParaRPr lang="fr-FR" i="0"/>
        </a:p>
      </dgm:t>
    </dgm:pt>
    <dgm:pt modelId="{4F97EB07-77B0-47E1-AE14-7C7DFC5ABE43}" type="sibTrans" cxnId="{1D55D289-9212-4481-A21D-7CA0664AEC55}">
      <dgm:prSet/>
      <dgm:spPr/>
      <dgm:t>
        <a:bodyPr/>
        <a:lstStyle/>
        <a:p>
          <a:endParaRPr lang="fr-FR" i="0"/>
        </a:p>
      </dgm:t>
    </dgm:pt>
    <dgm:pt modelId="{C4A332A0-94B3-4468-8D01-B2E42EF68E7F}">
      <dgm:prSet phldrT="[Texte]"/>
      <dgm:spPr/>
      <dgm:t>
        <a:bodyPr/>
        <a:lstStyle/>
        <a:p>
          <a:r>
            <a:rPr lang="fr-FR" i="0" dirty="0" smtClean="0"/>
            <a:t>P2</a:t>
          </a:r>
          <a:endParaRPr lang="fr-FR" i="0" dirty="0"/>
        </a:p>
      </dgm:t>
    </dgm:pt>
    <dgm:pt modelId="{9390882E-5130-41E1-8C51-509EC965E1B1}" type="parTrans" cxnId="{CE6679F1-B789-49AD-ACE4-7847D0474045}">
      <dgm:prSet/>
      <dgm:spPr/>
      <dgm:t>
        <a:bodyPr/>
        <a:lstStyle/>
        <a:p>
          <a:endParaRPr lang="fr-FR" i="0"/>
        </a:p>
      </dgm:t>
    </dgm:pt>
    <dgm:pt modelId="{3717AC1E-7B4B-4814-BE9C-A25335A4CF87}" type="sibTrans" cxnId="{CE6679F1-B789-49AD-ACE4-7847D0474045}">
      <dgm:prSet/>
      <dgm:spPr/>
      <dgm:t>
        <a:bodyPr/>
        <a:lstStyle/>
        <a:p>
          <a:endParaRPr lang="fr-FR" i="0"/>
        </a:p>
      </dgm:t>
    </dgm:pt>
    <dgm:pt modelId="{575A8DA1-512D-472F-A74F-D8BA9EF40E6A}">
      <dgm:prSet phldrT="[Texte]" custT="1"/>
      <dgm:spPr/>
      <dgm:t>
        <a:bodyPr/>
        <a:lstStyle/>
        <a:p>
          <a:r>
            <a:rPr lang="fr-FR" sz="1200" b="0" i="0" dirty="0" smtClean="0"/>
            <a:t>2.3.5. Réalisation des contrôles nécessaires dans les procédures d’inventaire – Mise à jour du dossier de révision</a:t>
          </a:r>
          <a:endParaRPr lang="fr-FR" sz="1200" b="0" i="0" dirty="0"/>
        </a:p>
      </dgm:t>
    </dgm:pt>
    <dgm:pt modelId="{8FE08D85-1AAF-4011-985A-FEFE97D57A0F}" type="parTrans" cxnId="{1735EFCA-96A9-4623-BB37-F32131BF6303}">
      <dgm:prSet/>
      <dgm:spPr/>
      <dgm:t>
        <a:bodyPr/>
        <a:lstStyle/>
        <a:p>
          <a:endParaRPr lang="fr-FR" i="0"/>
        </a:p>
      </dgm:t>
    </dgm:pt>
    <dgm:pt modelId="{0D987280-9356-45A5-8A35-7CFC057F66DC}" type="sibTrans" cxnId="{1735EFCA-96A9-4623-BB37-F32131BF6303}">
      <dgm:prSet/>
      <dgm:spPr/>
      <dgm:t>
        <a:bodyPr/>
        <a:lstStyle/>
        <a:p>
          <a:endParaRPr lang="fr-FR" i="0"/>
        </a:p>
      </dgm:t>
    </dgm:pt>
    <dgm:pt modelId="{0D942D14-8A98-4D8C-BFE4-1AC447AB55CD}">
      <dgm:prSet phldrT="[Texte]" custT="1"/>
      <dgm:spPr/>
      <dgm:t>
        <a:bodyPr/>
        <a:lstStyle/>
        <a:p>
          <a:r>
            <a:rPr lang="fr-FR" sz="1200" b="0" i="0" dirty="0" smtClean="0"/>
            <a:t>2.6.1.  Sauvegarde et archivage des documents de synthèse et des situations intermédiaires</a:t>
          </a:r>
          <a:endParaRPr lang="fr-FR" sz="1200" b="0" i="0" dirty="0"/>
        </a:p>
      </dgm:t>
    </dgm:pt>
    <dgm:pt modelId="{4F3428E1-F593-4349-A3C9-21D6823E3B27}" type="parTrans" cxnId="{74469FB7-837C-43F3-A17B-B548F9234D77}">
      <dgm:prSet/>
      <dgm:spPr/>
      <dgm:t>
        <a:bodyPr/>
        <a:lstStyle/>
        <a:p>
          <a:endParaRPr lang="fr-FR" i="0"/>
        </a:p>
      </dgm:t>
    </dgm:pt>
    <dgm:pt modelId="{354CAC58-8B3D-49D0-812B-0FA9075CEE8D}" type="sibTrans" cxnId="{74469FB7-837C-43F3-A17B-B548F9234D77}">
      <dgm:prSet/>
      <dgm:spPr/>
      <dgm:t>
        <a:bodyPr/>
        <a:lstStyle/>
        <a:p>
          <a:endParaRPr lang="fr-FR" i="0"/>
        </a:p>
      </dgm:t>
    </dgm:pt>
    <dgm:pt modelId="{1A14DD61-9877-4661-A230-59560DDF8975}">
      <dgm:prSet phldrT="[Texte]"/>
      <dgm:spPr/>
      <dgm:t>
        <a:bodyPr/>
        <a:lstStyle/>
        <a:p>
          <a:r>
            <a:rPr lang="fr-FR" i="0" dirty="0" smtClean="0"/>
            <a:t>P5</a:t>
          </a:r>
          <a:endParaRPr lang="fr-FR" i="0" dirty="0"/>
        </a:p>
      </dgm:t>
    </dgm:pt>
    <dgm:pt modelId="{46789A76-EF63-4C0A-B79F-CC3CFB981077}" type="parTrans" cxnId="{4C0E66D1-EB9A-48BC-8F77-C65533A4C513}">
      <dgm:prSet/>
      <dgm:spPr/>
      <dgm:t>
        <a:bodyPr/>
        <a:lstStyle/>
        <a:p>
          <a:endParaRPr lang="fr-FR" i="0"/>
        </a:p>
      </dgm:t>
    </dgm:pt>
    <dgm:pt modelId="{5F976063-CCB0-4716-B983-FC5344E1931B}" type="sibTrans" cxnId="{4C0E66D1-EB9A-48BC-8F77-C65533A4C513}">
      <dgm:prSet/>
      <dgm:spPr/>
      <dgm:t>
        <a:bodyPr/>
        <a:lstStyle/>
        <a:p>
          <a:endParaRPr lang="fr-FR" i="0"/>
        </a:p>
      </dgm:t>
    </dgm:pt>
    <dgm:pt modelId="{2EECBDE8-DCB8-4286-989F-3A545B093768}">
      <dgm:prSet phldrT="[Texte]" custT="1"/>
      <dgm:spPr/>
      <dgm:t>
        <a:bodyPr/>
        <a:lstStyle/>
        <a:p>
          <a:r>
            <a:rPr lang="fr-FR" sz="1200" b="0" i="0" dirty="0" smtClean="0"/>
            <a:t>5.1.1. Analyse de la décision de gestion</a:t>
          </a:r>
          <a:endParaRPr lang="fr-FR" sz="1200" b="0" i="0" dirty="0"/>
        </a:p>
      </dgm:t>
    </dgm:pt>
    <dgm:pt modelId="{76334FD5-27E8-4CB0-98F9-CC04FC1A803C}" type="parTrans" cxnId="{5A22454D-87A7-4FED-9B4A-AB2FE43F302B}">
      <dgm:prSet/>
      <dgm:spPr/>
      <dgm:t>
        <a:bodyPr/>
        <a:lstStyle/>
        <a:p>
          <a:endParaRPr lang="fr-FR" i="0"/>
        </a:p>
      </dgm:t>
    </dgm:pt>
    <dgm:pt modelId="{42DD1181-09E0-4974-96A1-DEC87DC69412}" type="sibTrans" cxnId="{5A22454D-87A7-4FED-9B4A-AB2FE43F302B}">
      <dgm:prSet/>
      <dgm:spPr/>
      <dgm:t>
        <a:bodyPr/>
        <a:lstStyle/>
        <a:p>
          <a:endParaRPr lang="fr-FR" i="0"/>
        </a:p>
      </dgm:t>
    </dgm:pt>
    <dgm:pt modelId="{CB12D0CA-E1DE-482C-A5B7-DF89062F38D9}">
      <dgm:prSet phldrT="[Texte]" custT="1"/>
      <dgm:spPr/>
      <dgm:t>
        <a:bodyPr/>
        <a:lstStyle/>
        <a:p>
          <a:r>
            <a:rPr lang="fr-FR" sz="1200" b="0" i="0" dirty="0" smtClean="0"/>
            <a:t>5.2.1. Sélection, recherche et extraction des informations pertinentes </a:t>
          </a:r>
          <a:endParaRPr lang="fr-FR" sz="1200" b="0" i="0" dirty="0"/>
        </a:p>
      </dgm:t>
    </dgm:pt>
    <dgm:pt modelId="{8A8543A9-8D90-4EA0-AE14-1C9A0015B28A}" type="parTrans" cxnId="{8409FFB8-2778-466A-9E72-B77E33D14BDA}">
      <dgm:prSet/>
      <dgm:spPr/>
      <dgm:t>
        <a:bodyPr/>
        <a:lstStyle/>
        <a:p>
          <a:endParaRPr lang="fr-FR" i="0"/>
        </a:p>
      </dgm:t>
    </dgm:pt>
    <dgm:pt modelId="{DC8B9766-B72B-42EB-861E-B4138123B22E}" type="sibTrans" cxnId="{8409FFB8-2778-466A-9E72-B77E33D14BDA}">
      <dgm:prSet/>
      <dgm:spPr/>
      <dgm:t>
        <a:bodyPr/>
        <a:lstStyle/>
        <a:p>
          <a:endParaRPr lang="fr-FR" i="0"/>
        </a:p>
      </dgm:t>
    </dgm:pt>
    <dgm:pt modelId="{C4390210-AA50-4FAB-8D46-C65222BAEF45}">
      <dgm:prSet phldrT="[Texte]" custT="1"/>
      <dgm:spPr/>
      <dgm:t>
        <a:bodyPr/>
        <a:lstStyle/>
        <a:p>
          <a:r>
            <a:rPr lang="fr-FR" sz="1200" b="0" i="0" dirty="0" smtClean="0"/>
            <a:t>5.2.3. Analyse de la démarche mise en œuvre</a:t>
          </a:r>
          <a:endParaRPr lang="fr-FR" sz="1200" b="0" i="0" dirty="0"/>
        </a:p>
      </dgm:t>
    </dgm:pt>
    <dgm:pt modelId="{E6025DE4-68B1-4D8C-8D5C-EF480DD965C4}" type="parTrans" cxnId="{16212C96-53DB-4A39-B6BE-FDD67C2A6508}">
      <dgm:prSet/>
      <dgm:spPr/>
      <dgm:t>
        <a:bodyPr/>
        <a:lstStyle/>
        <a:p>
          <a:endParaRPr lang="fr-FR" i="0"/>
        </a:p>
      </dgm:t>
    </dgm:pt>
    <dgm:pt modelId="{8AC4C4CB-23A1-47F0-8EC8-83A3455AF4A8}" type="sibTrans" cxnId="{16212C96-53DB-4A39-B6BE-FDD67C2A6508}">
      <dgm:prSet/>
      <dgm:spPr/>
      <dgm:t>
        <a:bodyPr/>
        <a:lstStyle/>
        <a:p>
          <a:endParaRPr lang="fr-FR" i="0"/>
        </a:p>
      </dgm:t>
    </dgm:pt>
    <dgm:pt modelId="{C79C1312-D722-4E78-B559-E38303C21F86}">
      <dgm:prSet phldrT="[Texte]" custT="1"/>
      <dgm:spPr/>
      <dgm:t>
        <a:bodyPr/>
        <a:lstStyle/>
        <a:p>
          <a:r>
            <a:rPr lang="fr-FR" sz="1200" b="0" i="0" dirty="0" smtClean="0"/>
            <a:t>2.6.2.  Réponse à une demande de contrôle extérieure   </a:t>
          </a:r>
          <a:endParaRPr lang="fr-FR" sz="1200" b="0" i="0" dirty="0"/>
        </a:p>
      </dgm:t>
    </dgm:pt>
    <dgm:pt modelId="{108A9606-3813-4C26-ADB3-C7140EFA2598}" type="parTrans" cxnId="{BE6B5155-97F6-4DBC-BDC6-B0F65BF0E408}">
      <dgm:prSet/>
      <dgm:spPr/>
      <dgm:t>
        <a:bodyPr/>
        <a:lstStyle/>
        <a:p>
          <a:endParaRPr lang="fr-FR"/>
        </a:p>
      </dgm:t>
    </dgm:pt>
    <dgm:pt modelId="{FD8651A0-1EFB-4467-8601-FEE6EB1C4E16}" type="sibTrans" cxnId="{BE6B5155-97F6-4DBC-BDC6-B0F65BF0E408}">
      <dgm:prSet/>
      <dgm:spPr/>
      <dgm:t>
        <a:bodyPr/>
        <a:lstStyle/>
        <a:p>
          <a:endParaRPr lang="fr-FR"/>
        </a:p>
      </dgm:t>
    </dgm:pt>
    <dgm:pt modelId="{49DA23F5-C75B-4936-8C0D-CFCCD33373E6}">
      <dgm:prSet phldrT="[Texte]" custT="1"/>
      <dgm:spPr/>
      <dgm:t>
        <a:bodyPr/>
        <a:lstStyle/>
        <a:p>
          <a:r>
            <a:rPr lang="fr-FR" sz="1200" i="0" dirty="0" smtClean="0"/>
            <a:t>3.2.2   </a:t>
          </a:r>
          <a:r>
            <a:rPr lang="fr-FR" sz="1200" i="0" dirty="0" err="1" smtClean="0"/>
            <a:t>Etablissemnt</a:t>
          </a:r>
          <a:r>
            <a:rPr lang="fr-FR" sz="1200" i="0" dirty="0" smtClean="0"/>
            <a:t>, contrôle et transmission de la déclaration de TVA (réduction acomptes)</a:t>
          </a:r>
          <a:endParaRPr lang="fr-FR" sz="1200" i="0" dirty="0"/>
        </a:p>
      </dgm:t>
    </dgm:pt>
    <dgm:pt modelId="{FD2E48BB-AC73-4140-80E0-6ECC04CC5181}" type="parTrans" cxnId="{3CCE2A2D-B9F3-43F7-8131-FC67C34267BA}">
      <dgm:prSet/>
      <dgm:spPr/>
      <dgm:t>
        <a:bodyPr/>
        <a:lstStyle/>
        <a:p>
          <a:endParaRPr lang="fr-FR"/>
        </a:p>
      </dgm:t>
    </dgm:pt>
    <dgm:pt modelId="{4F8AD03A-3A90-44CA-9FCC-FF1407D4DEA3}" type="sibTrans" cxnId="{3CCE2A2D-B9F3-43F7-8131-FC67C34267BA}">
      <dgm:prSet/>
      <dgm:spPr/>
      <dgm:t>
        <a:bodyPr/>
        <a:lstStyle/>
        <a:p>
          <a:endParaRPr lang="fr-FR"/>
        </a:p>
      </dgm:t>
    </dgm:pt>
    <dgm:pt modelId="{976FB9EE-E533-473C-8F64-43759560FF36}">
      <dgm:prSet phldrT="[Texte]" custT="1"/>
      <dgm:spPr/>
      <dgm:t>
        <a:bodyPr/>
        <a:lstStyle/>
        <a:p>
          <a:r>
            <a:rPr lang="fr-FR" sz="1200" b="0" i="0" dirty="0" smtClean="0"/>
            <a:t>3.3.6   Traitements particuliers du régime d’imposition des Très Petites Entreprises</a:t>
          </a:r>
          <a:endParaRPr lang="fr-FR" sz="1200" b="0" i="0" dirty="0"/>
        </a:p>
      </dgm:t>
    </dgm:pt>
    <dgm:pt modelId="{A0FEA5C3-67BB-4D85-BC59-7B59BDA3FD68}" type="parTrans" cxnId="{0D3B7CED-3B78-4340-9494-3FB97F6B1FAD}">
      <dgm:prSet/>
      <dgm:spPr/>
      <dgm:t>
        <a:bodyPr/>
        <a:lstStyle/>
        <a:p>
          <a:endParaRPr lang="fr-FR"/>
        </a:p>
      </dgm:t>
    </dgm:pt>
    <dgm:pt modelId="{E6C6EC60-9E70-4A91-909F-E45A5C94164D}" type="sibTrans" cxnId="{0D3B7CED-3B78-4340-9494-3FB97F6B1FAD}">
      <dgm:prSet/>
      <dgm:spPr/>
      <dgm:t>
        <a:bodyPr/>
        <a:lstStyle/>
        <a:p>
          <a:endParaRPr lang="fr-FR"/>
        </a:p>
      </dgm:t>
    </dgm:pt>
    <dgm:pt modelId="{83A834C4-A229-4B2A-B76E-76B353DFF625}" type="pres">
      <dgm:prSet presAssocID="{E5FE3DDE-C28E-4859-8197-E4F756ADBD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C3B0C11-85CB-49C6-A4A5-E7CD9DBF9002}" type="pres">
      <dgm:prSet presAssocID="{8C13189D-A557-4DC5-82FD-0F1D61644444}" presName="composite" presStyleCnt="0"/>
      <dgm:spPr/>
    </dgm:pt>
    <dgm:pt modelId="{CF855C50-6435-47F2-9EF3-367D14020767}" type="pres">
      <dgm:prSet presAssocID="{8C13189D-A557-4DC5-82FD-0F1D6164444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C1DD4B-511E-413F-986C-D7C7C65B7274}" type="pres">
      <dgm:prSet presAssocID="{8C13189D-A557-4DC5-82FD-0F1D61644444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83859C-24EB-4CA4-A9B3-BA94AE2098C9}" type="pres">
      <dgm:prSet presAssocID="{1C734604-B0B4-4DAA-8EDB-53FF106B115E}" presName="sp" presStyleCnt="0"/>
      <dgm:spPr/>
    </dgm:pt>
    <dgm:pt modelId="{22EC598F-E73D-461C-A1D3-DBF7F87E9BF3}" type="pres">
      <dgm:prSet presAssocID="{C4A332A0-94B3-4468-8D01-B2E42EF68E7F}" presName="composite" presStyleCnt="0"/>
      <dgm:spPr/>
    </dgm:pt>
    <dgm:pt modelId="{A7B998D4-DCD4-4E47-A66E-4FF91253A00F}" type="pres">
      <dgm:prSet presAssocID="{C4A332A0-94B3-4468-8D01-B2E42EF68E7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3575D3-A72E-4EF8-BEF4-BDAD8E2E356A}" type="pres">
      <dgm:prSet presAssocID="{C4A332A0-94B3-4468-8D01-B2E42EF68E7F}" presName="descendantText" presStyleLbl="alignAcc1" presStyleIdx="1" presStyleCnt="5" custScaleY="1454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E3F1BC-3779-49BF-A1B3-BC3B7DE87047}" type="pres">
      <dgm:prSet presAssocID="{3717AC1E-7B4B-4814-BE9C-A25335A4CF87}" presName="sp" presStyleCnt="0"/>
      <dgm:spPr/>
    </dgm:pt>
    <dgm:pt modelId="{DFFB91EE-D9DA-43A9-B726-B77947549F46}" type="pres">
      <dgm:prSet presAssocID="{AFF38688-3687-478D-8DB5-9D968087FACB}" presName="composite" presStyleCnt="0"/>
      <dgm:spPr/>
    </dgm:pt>
    <dgm:pt modelId="{D9F954AE-3259-4FE2-8BB0-7A88BF8B66E6}" type="pres">
      <dgm:prSet presAssocID="{AFF38688-3687-478D-8DB5-9D968087FAC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7AA5D3-B0BC-4129-B4CD-31CE1673BAF8}" type="pres">
      <dgm:prSet presAssocID="{AFF38688-3687-478D-8DB5-9D968087FACB}" presName="descendantText" presStyleLbl="alignAcc1" presStyleIdx="2" presStyleCnt="5" custLinFactNeighborX="0" custLinFactNeighborY="-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EE6546-3470-46ED-8422-3BB5E6C0AD88}" type="pres">
      <dgm:prSet presAssocID="{4E35B283-23F2-4D98-977F-DB17A6C6216B}" presName="sp" presStyleCnt="0"/>
      <dgm:spPr/>
    </dgm:pt>
    <dgm:pt modelId="{10C1B9DC-AC96-44D6-A216-6E6E8E0EE460}" type="pres">
      <dgm:prSet presAssocID="{F1D42F2F-BBC1-480B-8FC9-75D95FADF7F8}" presName="composite" presStyleCnt="0"/>
      <dgm:spPr/>
    </dgm:pt>
    <dgm:pt modelId="{6B9DC325-C542-484B-A00E-1325242539A7}" type="pres">
      <dgm:prSet presAssocID="{F1D42F2F-BBC1-480B-8FC9-75D95FADF7F8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158AF7-131E-4CB5-A5F9-39B06CFDBDAD}" type="pres">
      <dgm:prSet presAssocID="{F1D42F2F-BBC1-480B-8FC9-75D95FADF7F8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D80E97-3B7F-4C85-92FA-937684A6B70C}" type="pres">
      <dgm:prSet presAssocID="{F45C2A42-0FCF-4AF4-95CE-022987B2CC59}" presName="sp" presStyleCnt="0"/>
      <dgm:spPr/>
    </dgm:pt>
    <dgm:pt modelId="{A36F10B4-A1FB-419D-A188-B892DCF2848C}" type="pres">
      <dgm:prSet presAssocID="{1A14DD61-9877-4661-A230-59560DDF8975}" presName="composite" presStyleCnt="0"/>
      <dgm:spPr/>
    </dgm:pt>
    <dgm:pt modelId="{24ED9E04-2441-44BA-A21A-C6852AF63D90}" type="pres">
      <dgm:prSet presAssocID="{1A14DD61-9877-4661-A230-59560DDF897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D9638E-4386-4D29-A656-B4401B7EE0A2}" type="pres">
      <dgm:prSet presAssocID="{1A14DD61-9877-4661-A230-59560DDF897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DC3A658-F4DA-4FC4-9E16-A7131640F4C8}" type="presOf" srcId="{C79C1312-D722-4E78-B559-E38303C21F86}" destId="{1B3575D3-A72E-4EF8-BEF4-BDAD8E2E356A}" srcOrd="0" destOrd="2" presId="urn:microsoft.com/office/officeart/2005/8/layout/chevron2"/>
    <dgm:cxn modelId="{BE6B5155-97F6-4DBC-BDC6-B0F65BF0E408}" srcId="{C4A332A0-94B3-4468-8D01-B2E42EF68E7F}" destId="{C79C1312-D722-4E78-B559-E38303C21F86}" srcOrd="2" destOrd="0" parTransId="{108A9606-3813-4C26-ADB3-C7140EFA2598}" sibTransId="{FD8651A0-1EFB-4467-8601-FEE6EB1C4E16}"/>
    <dgm:cxn modelId="{0291400A-6650-449B-8D52-52BA13B8FAF7}" type="presOf" srcId="{34F40630-6633-4E3B-B95A-C6AFF696B263}" destId="{527AA5D3-B0BC-4129-B4CD-31CE1673BAF8}" srcOrd="0" destOrd="1" presId="urn:microsoft.com/office/officeart/2005/8/layout/chevron2"/>
    <dgm:cxn modelId="{4C0E66D1-EB9A-48BC-8F77-C65533A4C513}" srcId="{E5FE3DDE-C28E-4859-8197-E4F756ADBD50}" destId="{1A14DD61-9877-4661-A230-59560DDF8975}" srcOrd="4" destOrd="0" parTransId="{46789A76-EF63-4C0A-B79F-CC3CFB981077}" sibTransId="{5F976063-CCB0-4716-B983-FC5344E1931B}"/>
    <dgm:cxn modelId="{A27005B1-5E69-4D7B-84F3-CE4F0272F946}" type="presOf" srcId="{976FB9EE-E533-473C-8F64-43759560FF36}" destId="{527AA5D3-B0BC-4129-B4CD-31CE1673BAF8}" srcOrd="0" destOrd="2" presId="urn:microsoft.com/office/officeart/2005/8/layout/chevron2"/>
    <dgm:cxn modelId="{3CCE2A2D-B9F3-43F7-8131-FC67C34267BA}" srcId="{AFF38688-3687-478D-8DB5-9D968087FACB}" destId="{49DA23F5-C75B-4936-8C0D-CFCCD33373E6}" srcOrd="0" destOrd="0" parTransId="{FD2E48BB-AC73-4140-80E0-6ECC04CC5181}" sibTransId="{4F8AD03A-3A90-44CA-9FCC-FF1407D4DEA3}"/>
    <dgm:cxn modelId="{C1210888-C58F-47A7-B44D-41A4FE2182A3}" srcId="{AFF38688-3687-478D-8DB5-9D968087FACB}" destId="{010614B8-E35B-409D-BFC6-52F38AE05104}" srcOrd="3" destOrd="0" parTransId="{F78CE8B6-B20A-4BCE-81DF-7B88478DA428}" sibTransId="{C24E6B31-9BF4-4B42-897C-4B74C93B249A}"/>
    <dgm:cxn modelId="{16212C96-53DB-4A39-B6BE-FDD67C2A6508}" srcId="{1A14DD61-9877-4661-A230-59560DDF8975}" destId="{C4390210-AA50-4FAB-8D46-C65222BAEF45}" srcOrd="2" destOrd="0" parTransId="{E6025DE4-68B1-4D8C-8D5C-EF480DD965C4}" sibTransId="{8AC4C4CB-23A1-47F0-8EC8-83A3455AF4A8}"/>
    <dgm:cxn modelId="{A009E89E-BBB1-44A6-B018-706EF2018F7C}" type="presOf" srcId="{49DA23F5-C75B-4936-8C0D-CFCCD33373E6}" destId="{527AA5D3-B0BC-4129-B4CD-31CE1673BAF8}" srcOrd="0" destOrd="0" presId="urn:microsoft.com/office/officeart/2005/8/layout/chevron2"/>
    <dgm:cxn modelId="{81EA15BF-B042-46B1-B40E-C1725CE58D6B}" srcId="{8C13189D-A557-4DC5-82FD-0F1D61644444}" destId="{A699CBE4-6A7A-4019-A65C-7B49951AEE66}" srcOrd="0" destOrd="0" parTransId="{8160E970-2440-4AF0-8E42-FFDBA61A0124}" sibTransId="{297DC0B9-0CDC-4728-9954-B770BD0232B4}"/>
    <dgm:cxn modelId="{5F2C382A-4654-4E79-A74B-5B4992C9790E}" type="presOf" srcId="{C4A332A0-94B3-4468-8D01-B2E42EF68E7F}" destId="{A7B998D4-DCD4-4E47-A66E-4FF91253A00F}" srcOrd="0" destOrd="0" presId="urn:microsoft.com/office/officeart/2005/8/layout/chevron2"/>
    <dgm:cxn modelId="{74469FB7-837C-43F3-A17B-B548F9234D77}" srcId="{C4A332A0-94B3-4468-8D01-B2E42EF68E7F}" destId="{0D942D14-8A98-4D8C-BFE4-1AC447AB55CD}" srcOrd="1" destOrd="0" parTransId="{4F3428E1-F593-4349-A3C9-21D6823E3B27}" sibTransId="{354CAC58-8B3D-49D0-812B-0FA9075CEE8D}"/>
    <dgm:cxn modelId="{1E031D8F-46EE-4B6C-AE70-A0B92FE3A282}" type="presOf" srcId="{2EECBDE8-DCB8-4286-989F-3A545B093768}" destId="{CDD9638E-4386-4D29-A656-B4401B7EE0A2}" srcOrd="0" destOrd="0" presId="urn:microsoft.com/office/officeart/2005/8/layout/chevron2"/>
    <dgm:cxn modelId="{1735EFCA-96A9-4623-BB37-F32131BF6303}" srcId="{C4A332A0-94B3-4468-8D01-B2E42EF68E7F}" destId="{575A8DA1-512D-472F-A74F-D8BA9EF40E6A}" srcOrd="0" destOrd="0" parTransId="{8FE08D85-1AAF-4011-985A-FEFE97D57A0F}" sibTransId="{0D987280-9356-45A5-8A35-7CFC057F66DC}"/>
    <dgm:cxn modelId="{A155F13F-7079-483A-9277-681CC8226B69}" srcId="{E5FE3DDE-C28E-4859-8197-E4F756ADBD50}" destId="{F1D42F2F-BBC1-480B-8FC9-75D95FADF7F8}" srcOrd="3" destOrd="0" parTransId="{BEE8D413-29C8-4D07-A54E-5D9584B36B6F}" sibTransId="{F45C2A42-0FCF-4AF4-95CE-022987B2CC59}"/>
    <dgm:cxn modelId="{0DF6CDD3-35F3-4F3B-AE0E-1ABF45813F39}" type="presOf" srcId="{CB12D0CA-E1DE-482C-A5B7-DF89062F38D9}" destId="{CDD9638E-4386-4D29-A656-B4401B7EE0A2}" srcOrd="0" destOrd="1" presId="urn:microsoft.com/office/officeart/2005/8/layout/chevron2"/>
    <dgm:cxn modelId="{AE18A9C6-FC81-4FB5-B711-39EE4C7CFD50}" type="presOf" srcId="{FA0F6501-32E1-45CF-AD15-0FB7863684A4}" destId="{8F158AF7-131E-4CB5-A5F9-39B06CFDBDAD}" srcOrd="0" destOrd="0" presId="urn:microsoft.com/office/officeart/2005/8/layout/chevron2"/>
    <dgm:cxn modelId="{5A22454D-87A7-4FED-9B4A-AB2FE43F302B}" srcId="{1A14DD61-9877-4661-A230-59560DDF8975}" destId="{2EECBDE8-DCB8-4286-989F-3A545B093768}" srcOrd="0" destOrd="0" parTransId="{76334FD5-27E8-4CB0-98F9-CC04FC1A803C}" sibTransId="{42DD1181-09E0-4974-96A1-DEC87DC69412}"/>
    <dgm:cxn modelId="{55A5B845-3E07-4A03-8557-15DA067280BE}" type="presOf" srcId="{575A8DA1-512D-472F-A74F-D8BA9EF40E6A}" destId="{1B3575D3-A72E-4EF8-BEF4-BDAD8E2E356A}" srcOrd="0" destOrd="0" presId="urn:microsoft.com/office/officeart/2005/8/layout/chevron2"/>
    <dgm:cxn modelId="{92AF086D-4BB8-45FB-9515-518855304733}" srcId="{E5FE3DDE-C28E-4859-8197-E4F756ADBD50}" destId="{AFF38688-3687-478D-8DB5-9D968087FACB}" srcOrd="2" destOrd="0" parTransId="{DE59E6E5-A25F-4FFC-B15C-56ADD5EC8B1F}" sibTransId="{4E35B283-23F2-4D98-977F-DB17A6C6216B}"/>
    <dgm:cxn modelId="{57D8642F-64EB-4083-80BE-E2DCC993DAE7}" srcId="{C4A332A0-94B3-4468-8D01-B2E42EF68E7F}" destId="{850C9ED9-F42A-4A22-8B83-C5C9D055083A}" srcOrd="3" destOrd="0" parTransId="{8784302F-E7CF-4CE0-80F9-5764C7E5BD10}" sibTransId="{E1B41442-1898-4DC7-8474-F685729DE189}"/>
    <dgm:cxn modelId="{580F72F7-9FA2-46B8-AAF1-2F992BD34323}" type="presOf" srcId="{E5FE3DDE-C28E-4859-8197-E4F756ADBD50}" destId="{83A834C4-A229-4B2A-B76E-76B353DFF625}" srcOrd="0" destOrd="0" presId="urn:microsoft.com/office/officeart/2005/8/layout/chevron2"/>
    <dgm:cxn modelId="{E7942AF1-811C-4797-9987-31705C303381}" srcId="{E5FE3DDE-C28E-4859-8197-E4F756ADBD50}" destId="{8C13189D-A557-4DC5-82FD-0F1D61644444}" srcOrd="0" destOrd="0" parTransId="{B12B88BB-4F29-4C93-94D8-D51A2D1ADCE5}" sibTransId="{1C734604-B0B4-4DAA-8EDB-53FF106B115E}"/>
    <dgm:cxn modelId="{0D3B7CED-3B78-4340-9494-3FB97F6B1FAD}" srcId="{AFF38688-3687-478D-8DB5-9D968087FACB}" destId="{976FB9EE-E533-473C-8F64-43759560FF36}" srcOrd="2" destOrd="0" parTransId="{A0FEA5C3-67BB-4D85-BC59-7B59BDA3FD68}" sibTransId="{E6C6EC60-9E70-4A91-909F-E45A5C94164D}"/>
    <dgm:cxn modelId="{3384E1FF-4E77-485C-922B-7D4E8D47A8FB}" type="presOf" srcId="{1A14DD61-9877-4661-A230-59560DDF8975}" destId="{24ED9E04-2441-44BA-A21A-C6852AF63D90}" srcOrd="0" destOrd="0" presId="urn:microsoft.com/office/officeart/2005/8/layout/chevron2"/>
    <dgm:cxn modelId="{DA36B8EA-6DC7-4371-8B56-C70FA6EA55E8}" srcId="{AFF38688-3687-478D-8DB5-9D968087FACB}" destId="{34F40630-6633-4E3B-B95A-C6AFF696B263}" srcOrd="1" destOrd="0" parTransId="{E040354E-8BB0-4C48-BA5D-7BFF0220DB4A}" sibTransId="{75A8F1AF-E96D-415A-9873-44C623D01CDF}"/>
    <dgm:cxn modelId="{823979F9-A0FF-4E04-8ADB-8DE548CB8E4B}" type="presOf" srcId="{F1D42F2F-BBC1-480B-8FC9-75D95FADF7F8}" destId="{6B9DC325-C542-484B-A00E-1325242539A7}" srcOrd="0" destOrd="0" presId="urn:microsoft.com/office/officeart/2005/8/layout/chevron2"/>
    <dgm:cxn modelId="{CE6679F1-B789-49AD-ACE4-7847D0474045}" srcId="{E5FE3DDE-C28E-4859-8197-E4F756ADBD50}" destId="{C4A332A0-94B3-4468-8D01-B2E42EF68E7F}" srcOrd="1" destOrd="0" parTransId="{9390882E-5130-41E1-8C51-509EC965E1B1}" sibTransId="{3717AC1E-7B4B-4814-BE9C-A25335A4CF87}"/>
    <dgm:cxn modelId="{8409FFB8-2778-466A-9E72-B77E33D14BDA}" srcId="{1A14DD61-9877-4661-A230-59560DDF8975}" destId="{CB12D0CA-E1DE-482C-A5B7-DF89062F38D9}" srcOrd="1" destOrd="0" parTransId="{8A8543A9-8D90-4EA0-AE14-1C9A0015B28A}" sibTransId="{DC8B9766-B72B-42EB-861E-B4138123B22E}"/>
    <dgm:cxn modelId="{BD83BCAC-A1F4-48F6-B0EA-38FE59E9EB8F}" type="presOf" srcId="{010614B8-E35B-409D-BFC6-52F38AE05104}" destId="{527AA5D3-B0BC-4129-B4CD-31CE1673BAF8}" srcOrd="0" destOrd="3" presId="urn:microsoft.com/office/officeart/2005/8/layout/chevron2"/>
    <dgm:cxn modelId="{E205668B-B852-4D7B-AA7F-BFBCBD699A06}" type="presOf" srcId="{0D942D14-8A98-4D8C-BFE4-1AC447AB55CD}" destId="{1B3575D3-A72E-4EF8-BEF4-BDAD8E2E356A}" srcOrd="0" destOrd="1" presId="urn:microsoft.com/office/officeart/2005/8/layout/chevron2"/>
    <dgm:cxn modelId="{8D362B5E-77DD-42C5-BEC7-2E765BE01989}" type="presOf" srcId="{850C9ED9-F42A-4A22-8B83-C5C9D055083A}" destId="{1B3575D3-A72E-4EF8-BEF4-BDAD8E2E356A}" srcOrd="0" destOrd="3" presId="urn:microsoft.com/office/officeart/2005/8/layout/chevron2"/>
    <dgm:cxn modelId="{AC34590A-35E2-4C34-B1E1-9598D9940DDF}" type="presOf" srcId="{8C13189D-A557-4DC5-82FD-0F1D61644444}" destId="{CF855C50-6435-47F2-9EF3-367D14020767}" srcOrd="0" destOrd="0" presId="urn:microsoft.com/office/officeart/2005/8/layout/chevron2"/>
    <dgm:cxn modelId="{612ED426-9997-411A-89CF-EA5C49547087}" type="presOf" srcId="{AFF38688-3687-478D-8DB5-9D968087FACB}" destId="{D9F954AE-3259-4FE2-8BB0-7A88BF8B66E6}" srcOrd="0" destOrd="0" presId="urn:microsoft.com/office/officeart/2005/8/layout/chevron2"/>
    <dgm:cxn modelId="{EB4993E0-F715-4FE9-88CC-BDFBB0C6C72E}" type="presOf" srcId="{A699CBE4-6A7A-4019-A65C-7B49951AEE66}" destId="{E6C1DD4B-511E-413F-986C-D7C7C65B7274}" srcOrd="0" destOrd="0" presId="urn:microsoft.com/office/officeart/2005/8/layout/chevron2"/>
    <dgm:cxn modelId="{8C280A13-796D-4488-B948-2FC55CDA8B68}" type="presOf" srcId="{C4390210-AA50-4FAB-8D46-C65222BAEF45}" destId="{CDD9638E-4386-4D29-A656-B4401B7EE0A2}" srcOrd="0" destOrd="2" presId="urn:microsoft.com/office/officeart/2005/8/layout/chevron2"/>
    <dgm:cxn modelId="{1D55D289-9212-4481-A21D-7CA0664AEC55}" srcId="{F1D42F2F-BBC1-480B-8FC9-75D95FADF7F8}" destId="{FA0F6501-32E1-45CF-AD15-0FB7863684A4}" srcOrd="0" destOrd="0" parTransId="{04323E83-C8FE-44C0-BD1E-B038C76FD12F}" sibTransId="{4F97EB07-77B0-47E1-AE14-7C7DFC5ABE43}"/>
    <dgm:cxn modelId="{B6996CF3-9B82-446A-B8F6-54676618D0C5}" type="presParOf" srcId="{83A834C4-A229-4B2A-B76E-76B353DFF625}" destId="{DC3B0C11-85CB-49C6-A4A5-E7CD9DBF9002}" srcOrd="0" destOrd="0" presId="urn:microsoft.com/office/officeart/2005/8/layout/chevron2"/>
    <dgm:cxn modelId="{42A1C4FD-F33A-455E-8DAA-F48B79FE763C}" type="presParOf" srcId="{DC3B0C11-85CB-49C6-A4A5-E7CD9DBF9002}" destId="{CF855C50-6435-47F2-9EF3-367D14020767}" srcOrd="0" destOrd="0" presId="urn:microsoft.com/office/officeart/2005/8/layout/chevron2"/>
    <dgm:cxn modelId="{69D9A9AB-8453-42BF-B89F-CB64E1E68FE8}" type="presParOf" srcId="{DC3B0C11-85CB-49C6-A4A5-E7CD9DBF9002}" destId="{E6C1DD4B-511E-413F-986C-D7C7C65B7274}" srcOrd="1" destOrd="0" presId="urn:microsoft.com/office/officeart/2005/8/layout/chevron2"/>
    <dgm:cxn modelId="{B33A40AE-6B2E-49D6-9752-B893E80A3AE1}" type="presParOf" srcId="{83A834C4-A229-4B2A-B76E-76B353DFF625}" destId="{AA83859C-24EB-4CA4-A9B3-BA94AE2098C9}" srcOrd="1" destOrd="0" presId="urn:microsoft.com/office/officeart/2005/8/layout/chevron2"/>
    <dgm:cxn modelId="{9B901DDE-018A-413A-BB81-1E3B6EA98E29}" type="presParOf" srcId="{83A834C4-A229-4B2A-B76E-76B353DFF625}" destId="{22EC598F-E73D-461C-A1D3-DBF7F87E9BF3}" srcOrd="2" destOrd="0" presId="urn:microsoft.com/office/officeart/2005/8/layout/chevron2"/>
    <dgm:cxn modelId="{09616FBE-8307-4608-BF3E-7B720EAA92FE}" type="presParOf" srcId="{22EC598F-E73D-461C-A1D3-DBF7F87E9BF3}" destId="{A7B998D4-DCD4-4E47-A66E-4FF91253A00F}" srcOrd="0" destOrd="0" presId="urn:microsoft.com/office/officeart/2005/8/layout/chevron2"/>
    <dgm:cxn modelId="{44E06AF7-8090-4EE4-BF23-7A8706D9CEC2}" type="presParOf" srcId="{22EC598F-E73D-461C-A1D3-DBF7F87E9BF3}" destId="{1B3575D3-A72E-4EF8-BEF4-BDAD8E2E356A}" srcOrd="1" destOrd="0" presId="urn:microsoft.com/office/officeart/2005/8/layout/chevron2"/>
    <dgm:cxn modelId="{41C924AE-3091-49F7-A57D-199C3950FC68}" type="presParOf" srcId="{83A834C4-A229-4B2A-B76E-76B353DFF625}" destId="{35E3F1BC-3779-49BF-A1B3-BC3B7DE87047}" srcOrd="3" destOrd="0" presId="urn:microsoft.com/office/officeart/2005/8/layout/chevron2"/>
    <dgm:cxn modelId="{6F3B645E-D413-4260-99F8-38C937DB92B3}" type="presParOf" srcId="{83A834C4-A229-4B2A-B76E-76B353DFF625}" destId="{DFFB91EE-D9DA-43A9-B726-B77947549F46}" srcOrd="4" destOrd="0" presId="urn:microsoft.com/office/officeart/2005/8/layout/chevron2"/>
    <dgm:cxn modelId="{1FD77070-A1E4-4318-B7DC-8C29A5B78381}" type="presParOf" srcId="{DFFB91EE-D9DA-43A9-B726-B77947549F46}" destId="{D9F954AE-3259-4FE2-8BB0-7A88BF8B66E6}" srcOrd="0" destOrd="0" presId="urn:microsoft.com/office/officeart/2005/8/layout/chevron2"/>
    <dgm:cxn modelId="{0D412E14-0CAC-44CB-A61F-37B5A6C1AE7E}" type="presParOf" srcId="{DFFB91EE-D9DA-43A9-B726-B77947549F46}" destId="{527AA5D3-B0BC-4129-B4CD-31CE1673BAF8}" srcOrd="1" destOrd="0" presId="urn:microsoft.com/office/officeart/2005/8/layout/chevron2"/>
    <dgm:cxn modelId="{FB34CBBE-F178-48D7-AB91-4A096A7E705D}" type="presParOf" srcId="{83A834C4-A229-4B2A-B76E-76B353DFF625}" destId="{CCEE6546-3470-46ED-8422-3BB5E6C0AD88}" srcOrd="5" destOrd="0" presId="urn:microsoft.com/office/officeart/2005/8/layout/chevron2"/>
    <dgm:cxn modelId="{A22A1912-BC2D-4720-A9C1-EA66AC853798}" type="presParOf" srcId="{83A834C4-A229-4B2A-B76E-76B353DFF625}" destId="{10C1B9DC-AC96-44D6-A216-6E6E8E0EE460}" srcOrd="6" destOrd="0" presId="urn:microsoft.com/office/officeart/2005/8/layout/chevron2"/>
    <dgm:cxn modelId="{8DF4C575-16E8-4F09-AAB1-F7031188408D}" type="presParOf" srcId="{10C1B9DC-AC96-44D6-A216-6E6E8E0EE460}" destId="{6B9DC325-C542-484B-A00E-1325242539A7}" srcOrd="0" destOrd="0" presId="urn:microsoft.com/office/officeart/2005/8/layout/chevron2"/>
    <dgm:cxn modelId="{CF717A20-72CD-4BC4-BDA9-D89DB8EE2639}" type="presParOf" srcId="{10C1B9DC-AC96-44D6-A216-6E6E8E0EE460}" destId="{8F158AF7-131E-4CB5-A5F9-39B06CFDBDAD}" srcOrd="1" destOrd="0" presId="urn:microsoft.com/office/officeart/2005/8/layout/chevron2"/>
    <dgm:cxn modelId="{2A5C44D8-6E80-45A9-92A3-51B10E8F3777}" type="presParOf" srcId="{83A834C4-A229-4B2A-B76E-76B353DFF625}" destId="{C2D80E97-3B7F-4C85-92FA-937684A6B70C}" srcOrd="7" destOrd="0" presId="urn:microsoft.com/office/officeart/2005/8/layout/chevron2"/>
    <dgm:cxn modelId="{C2ED7C65-D21F-4FCD-B688-6EF216F96125}" type="presParOf" srcId="{83A834C4-A229-4B2A-B76E-76B353DFF625}" destId="{A36F10B4-A1FB-419D-A188-B892DCF2848C}" srcOrd="8" destOrd="0" presId="urn:microsoft.com/office/officeart/2005/8/layout/chevron2"/>
    <dgm:cxn modelId="{DFF6854B-4250-45C2-878F-F6ED63065E8D}" type="presParOf" srcId="{A36F10B4-A1FB-419D-A188-B892DCF2848C}" destId="{24ED9E04-2441-44BA-A21A-C6852AF63D90}" srcOrd="0" destOrd="0" presId="urn:microsoft.com/office/officeart/2005/8/layout/chevron2"/>
    <dgm:cxn modelId="{4DDC1C85-0255-41C1-A90C-B13C3950BC46}" type="presParOf" srcId="{A36F10B4-A1FB-419D-A188-B892DCF2848C}" destId="{CDD9638E-4386-4D29-A656-B4401B7EE0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005C38-CFF8-4234-AB07-1F5002B7EE6E}" type="doc">
      <dgm:prSet loTypeId="urn:microsoft.com/office/officeart/2005/8/layout/arrow3" loCatId="relationship" qsTypeId="urn:microsoft.com/office/officeart/2005/8/quickstyle/simple1#14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4D9E3DC6-35CC-4A6E-B274-8C1B05769778}">
      <dgm:prSet phldrT="[Texte]"/>
      <dgm:spPr/>
      <dgm:t>
        <a:bodyPr/>
        <a:lstStyle/>
        <a:p>
          <a:r>
            <a:rPr lang="fr-FR" dirty="0" smtClean="0"/>
            <a:t>Isolement de P7</a:t>
          </a:r>
          <a:endParaRPr lang="fr-FR" dirty="0"/>
        </a:p>
      </dgm:t>
    </dgm:pt>
    <dgm:pt modelId="{80080E30-F89D-42B8-9BB4-73B8D5BC917D}" type="parTrans" cxnId="{12BA2801-60F7-44E2-987B-DE61FBA67F2A}">
      <dgm:prSet/>
      <dgm:spPr/>
      <dgm:t>
        <a:bodyPr/>
        <a:lstStyle/>
        <a:p>
          <a:endParaRPr lang="fr-FR"/>
        </a:p>
      </dgm:t>
    </dgm:pt>
    <dgm:pt modelId="{D38B65DE-E9A3-46CC-B3CD-7E81934E4FDE}" type="sibTrans" cxnId="{12BA2801-60F7-44E2-987B-DE61FBA67F2A}">
      <dgm:prSet/>
      <dgm:spPr/>
      <dgm:t>
        <a:bodyPr/>
        <a:lstStyle/>
        <a:p>
          <a:endParaRPr lang="fr-FR"/>
        </a:p>
      </dgm:t>
    </dgm:pt>
    <dgm:pt modelId="{B9803D24-20D0-41AC-AC46-B258E943ECDE}">
      <dgm:prSet phldrT="[Texte]"/>
      <dgm:spPr/>
      <dgm:t>
        <a:bodyPr/>
        <a:lstStyle/>
        <a:p>
          <a:r>
            <a:rPr lang="fr-FR" dirty="0" smtClean="0"/>
            <a:t>Dilution de P7</a:t>
          </a:r>
          <a:endParaRPr lang="fr-FR" dirty="0"/>
        </a:p>
      </dgm:t>
    </dgm:pt>
    <dgm:pt modelId="{B360B4E6-934B-4343-B3EF-4CB61037FA6B}" type="parTrans" cxnId="{E0FFFD30-7B4F-4754-BAAD-8ABA9A75AA9E}">
      <dgm:prSet/>
      <dgm:spPr/>
      <dgm:t>
        <a:bodyPr/>
        <a:lstStyle/>
        <a:p>
          <a:endParaRPr lang="fr-FR"/>
        </a:p>
      </dgm:t>
    </dgm:pt>
    <dgm:pt modelId="{3CC41DEE-52D8-4B25-AD2B-561444AFFB7A}" type="sibTrans" cxnId="{E0FFFD30-7B4F-4754-BAAD-8ABA9A75AA9E}">
      <dgm:prSet/>
      <dgm:spPr/>
      <dgm:t>
        <a:bodyPr/>
        <a:lstStyle/>
        <a:p>
          <a:endParaRPr lang="fr-FR"/>
        </a:p>
      </dgm:t>
    </dgm:pt>
    <dgm:pt modelId="{DACCCA6A-81CF-4506-85C5-8F61A9AB83ED}" type="pres">
      <dgm:prSet presAssocID="{A6005C38-CFF8-4234-AB07-1F5002B7EE6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1A4B4D3-04E5-41FF-A5EF-6B4B0FD28A3C}" type="pres">
      <dgm:prSet presAssocID="{A6005C38-CFF8-4234-AB07-1F5002B7EE6E}" presName="divider" presStyleLbl="fgShp" presStyleIdx="0" presStyleCnt="1"/>
      <dgm:spPr/>
    </dgm:pt>
    <dgm:pt modelId="{8615F6F6-D2DD-4864-8091-216E34F3CC4E}" type="pres">
      <dgm:prSet presAssocID="{4D9E3DC6-35CC-4A6E-B274-8C1B05769778}" presName="downArrow" presStyleLbl="node1" presStyleIdx="0" presStyleCnt="2"/>
      <dgm:spPr/>
    </dgm:pt>
    <dgm:pt modelId="{0CACCDC7-9B7F-4DE5-8D84-E8B44DBBABDB}" type="pres">
      <dgm:prSet presAssocID="{4D9E3DC6-35CC-4A6E-B274-8C1B05769778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768F89-00BA-41F4-B6BE-8AD728ECBDF4}" type="pres">
      <dgm:prSet presAssocID="{B9803D24-20D0-41AC-AC46-B258E943ECDE}" presName="upArrow" presStyleLbl="node1" presStyleIdx="1" presStyleCnt="2"/>
      <dgm:spPr/>
    </dgm:pt>
    <dgm:pt modelId="{E5468D8F-4171-4A81-BF10-D70F39667D8F}" type="pres">
      <dgm:prSet presAssocID="{B9803D24-20D0-41AC-AC46-B258E943ECDE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99B0CF7-C897-4B64-AD38-1ECF44FE20AC}" type="presOf" srcId="{B9803D24-20D0-41AC-AC46-B258E943ECDE}" destId="{E5468D8F-4171-4A81-BF10-D70F39667D8F}" srcOrd="0" destOrd="0" presId="urn:microsoft.com/office/officeart/2005/8/layout/arrow3"/>
    <dgm:cxn modelId="{41A333A2-ABE6-4A60-AD93-5B33ABC90634}" type="presOf" srcId="{A6005C38-CFF8-4234-AB07-1F5002B7EE6E}" destId="{DACCCA6A-81CF-4506-85C5-8F61A9AB83ED}" srcOrd="0" destOrd="0" presId="urn:microsoft.com/office/officeart/2005/8/layout/arrow3"/>
    <dgm:cxn modelId="{E0FFFD30-7B4F-4754-BAAD-8ABA9A75AA9E}" srcId="{A6005C38-CFF8-4234-AB07-1F5002B7EE6E}" destId="{B9803D24-20D0-41AC-AC46-B258E943ECDE}" srcOrd="1" destOrd="0" parTransId="{B360B4E6-934B-4343-B3EF-4CB61037FA6B}" sibTransId="{3CC41DEE-52D8-4B25-AD2B-561444AFFB7A}"/>
    <dgm:cxn modelId="{B2A8A15C-C84F-477F-A7D2-29A49BB77FB1}" type="presOf" srcId="{4D9E3DC6-35CC-4A6E-B274-8C1B05769778}" destId="{0CACCDC7-9B7F-4DE5-8D84-E8B44DBBABDB}" srcOrd="0" destOrd="0" presId="urn:microsoft.com/office/officeart/2005/8/layout/arrow3"/>
    <dgm:cxn modelId="{12BA2801-60F7-44E2-987B-DE61FBA67F2A}" srcId="{A6005C38-CFF8-4234-AB07-1F5002B7EE6E}" destId="{4D9E3DC6-35CC-4A6E-B274-8C1B05769778}" srcOrd="0" destOrd="0" parTransId="{80080E30-F89D-42B8-9BB4-73B8D5BC917D}" sibTransId="{D38B65DE-E9A3-46CC-B3CD-7E81934E4FDE}"/>
    <dgm:cxn modelId="{473CBA4B-819B-477A-824C-EEA7972876F5}" type="presParOf" srcId="{DACCCA6A-81CF-4506-85C5-8F61A9AB83ED}" destId="{11A4B4D3-04E5-41FF-A5EF-6B4B0FD28A3C}" srcOrd="0" destOrd="0" presId="urn:microsoft.com/office/officeart/2005/8/layout/arrow3"/>
    <dgm:cxn modelId="{9308FA4B-F024-4E97-B2A6-9E0089A6C894}" type="presParOf" srcId="{DACCCA6A-81CF-4506-85C5-8F61A9AB83ED}" destId="{8615F6F6-D2DD-4864-8091-216E34F3CC4E}" srcOrd="1" destOrd="0" presId="urn:microsoft.com/office/officeart/2005/8/layout/arrow3"/>
    <dgm:cxn modelId="{C08B36E0-F617-4B62-9709-AAFEC13E255B}" type="presParOf" srcId="{DACCCA6A-81CF-4506-85C5-8F61A9AB83ED}" destId="{0CACCDC7-9B7F-4DE5-8D84-E8B44DBBABDB}" srcOrd="2" destOrd="0" presId="urn:microsoft.com/office/officeart/2005/8/layout/arrow3"/>
    <dgm:cxn modelId="{0D4EC100-E8E8-45AA-8F30-F79817E1096F}" type="presParOf" srcId="{DACCCA6A-81CF-4506-85C5-8F61A9AB83ED}" destId="{E9768F89-00BA-41F4-B6BE-8AD728ECBDF4}" srcOrd="3" destOrd="0" presId="urn:microsoft.com/office/officeart/2005/8/layout/arrow3"/>
    <dgm:cxn modelId="{5D115215-E73D-48DF-8BB0-661EF2C4CDA9}" type="presParOf" srcId="{DACCCA6A-81CF-4506-85C5-8F61A9AB83ED}" destId="{E5468D8F-4171-4A81-BF10-D70F39667D8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1E6FF6-1249-4F61-B91F-0C17A2B66574}" type="doc">
      <dgm:prSet loTypeId="urn:microsoft.com/office/officeart/2005/8/layout/radial4" loCatId="relationship" qsTypeId="urn:microsoft.com/office/officeart/2005/8/quickstyle/simple1#15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38593F9B-7DE7-41DC-8227-9374EFE8DB1D}">
      <dgm:prSet phldrT="[Texte]"/>
      <dgm:spPr/>
      <dgm:t>
        <a:bodyPr/>
        <a:lstStyle/>
        <a:p>
          <a:r>
            <a:rPr lang="fr-FR" dirty="0" smtClean="0"/>
            <a:t>P7 Intégré</a:t>
          </a:r>
          <a:endParaRPr lang="fr-FR" dirty="0"/>
        </a:p>
      </dgm:t>
    </dgm:pt>
    <dgm:pt modelId="{8CF47061-93EC-4906-AF67-C3E2C824C26F}" type="parTrans" cxnId="{0627106B-24BE-4F82-8072-B00B48ECAB45}">
      <dgm:prSet/>
      <dgm:spPr/>
      <dgm:t>
        <a:bodyPr/>
        <a:lstStyle/>
        <a:p>
          <a:endParaRPr lang="fr-FR"/>
        </a:p>
      </dgm:t>
    </dgm:pt>
    <dgm:pt modelId="{A3852F62-D78B-4765-AD31-BE777F869E3E}" type="sibTrans" cxnId="{0627106B-24BE-4F82-8072-B00B48ECAB45}">
      <dgm:prSet/>
      <dgm:spPr/>
      <dgm:t>
        <a:bodyPr/>
        <a:lstStyle/>
        <a:p>
          <a:endParaRPr lang="fr-FR"/>
        </a:p>
      </dgm:t>
    </dgm:pt>
    <dgm:pt modelId="{02D3188E-1BD5-49C1-9E76-7B07B1012D1D}">
      <dgm:prSet phldrT="[Texte]"/>
      <dgm:spPr/>
      <dgm:t>
        <a:bodyPr/>
        <a:lstStyle/>
        <a:p>
          <a:r>
            <a:rPr lang="fr-FR" dirty="0" smtClean="0"/>
            <a:t>2 h de cours hebdomadaires</a:t>
          </a:r>
          <a:endParaRPr lang="fr-FR" dirty="0"/>
        </a:p>
      </dgm:t>
    </dgm:pt>
    <dgm:pt modelId="{0444070E-347A-4469-B8B2-39DBBAF34A25}" type="parTrans" cxnId="{99494A4E-827E-4E3D-8996-B292B6EF5550}">
      <dgm:prSet/>
      <dgm:spPr/>
      <dgm:t>
        <a:bodyPr/>
        <a:lstStyle/>
        <a:p>
          <a:endParaRPr lang="fr-FR"/>
        </a:p>
      </dgm:t>
    </dgm:pt>
    <dgm:pt modelId="{33E83D20-8F0F-4783-BD48-C0DDFF06B86E}" type="sibTrans" cxnId="{99494A4E-827E-4E3D-8996-B292B6EF5550}">
      <dgm:prSet/>
      <dgm:spPr/>
      <dgm:t>
        <a:bodyPr/>
        <a:lstStyle/>
        <a:p>
          <a:endParaRPr lang="fr-FR"/>
        </a:p>
      </dgm:t>
    </dgm:pt>
    <dgm:pt modelId="{57CBB883-B3AF-41FC-AC8D-651F53ACEA3F}">
      <dgm:prSet phldrT="[Texte]"/>
      <dgm:spPr/>
      <dgm:t>
        <a:bodyPr/>
        <a:lstStyle/>
        <a:p>
          <a:r>
            <a:rPr lang="fr-FR" dirty="0" smtClean="0"/>
            <a:t>Compétences et savoirs convoqués dans tous les processus métiers</a:t>
          </a:r>
          <a:endParaRPr lang="fr-FR" dirty="0"/>
        </a:p>
      </dgm:t>
    </dgm:pt>
    <dgm:pt modelId="{DBF10160-97D1-4B80-967E-6D232ED5F529}" type="parTrans" cxnId="{4C0B16AC-31A8-4F7A-A012-F3814D93DA7A}">
      <dgm:prSet/>
      <dgm:spPr/>
      <dgm:t>
        <a:bodyPr/>
        <a:lstStyle/>
        <a:p>
          <a:endParaRPr lang="fr-FR"/>
        </a:p>
      </dgm:t>
    </dgm:pt>
    <dgm:pt modelId="{38B1F57B-CF8E-45FB-9DE4-06867503AD41}" type="sibTrans" cxnId="{4C0B16AC-31A8-4F7A-A012-F3814D93DA7A}">
      <dgm:prSet/>
      <dgm:spPr/>
      <dgm:t>
        <a:bodyPr/>
        <a:lstStyle/>
        <a:p>
          <a:endParaRPr lang="fr-FR"/>
        </a:p>
      </dgm:t>
    </dgm:pt>
    <dgm:pt modelId="{CB830A67-C647-4680-B098-2A757A182D75}">
      <dgm:prSet phldrT="[Texte]"/>
      <dgm:spPr/>
      <dgm:t>
        <a:bodyPr/>
        <a:lstStyle/>
        <a:p>
          <a:r>
            <a:rPr lang="fr-FR" dirty="0" smtClean="0"/>
            <a:t>Formation des personnels</a:t>
          </a:r>
          <a:endParaRPr lang="fr-FR" dirty="0"/>
        </a:p>
      </dgm:t>
    </dgm:pt>
    <dgm:pt modelId="{692EF434-0185-46A3-9E08-374ACD63A98F}" type="parTrans" cxnId="{EB81D7FD-4E75-4644-9A8B-6B2433A29D25}">
      <dgm:prSet/>
      <dgm:spPr/>
      <dgm:t>
        <a:bodyPr/>
        <a:lstStyle/>
        <a:p>
          <a:endParaRPr lang="fr-FR"/>
        </a:p>
      </dgm:t>
    </dgm:pt>
    <dgm:pt modelId="{3BFA751C-C487-4161-84C1-9D19EDB99983}" type="sibTrans" cxnId="{EB81D7FD-4E75-4644-9A8B-6B2433A29D25}">
      <dgm:prSet/>
      <dgm:spPr/>
      <dgm:t>
        <a:bodyPr/>
        <a:lstStyle/>
        <a:p>
          <a:endParaRPr lang="fr-FR"/>
        </a:p>
      </dgm:t>
    </dgm:pt>
    <dgm:pt modelId="{6A996116-5425-4963-9790-370A12C7D012}">
      <dgm:prSet phldrT="[Texte]"/>
      <dgm:spPr/>
      <dgm:t>
        <a:bodyPr/>
        <a:lstStyle/>
        <a:p>
          <a:r>
            <a:rPr lang="fr-FR" dirty="0" smtClean="0"/>
            <a:t>Equipements et logiciels</a:t>
          </a:r>
          <a:endParaRPr lang="fr-FR" dirty="0"/>
        </a:p>
      </dgm:t>
    </dgm:pt>
    <dgm:pt modelId="{094C220C-D898-420C-A1F9-0B2B6B327C16}" type="parTrans" cxnId="{EE08D0A8-0FD4-4F05-B3AA-51C04670457D}">
      <dgm:prSet/>
      <dgm:spPr/>
      <dgm:t>
        <a:bodyPr/>
        <a:lstStyle/>
        <a:p>
          <a:endParaRPr lang="fr-FR"/>
        </a:p>
      </dgm:t>
    </dgm:pt>
    <dgm:pt modelId="{12E0F318-577B-4268-8C91-D1C5E5211056}" type="sibTrans" cxnId="{EE08D0A8-0FD4-4F05-B3AA-51C04670457D}">
      <dgm:prSet/>
      <dgm:spPr/>
      <dgm:t>
        <a:bodyPr/>
        <a:lstStyle/>
        <a:p>
          <a:endParaRPr lang="fr-FR"/>
        </a:p>
      </dgm:t>
    </dgm:pt>
    <dgm:pt modelId="{51705AB5-953A-44FD-A1CD-A913B84D700D}">
      <dgm:prSet phldrT="[Texte]"/>
      <dgm:spPr/>
      <dgm:t>
        <a:bodyPr/>
        <a:lstStyle/>
        <a:p>
          <a:r>
            <a:rPr lang="fr-FR" dirty="0" smtClean="0"/>
            <a:t>Pédagogie</a:t>
          </a:r>
          <a:endParaRPr lang="fr-FR" dirty="0"/>
        </a:p>
      </dgm:t>
    </dgm:pt>
    <dgm:pt modelId="{761C5E05-E3C7-49D3-98F2-7471BB3A3601}" type="parTrans" cxnId="{984C406F-B6B3-4926-950B-30F08EEB11AC}">
      <dgm:prSet/>
      <dgm:spPr/>
      <dgm:t>
        <a:bodyPr/>
        <a:lstStyle/>
        <a:p>
          <a:endParaRPr lang="fr-FR"/>
        </a:p>
      </dgm:t>
    </dgm:pt>
    <dgm:pt modelId="{90DE5D54-AED3-46AE-AE0A-5C9CD0FD38A3}" type="sibTrans" cxnId="{984C406F-B6B3-4926-950B-30F08EEB11AC}">
      <dgm:prSet/>
      <dgm:spPr/>
      <dgm:t>
        <a:bodyPr/>
        <a:lstStyle/>
        <a:p>
          <a:endParaRPr lang="fr-FR"/>
        </a:p>
      </dgm:t>
    </dgm:pt>
    <dgm:pt modelId="{375466D6-4E23-4CFF-8C2E-A2501A9546DB}" type="pres">
      <dgm:prSet presAssocID="{F11E6FF6-1249-4F61-B91F-0C17A2B6657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2AD18A2-A1CF-4765-806C-F911E84815FF}" type="pres">
      <dgm:prSet presAssocID="{38593F9B-7DE7-41DC-8227-9374EFE8DB1D}" presName="centerShape" presStyleLbl="node0" presStyleIdx="0" presStyleCnt="1"/>
      <dgm:spPr/>
      <dgm:t>
        <a:bodyPr/>
        <a:lstStyle/>
        <a:p>
          <a:endParaRPr lang="fr-FR"/>
        </a:p>
      </dgm:t>
    </dgm:pt>
    <dgm:pt modelId="{1D1A9272-9502-4A6D-9652-6E27F95AB87F}" type="pres">
      <dgm:prSet presAssocID="{0444070E-347A-4469-B8B2-39DBBAF34A25}" presName="parTrans" presStyleLbl="bgSibTrans2D1" presStyleIdx="0" presStyleCnt="5"/>
      <dgm:spPr/>
      <dgm:t>
        <a:bodyPr/>
        <a:lstStyle/>
        <a:p>
          <a:endParaRPr lang="fr-FR"/>
        </a:p>
      </dgm:t>
    </dgm:pt>
    <dgm:pt modelId="{89B37374-D94A-4BF0-8C5B-CA992E026D18}" type="pres">
      <dgm:prSet presAssocID="{02D3188E-1BD5-49C1-9E76-7B07B1012D1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9D5E0F-996D-4379-9130-C391A4BC2786}" type="pres">
      <dgm:prSet presAssocID="{DBF10160-97D1-4B80-967E-6D232ED5F529}" presName="parTrans" presStyleLbl="bgSibTrans2D1" presStyleIdx="1" presStyleCnt="5"/>
      <dgm:spPr/>
      <dgm:t>
        <a:bodyPr/>
        <a:lstStyle/>
        <a:p>
          <a:endParaRPr lang="fr-FR"/>
        </a:p>
      </dgm:t>
    </dgm:pt>
    <dgm:pt modelId="{C6B9E9EE-4DA6-45AD-A27B-8F1EAAA44C7E}" type="pres">
      <dgm:prSet presAssocID="{57CBB883-B3AF-41FC-AC8D-651F53ACEA3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80C6F6-B7E7-4247-BCF0-A41A789DF92E}" type="pres">
      <dgm:prSet presAssocID="{692EF434-0185-46A3-9E08-374ACD63A98F}" presName="parTrans" presStyleLbl="bgSibTrans2D1" presStyleIdx="2" presStyleCnt="5"/>
      <dgm:spPr/>
      <dgm:t>
        <a:bodyPr/>
        <a:lstStyle/>
        <a:p>
          <a:endParaRPr lang="fr-FR"/>
        </a:p>
      </dgm:t>
    </dgm:pt>
    <dgm:pt modelId="{0EDAA6F5-6F6A-4E2C-8420-D1E44679EFA7}" type="pres">
      <dgm:prSet presAssocID="{CB830A67-C647-4680-B098-2A757A182D7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D9533C-C692-4F4B-9EEF-CABCE69FEC7E}" type="pres">
      <dgm:prSet presAssocID="{094C220C-D898-420C-A1F9-0B2B6B327C16}" presName="parTrans" presStyleLbl="bgSibTrans2D1" presStyleIdx="3" presStyleCnt="5"/>
      <dgm:spPr/>
      <dgm:t>
        <a:bodyPr/>
        <a:lstStyle/>
        <a:p>
          <a:endParaRPr lang="fr-FR"/>
        </a:p>
      </dgm:t>
    </dgm:pt>
    <dgm:pt modelId="{759D04A0-FC70-4B43-9241-E9AC2B3BC19B}" type="pres">
      <dgm:prSet presAssocID="{6A996116-5425-4963-9790-370A12C7D01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994581-5148-495F-9B50-E38DDB8811FC}" type="pres">
      <dgm:prSet presAssocID="{761C5E05-E3C7-49D3-98F2-7471BB3A3601}" presName="parTrans" presStyleLbl="bgSibTrans2D1" presStyleIdx="4" presStyleCnt="5"/>
      <dgm:spPr/>
      <dgm:t>
        <a:bodyPr/>
        <a:lstStyle/>
        <a:p>
          <a:endParaRPr lang="fr-FR"/>
        </a:p>
      </dgm:t>
    </dgm:pt>
    <dgm:pt modelId="{2B0AD94C-2DAE-40DA-B5CD-9F6BFB89C63B}" type="pres">
      <dgm:prSet presAssocID="{51705AB5-953A-44FD-A1CD-A913B84D700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84C406F-B6B3-4926-950B-30F08EEB11AC}" srcId="{38593F9B-7DE7-41DC-8227-9374EFE8DB1D}" destId="{51705AB5-953A-44FD-A1CD-A913B84D700D}" srcOrd="4" destOrd="0" parTransId="{761C5E05-E3C7-49D3-98F2-7471BB3A3601}" sibTransId="{90DE5D54-AED3-46AE-AE0A-5C9CD0FD38A3}"/>
    <dgm:cxn modelId="{4C0B16AC-31A8-4F7A-A012-F3814D93DA7A}" srcId="{38593F9B-7DE7-41DC-8227-9374EFE8DB1D}" destId="{57CBB883-B3AF-41FC-AC8D-651F53ACEA3F}" srcOrd="1" destOrd="0" parTransId="{DBF10160-97D1-4B80-967E-6D232ED5F529}" sibTransId="{38B1F57B-CF8E-45FB-9DE4-06867503AD41}"/>
    <dgm:cxn modelId="{8494F47E-0D75-4874-8DEC-CD8264D0665B}" type="presOf" srcId="{692EF434-0185-46A3-9E08-374ACD63A98F}" destId="{2980C6F6-B7E7-4247-BCF0-A41A789DF92E}" srcOrd="0" destOrd="0" presId="urn:microsoft.com/office/officeart/2005/8/layout/radial4"/>
    <dgm:cxn modelId="{8F2FB89A-5031-4C85-B004-F50F2E9CC7B6}" type="presOf" srcId="{0444070E-347A-4469-B8B2-39DBBAF34A25}" destId="{1D1A9272-9502-4A6D-9652-6E27F95AB87F}" srcOrd="0" destOrd="0" presId="urn:microsoft.com/office/officeart/2005/8/layout/radial4"/>
    <dgm:cxn modelId="{EE08D0A8-0FD4-4F05-B3AA-51C04670457D}" srcId="{38593F9B-7DE7-41DC-8227-9374EFE8DB1D}" destId="{6A996116-5425-4963-9790-370A12C7D012}" srcOrd="3" destOrd="0" parTransId="{094C220C-D898-420C-A1F9-0B2B6B327C16}" sibTransId="{12E0F318-577B-4268-8C91-D1C5E5211056}"/>
    <dgm:cxn modelId="{50BD7F06-4473-48C2-A513-3141FBB6B307}" type="presOf" srcId="{38593F9B-7DE7-41DC-8227-9374EFE8DB1D}" destId="{62AD18A2-A1CF-4765-806C-F911E84815FF}" srcOrd="0" destOrd="0" presId="urn:microsoft.com/office/officeart/2005/8/layout/radial4"/>
    <dgm:cxn modelId="{D956CAE8-39B0-478C-88F5-D2CEF1FDD866}" type="presOf" srcId="{57CBB883-B3AF-41FC-AC8D-651F53ACEA3F}" destId="{C6B9E9EE-4DA6-45AD-A27B-8F1EAAA44C7E}" srcOrd="0" destOrd="0" presId="urn:microsoft.com/office/officeart/2005/8/layout/radial4"/>
    <dgm:cxn modelId="{93F45E01-833F-4C3C-B4B3-E07970F37C93}" type="presOf" srcId="{094C220C-D898-420C-A1F9-0B2B6B327C16}" destId="{EBD9533C-C692-4F4B-9EEF-CABCE69FEC7E}" srcOrd="0" destOrd="0" presId="urn:microsoft.com/office/officeart/2005/8/layout/radial4"/>
    <dgm:cxn modelId="{38126C8B-FBCD-4461-8F9B-25E7B6D82867}" type="presOf" srcId="{F11E6FF6-1249-4F61-B91F-0C17A2B66574}" destId="{375466D6-4E23-4CFF-8C2E-A2501A9546DB}" srcOrd="0" destOrd="0" presId="urn:microsoft.com/office/officeart/2005/8/layout/radial4"/>
    <dgm:cxn modelId="{2122DF5F-557C-4273-9AEC-9E75C2E8BE55}" type="presOf" srcId="{CB830A67-C647-4680-B098-2A757A182D75}" destId="{0EDAA6F5-6F6A-4E2C-8420-D1E44679EFA7}" srcOrd="0" destOrd="0" presId="urn:microsoft.com/office/officeart/2005/8/layout/radial4"/>
    <dgm:cxn modelId="{225BB814-4AB4-4337-AA7B-0107A57922B0}" type="presOf" srcId="{6A996116-5425-4963-9790-370A12C7D012}" destId="{759D04A0-FC70-4B43-9241-E9AC2B3BC19B}" srcOrd="0" destOrd="0" presId="urn:microsoft.com/office/officeart/2005/8/layout/radial4"/>
    <dgm:cxn modelId="{99494A4E-827E-4E3D-8996-B292B6EF5550}" srcId="{38593F9B-7DE7-41DC-8227-9374EFE8DB1D}" destId="{02D3188E-1BD5-49C1-9E76-7B07B1012D1D}" srcOrd="0" destOrd="0" parTransId="{0444070E-347A-4469-B8B2-39DBBAF34A25}" sibTransId="{33E83D20-8F0F-4783-BD48-C0DDFF06B86E}"/>
    <dgm:cxn modelId="{BA99E24B-D2B4-442D-806C-EFC269050B08}" type="presOf" srcId="{761C5E05-E3C7-49D3-98F2-7471BB3A3601}" destId="{AE994581-5148-495F-9B50-E38DDB8811FC}" srcOrd="0" destOrd="0" presId="urn:microsoft.com/office/officeart/2005/8/layout/radial4"/>
    <dgm:cxn modelId="{3377AFF2-2EB6-4811-A65F-ADE1059D5D75}" type="presOf" srcId="{02D3188E-1BD5-49C1-9E76-7B07B1012D1D}" destId="{89B37374-D94A-4BF0-8C5B-CA992E026D18}" srcOrd="0" destOrd="0" presId="urn:microsoft.com/office/officeart/2005/8/layout/radial4"/>
    <dgm:cxn modelId="{A1F10696-287B-487B-B969-D581FFE4253D}" type="presOf" srcId="{DBF10160-97D1-4B80-967E-6D232ED5F529}" destId="{EF9D5E0F-996D-4379-9130-C391A4BC2786}" srcOrd="0" destOrd="0" presId="urn:microsoft.com/office/officeart/2005/8/layout/radial4"/>
    <dgm:cxn modelId="{0B60F610-59C7-4DFE-BBBA-385ADC69F581}" type="presOf" srcId="{51705AB5-953A-44FD-A1CD-A913B84D700D}" destId="{2B0AD94C-2DAE-40DA-B5CD-9F6BFB89C63B}" srcOrd="0" destOrd="0" presId="urn:microsoft.com/office/officeart/2005/8/layout/radial4"/>
    <dgm:cxn modelId="{EB81D7FD-4E75-4644-9A8B-6B2433A29D25}" srcId="{38593F9B-7DE7-41DC-8227-9374EFE8DB1D}" destId="{CB830A67-C647-4680-B098-2A757A182D75}" srcOrd="2" destOrd="0" parTransId="{692EF434-0185-46A3-9E08-374ACD63A98F}" sibTransId="{3BFA751C-C487-4161-84C1-9D19EDB99983}"/>
    <dgm:cxn modelId="{0627106B-24BE-4F82-8072-B00B48ECAB45}" srcId="{F11E6FF6-1249-4F61-B91F-0C17A2B66574}" destId="{38593F9B-7DE7-41DC-8227-9374EFE8DB1D}" srcOrd="0" destOrd="0" parTransId="{8CF47061-93EC-4906-AF67-C3E2C824C26F}" sibTransId="{A3852F62-D78B-4765-AD31-BE777F869E3E}"/>
    <dgm:cxn modelId="{0153642A-7874-4248-811A-AE09FE1D87A4}" type="presParOf" srcId="{375466D6-4E23-4CFF-8C2E-A2501A9546DB}" destId="{62AD18A2-A1CF-4765-806C-F911E84815FF}" srcOrd="0" destOrd="0" presId="urn:microsoft.com/office/officeart/2005/8/layout/radial4"/>
    <dgm:cxn modelId="{EFBB5BD0-7D82-4B08-A87F-9E698F8B1A81}" type="presParOf" srcId="{375466D6-4E23-4CFF-8C2E-A2501A9546DB}" destId="{1D1A9272-9502-4A6D-9652-6E27F95AB87F}" srcOrd="1" destOrd="0" presId="urn:microsoft.com/office/officeart/2005/8/layout/radial4"/>
    <dgm:cxn modelId="{4CA1D5D8-1E3E-4745-AAAD-97885D631E20}" type="presParOf" srcId="{375466D6-4E23-4CFF-8C2E-A2501A9546DB}" destId="{89B37374-D94A-4BF0-8C5B-CA992E026D18}" srcOrd="2" destOrd="0" presId="urn:microsoft.com/office/officeart/2005/8/layout/radial4"/>
    <dgm:cxn modelId="{40D9027D-7840-41EF-804F-01B8B2FFFAA7}" type="presParOf" srcId="{375466D6-4E23-4CFF-8C2E-A2501A9546DB}" destId="{EF9D5E0F-996D-4379-9130-C391A4BC2786}" srcOrd="3" destOrd="0" presId="urn:microsoft.com/office/officeart/2005/8/layout/radial4"/>
    <dgm:cxn modelId="{C586AD2E-0D8C-4A18-B8DA-3D017BDDF169}" type="presParOf" srcId="{375466D6-4E23-4CFF-8C2E-A2501A9546DB}" destId="{C6B9E9EE-4DA6-45AD-A27B-8F1EAAA44C7E}" srcOrd="4" destOrd="0" presId="urn:microsoft.com/office/officeart/2005/8/layout/radial4"/>
    <dgm:cxn modelId="{BA97ADA9-19BB-4942-80F0-E0EFDA7E4F73}" type="presParOf" srcId="{375466D6-4E23-4CFF-8C2E-A2501A9546DB}" destId="{2980C6F6-B7E7-4247-BCF0-A41A789DF92E}" srcOrd="5" destOrd="0" presId="urn:microsoft.com/office/officeart/2005/8/layout/radial4"/>
    <dgm:cxn modelId="{95AAD624-79C0-4B82-BC64-F7632F0A1609}" type="presParOf" srcId="{375466D6-4E23-4CFF-8C2E-A2501A9546DB}" destId="{0EDAA6F5-6F6A-4E2C-8420-D1E44679EFA7}" srcOrd="6" destOrd="0" presId="urn:microsoft.com/office/officeart/2005/8/layout/radial4"/>
    <dgm:cxn modelId="{2748581F-CA31-489A-9085-760CBA932023}" type="presParOf" srcId="{375466D6-4E23-4CFF-8C2E-A2501A9546DB}" destId="{EBD9533C-C692-4F4B-9EEF-CABCE69FEC7E}" srcOrd="7" destOrd="0" presId="urn:microsoft.com/office/officeart/2005/8/layout/radial4"/>
    <dgm:cxn modelId="{A52C58FB-C742-4B67-98D3-D4A4053394BB}" type="presParOf" srcId="{375466D6-4E23-4CFF-8C2E-A2501A9546DB}" destId="{759D04A0-FC70-4B43-9241-E9AC2B3BC19B}" srcOrd="8" destOrd="0" presId="urn:microsoft.com/office/officeart/2005/8/layout/radial4"/>
    <dgm:cxn modelId="{E4D440AF-6DD9-40D6-AF83-D575ED47CDBC}" type="presParOf" srcId="{375466D6-4E23-4CFF-8C2E-A2501A9546DB}" destId="{AE994581-5148-495F-9B50-E38DDB8811FC}" srcOrd="9" destOrd="0" presId="urn:microsoft.com/office/officeart/2005/8/layout/radial4"/>
    <dgm:cxn modelId="{336DE8CB-12B6-435D-9ED3-B21DAB4140FE}" type="presParOf" srcId="{375466D6-4E23-4CFF-8C2E-A2501A9546DB}" destId="{2B0AD94C-2DAE-40DA-B5CD-9F6BFB89C63B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9E8F8B-F34E-4326-9A95-1C341498B4B3}" type="doc">
      <dgm:prSet loTypeId="urn:microsoft.com/office/officeart/2005/8/layout/cycle2" loCatId="cycle" qsTypeId="urn:microsoft.com/office/officeart/2005/8/quickstyle/simple1#16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5D97BC73-B392-46FC-AB31-BE97ACC50512}">
      <dgm:prSet phldrT="[Texte]"/>
      <dgm:spPr/>
      <dgm:t>
        <a:bodyPr/>
        <a:lstStyle/>
        <a:p>
          <a:r>
            <a:rPr lang="fr-FR" b="1" dirty="0" smtClean="0">
              <a:latin typeface="Calibri" pitchFamily="34" charset="0"/>
            </a:rPr>
            <a:t>Recherche d’information (Où, Quoi, Comment)</a:t>
          </a:r>
          <a:endParaRPr lang="fr-FR" dirty="0"/>
        </a:p>
      </dgm:t>
    </dgm:pt>
    <dgm:pt modelId="{96E523C7-B8E9-4428-9D85-927196E1CA84}" type="parTrans" cxnId="{5C61AF60-128C-4549-B2B6-58A56803D9B0}">
      <dgm:prSet/>
      <dgm:spPr/>
      <dgm:t>
        <a:bodyPr/>
        <a:lstStyle/>
        <a:p>
          <a:endParaRPr lang="fr-FR"/>
        </a:p>
      </dgm:t>
    </dgm:pt>
    <dgm:pt modelId="{7494E449-263E-44FD-80D5-5C2EA5328D1B}" type="sibTrans" cxnId="{5C61AF60-128C-4549-B2B6-58A56803D9B0}">
      <dgm:prSet/>
      <dgm:spPr/>
      <dgm:t>
        <a:bodyPr/>
        <a:lstStyle/>
        <a:p>
          <a:endParaRPr lang="fr-FR"/>
        </a:p>
      </dgm:t>
    </dgm:pt>
    <dgm:pt modelId="{9E2C603B-5AF0-46D5-BEB3-F0DC85617C10}">
      <dgm:prSet phldrT="[Texte]"/>
      <dgm:spPr/>
      <dgm:t>
        <a:bodyPr/>
        <a:lstStyle/>
        <a:p>
          <a:r>
            <a:rPr lang="fr-FR" b="1" dirty="0" smtClean="0">
              <a:latin typeface="Calibri" pitchFamily="34" charset="0"/>
            </a:rPr>
            <a:t>Gestion des informations (contrôle et maintien de la fiabilité)</a:t>
          </a:r>
          <a:endParaRPr lang="fr-FR" dirty="0"/>
        </a:p>
      </dgm:t>
    </dgm:pt>
    <dgm:pt modelId="{FF5C284D-8230-4E86-B14A-3E8472F43066}" type="parTrans" cxnId="{3FD34B31-72AA-424E-88A2-3EEA9F74FF7E}">
      <dgm:prSet/>
      <dgm:spPr/>
      <dgm:t>
        <a:bodyPr/>
        <a:lstStyle/>
        <a:p>
          <a:endParaRPr lang="fr-FR"/>
        </a:p>
      </dgm:t>
    </dgm:pt>
    <dgm:pt modelId="{A9B755D7-B56F-4CA9-9E37-31A991EAF061}" type="sibTrans" cxnId="{3FD34B31-72AA-424E-88A2-3EEA9F74FF7E}">
      <dgm:prSet/>
      <dgm:spPr/>
      <dgm:t>
        <a:bodyPr/>
        <a:lstStyle/>
        <a:p>
          <a:endParaRPr lang="fr-FR"/>
        </a:p>
      </dgm:t>
    </dgm:pt>
    <dgm:pt modelId="{E9F256A9-7D8A-42E8-A121-BAC4CFC011F6}">
      <dgm:prSet phldrT="[Texte]"/>
      <dgm:spPr/>
      <dgm:t>
        <a:bodyPr/>
        <a:lstStyle/>
        <a:p>
          <a:r>
            <a:rPr lang="fr-FR" b="1" dirty="0" smtClean="0">
              <a:latin typeface="Calibri" pitchFamily="34" charset="0"/>
            </a:rPr>
            <a:t>Contribution à la qualité du SI (Optimiser, Mettre à jour, sécuriser)</a:t>
          </a:r>
          <a:endParaRPr lang="fr-FR" dirty="0"/>
        </a:p>
      </dgm:t>
    </dgm:pt>
    <dgm:pt modelId="{B18749A3-EA94-4354-BF06-4EC3DCF31D02}" type="parTrans" cxnId="{4E06DB94-BE62-4ABE-A6B3-F11566F87CFB}">
      <dgm:prSet/>
      <dgm:spPr/>
      <dgm:t>
        <a:bodyPr/>
        <a:lstStyle/>
        <a:p>
          <a:endParaRPr lang="fr-FR"/>
        </a:p>
      </dgm:t>
    </dgm:pt>
    <dgm:pt modelId="{98C06604-847E-435D-8280-57A442E41C91}" type="sibTrans" cxnId="{4E06DB94-BE62-4ABE-A6B3-F11566F87CFB}">
      <dgm:prSet/>
      <dgm:spPr/>
      <dgm:t>
        <a:bodyPr/>
        <a:lstStyle/>
        <a:p>
          <a:endParaRPr lang="fr-FR"/>
        </a:p>
      </dgm:t>
    </dgm:pt>
    <dgm:pt modelId="{67D3A5AB-4ABB-40F8-80D9-82BC87E7B988}" type="pres">
      <dgm:prSet presAssocID="{099E8F8B-F34E-4326-9A95-1C341498B4B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89970BD-3A04-4459-AD66-6B32987624A3}" type="pres">
      <dgm:prSet presAssocID="{5D97BC73-B392-46FC-AB31-BE97ACC5051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891C19-27A0-44FE-B198-817775BCEAF4}" type="pres">
      <dgm:prSet presAssocID="{7494E449-263E-44FD-80D5-5C2EA5328D1B}" presName="sibTrans" presStyleLbl="sibTrans2D1" presStyleIdx="0" presStyleCnt="3"/>
      <dgm:spPr/>
      <dgm:t>
        <a:bodyPr/>
        <a:lstStyle/>
        <a:p>
          <a:endParaRPr lang="fr-FR"/>
        </a:p>
      </dgm:t>
    </dgm:pt>
    <dgm:pt modelId="{419A1951-99DA-4129-8F8A-278966F7D2BD}" type="pres">
      <dgm:prSet presAssocID="{7494E449-263E-44FD-80D5-5C2EA5328D1B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D0584CE8-2886-4D8F-A6AD-0A25748FD695}" type="pres">
      <dgm:prSet presAssocID="{9E2C603B-5AF0-46D5-BEB3-F0DC85617C1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2D43FD-31D9-4B92-B1A2-E0FA23EFBAE7}" type="pres">
      <dgm:prSet presAssocID="{A9B755D7-B56F-4CA9-9E37-31A991EAF061}" presName="sibTrans" presStyleLbl="sibTrans2D1" presStyleIdx="1" presStyleCnt="3"/>
      <dgm:spPr/>
      <dgm:t>
        <a:bodyPr/>
        <a:lstStyle/>
        <a:p>
          <a:endParaRPr lang="fr-FR"/>
        </a:p>
      </dgm:t>
    </dgm:pt>
    <dgm:pt modelId="{69BA52FE-BCB9-4070-A9F7-D5301C1CD99F}" type="pres">
      <dgm:prSet presAssocID="{A9B755D7-B56F-4CA9-9E37-31A991EAF061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10E29B8F-E4C0-4719-801C-5ACF9A86DA01}" type="pres">
      <dgm:prSet presAssocID="{E9F256A9-7D8A-42E8-A121-BAC4CFC011F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6F9603-82C9-4541-8CC7-F7AEF27E4BDC}" type="pres">
      <dgm:prSet presAssocID="{98C06604-847E-435D-8280-57A442E41C91}" presName="sibTrans" presStyleLbl="sibTrans2D1" presStyleIdx="2" presStyleCnt="3"/>
      <dgm:spPr/>
      <dgm:t>
        <a:bodyPr/>
        <a:lstStyle/>
        <a:p>
          <a:endParaRPr lang="fr-FR"/>
        </a:p>
      </dgm:t>
    </dgm:pt>
    <dgm:pt modelId="{930065E3-CE63-4E88-9113-D5AE9806BD92}" type="pres">
      <dgm:prSet presAssocID="{98C06604-847E-435D-8280-57A442E41C91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7BF4B46B-8D12-4A3A-92FC-0279055881F5}" type="presOf" srcId="{7494E449-263E-44FD-80D5-5C2EA5328D1B}" destId="{419A1951-99DA-4129-8F8A-278966F7D2BD}" srcOrd="1" destOrd="0" presId="urn:microsoft.com/office/officeart/2005/8/layout/cycle2"/>
    <dgm:cxn modelId="{E6A0D9BC-B8A4-421A-8234-82CB265459C5}" type="presOf" srcId="{A9B755D7-B56F-4CA9-9E37-31A991EAF061}" destId="{022D43FD-31D9-4B92-B1A2-E0FA23EFBAE7}" srcOrd="0" destOrd="0" presId="urn:microsoft.com/office/officeart/2005/8/layout/cycle2"/>
    <dgm:cxn modelId="{82748A02-EACD-439A-89F4-80E5F39DB29F}" type="presOf" srcId="{A9B755D7-B56F-4CA9-9E37-31A991EAF061}" destId="{69BA52FE-BCB9-4070-A9F7-D5301C1CD99F}" srcOrd="1" destOrd="0" presId="urn:microsoft.com/office/officeart/2005/8/layout/cycle2"/>
    <dgm:cxn modelId="{FB7328D7-10D5-4BFD-BEAB-80C4FF2F93E0}" type="presOf" srcId="{099E8F8B-F34E-4326-9A95-1C341498B4B3}" destId="{67D3A5AB-4ABB-40F8-80D9-82BC87E7B988}" srcOrd="0" destOrd="0" presId="urn:microsoft.com/office/officeart/2005/8/layout/cycle2"/>
    <dgm:cxn modelId="{4A2CB8EA-9B0A-447E-80AB-465B13489BCF}" type="presOf" srcId="{5D97BC73-B392-46FC-AB31-BE97ACC50512}" destId="{489970BD-3A04-4459-AD66-6B32987624A3}" srcOrd="0" destOrd="0" presId="urn:microsoft.com/office/officeart/2005/8/layout/cycle2"/>
    <dgm:cxn modelId="{3FD34B31-72AA-424E-88A2-3EEA9F74FF7E}" srcId="{099E8F8B-F34E-4326-9A95-1C341498B4B3}" destId="{9E2C603B-5AF0-46D5-BEB3-F0DC85617C10}" srcOrd="1" destOrd="0" parTransId="{FF5C284D-8230-4E86-B14A-3E8472F43066}" sibTransId="{A9B755D7-B56F-4CA9-9E37-31A991EAF061}"/>
    <dgm:cxn modelId="{B5F202FF-262C-43A8-96B6-DD2CF5E5F1D1}" type="presOf" srcId="{9E2C603B-5AF0-46D5-BEB3-F0DC85617C10}" destId="{D0584CE8-2886-4D8F-A6AD-0A25748FD695}" srcOrd="0" destOrd="0" presId="urn:microsoft.com/office/officeart/2005/8/layout/cycle2"/>
    <dgm:cxn modelId="{EFBAD36E-0D22-4625-99B7-2320B47FD6D8}" type="presOf" srcId="{98C06604-847E-435D-8280-57A442E41C91}" destId="{930065E3-CE63-4E88-9113-D5AE9806BD92}" srcOrd="1" destOrd="0" presId="urn:microsoft.com/office/officeart/2005/8/layout/cycle2"/>
    <dgm:cxn modelId="{C9D003B9-B77E-49CF-9BA7-BB9127B5782B}" type="presOf" srcId="{E9F256A9-7D8A-42E8-A121-BAC4CFC011F6}" destId="{10E29B8F-E4C0-4719-801C-5ACF9A86DA01}" srcOrd="0" destOrd="0" presId="urn:microsoft.com/office/officeart/2005/8/layout/cycle2"/>
    <dgm:cxn modelId="{EDB12ED8-AEB0-4F93-8DE9-97BF059DF274}" type="presOf" srcId="{98C06604-847E-435D-8280-57A442E41C91}" destId="{0D6F9603-82C9-4541-8CC7-F7AEF27E4BDC}" srcOrd="0" destOrd="0" presId="urn:microsoft.com/office/officeart/2005/8/layout/cycle2"/>
    <dgm:cxn modelId="{4E06DB94-BE62-4ABE-A6B3-F11566F87CFB}" srcId="{099E8F8B-F34E-4326-9A95-1C341498B4B3}" destId="{E9F256A9-7D8A-42E8-A121-BAC4CFC011F6}" srcOrd="2" destOrd="0" parTransId="{B18749A3-EA94-4354-BF06-4EC3DCF31D02}" sibTransId="{98C06604-847E-435D-8280-57A442E41C91}"/>
    <dgm:cxn modelId="{D8F13771-554D-4A05-8F43-B65FA8BA34C2}" type="presOf" srcId="{7494E449-263E-44FD-80D5-5C2EA5328D1B}" destId="{C2891C19-27A0-44FE-B198-817775BCEAF4}" srcOrd="0" destOrd="0" presId="urn:microsoft.com/office/officeart/2005/8/layout/cycle2"/>
    <dgm:cxn modelId="{5C61AF60-128C-4549-B2B6-58A56803D9B0}" srcId="{099E8F8B-F34E-4326-9A95-1C341498B4B3}" destId="{5D97BC73-B392-46FC-AB31-BE97ACC50512}" srcOrd="0" destOrd="0" parTransId="{96E523C7-B8E9-4428-9D85-927196E1CA84}" sibTransId="{7494E449-263E-44FD-80D5-5C2EA5328D1B}"/>
    <dgm:cxn modelId="{1B9E7669-0127-42EB-B517-C1F3312405BE}" type="presParOf" srcId="{67D3A5AB-4ABB-40F8-80D9-82BC87E7B988}" destId="{489970BD-3A04-4459-AD66-6B32987624A3}" srcOrd="0" destOrd="0" presId="urn:microsoft.com/office/officeart/2005/8/layout/cycle2"/>
    <dgm:cxn modelId="{AF145661-6287-4246-91A9-293DF2E9189C}" type="presParOf" srcId="{67D3A5AB-4ABB-40F8-80D9-82BC87E7B988}" destId="{C2891C19-27A0-44FE-B198-817775BCEAF4}" srcOrd="1" destOrd="0" presId="urn:microsoft.com/office/officeart/2005/8/layout/cycle2"/>
    <dgm:cxn modelId="{2D59B62A-25C3-4EFE-B56F-D11F8ED84F93}" type="presParOf" srcId="{C2891C19-27A0-44FE-B198-817775BCEAF4}" destId="{419A1951-99DA-4129-8F8A-278966F7D2BD}" srcOrd="0" destOrd="0" presId="urn:microsoft.com/office/officeart/2005/8/layout/cycle2"/>
    <dgm:cxn modelId="{5EB4417A-5711-452C-A34B-AC1444352A07}" type="presParOf" srcId="{67D3A5AB-4ABB-40F8-80D9-82BC87E7B988}" destId="{D0584CE8-2886-4D8F-A6AD-0A25748FD695}" srcOrd="2" destOrd="0" presId="urn:microsoft.com/office/officeart/2005/8/layout/cycle2"/>
    <dgm:cxn modelId="{4048B4A1-FAF3-4A20-8859-ADD494A5C73C}" type="presParOf" srcId="{67D3A5AB-4ABB-40F8-80D9-82BC87E7B988}" destId="{022D43FD-31D9-4B92-B1A2-E0FA23EFBAE7}" srcOrd="3" destOrd="0" presId="urn:microsoft.com/office/officeart/2005/8/layout/cycle2"/>
    <dgm:cxn modelId="{DEA28915-A304-49AA-A40C-6CC3E6914A5D}" type="presParOf" srcId="{022D43FD-31D9-4B92-B1A2-E0FA23EFBAE7}" destId="{69BA52FE-BCB9-4070-A9F7-D5301C1CD99F}" srcOrd="0" destOrd="0" presId="urn:microsoft.com/office/officeart/2005/8/layout/cycle2"/>
    <dgm:cxn modelId="{9948DB24-F18C-4C76-A05E-76BDD46D5286}" type="presParOf" srcId="{67D3A5AB-4ABB-40F8-80D9-82BC87E7B988}" destId="{10E29B8F-E4C0-4719-801C-5ACF9A86DA01}" srcOrd="4" destOrd="0" presId="urn:microsoft.com/office/officeart/2005/8/layout/cycle2"/>
    <dgm:cxn modelId="{060B1CC5-ED1A-4490-8C40-2C43A5F841D2}" type="presParOf" srcId="{67D3A5AB-4ABB-40F8-80D9-82BC87E7B988}" destId="{0D6F9603-82C9-4541-8CC7-F7AEF27E4BDC}" srcOrd="5" destOrd="0" presId="urn:microsoft.com/office/officeart/2005/8/layout/cycle2"/>
    <dgm:cxn modelId="{9D846DF2-D2D2-423F-A69C-9A694F8607BA}" type="presParOf" srcId="{0D6F9603-82C9-4541-8CC7-F7AEF27E4BDC}" destId="{930065E3-CE63-4E88-9113-D5AE9806BD9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C8DA7F-BA41-4ED3-BA78-80BC32B7F075}" type="doc">
      <dgm:prSet loTypeId="urn:microsoft.com/office/officeart/2005/8/layout/arrow2" loCatId="process" qsTypeId="urn:microsoft.com/office/officeart/2005/8/quickstyle/simple1#17" qsCatId="simple" csTypeId="urn:microsoft.com/office/officeart/2005/8/colors/colorful4" csCatId="colorful" phldr="1"/>
      <dgm:spPr/>
    </dgm:pt>
    <dgm:pt modelId="{A673B53C-EA2A-44FE-BB8F-DB7C16E218D5}">
      <dgm:prSet phldrT="[Texte]"/>
      <dgm:spPr/>
      <dgm:t>
        <a:bodyPr/>
        <a:lstStyle/>
        <a:p>
          <a:r>
            <a:rPr lang="fr-FR" dirty="0" smtClean="0"/>
            <a:t>Un processus d’intégration et non de rupture</a:t>
          </a:r>
          <a:endParaRPr lang="fr-FR" dirty="0"/>
        </a:p>
      </dgm:t>
    </dgm:pt>
    <dgm:pt modelId="{102939C2-7444-45DD-BA8B-FEE00F6084A0}" type="parTrans" cxnId="{D6C6E81D-D1F3-4799-95D6-E592BFFA001A}">
      <dgm:prSet/>
      <dgm:spPr/>
      <dgm:t>
        <a:bodyPr/>
        <a:lstStyle/>
        <a:p>
          <a:endParaRPr lang="fr-FR"/>
        </a:p>
      </dgm:t>
    </dgm:pt>
    <dgm:pt modelId="{CFA5038D-418F-4904-A2BB-1FAF683FF38A}" type="sibTrans" cxnId="{D6C6E81D-D1F3-4799-95D6-E592BFFA001A}">
      <dgm:prSet/>
      <dgm:spPr/>
      <dgm:t>
        <a:bodyPr/>
        <a:lstStyle/>
        <a:p>
          <a:endParaRPr lang="fr-FR"/>
        </a:p>
      </dgm:t>
    </dgm:pt>
    <dgm:pt modelId="{95714D3A-9CF5-425B-B5BA-2E887BBDBBDA}">
      <dgm:prSet phldrT="[Texte]"/>
      <dgm:spPr/>
      <dgm:t>
        <a:bodyPr/>
        <a:lstStyle/>
        <a:p>
          <a:r>
            <a:rPr lang="fr-FR" dirty="0" smtClean="0"/>
            <a:t>Lâcher prise et faire confiance (diversifier les outils, usages, supports…)</a:t>
          </a:r>
          <a:endParaRPr lang="fr-FR" dirty="0"/>
        </a:p>
      </dgm:t>
    </dgm:pt>
    <dgm:pt modelId="{71D75FAD-59E4-4E9C-9E66-FD8535E160CE}" type="parTrans" cxnId="{C01F355D-011C-49AA-B4D4-454F0B478A8C}">
      <dgm:prSet/>
      <dgm:spPr/>
      <dgm:t>
        <a:bodyPr/>
        <a:lstStyle/>
        <a:p>
          <a:endParaRPr lang="fr-FR"/>
        </a:p>
      </dgm:t>
    </dgm:pt>
    <dgm:pt modelId="{1110586E-C1FB-4651-9AFA-C2E9242469E7}" type="sibTrans" cxnId="{C01F355D-011C-49AA-B4D4-454F0B478A8C}">
      <dgm:prSet/>
      <dgm:spPr/>
      <dgm:t>
        <a:bodyPr/>
        <a:lstStyle/>
        <a:p>
          <a:endParaRPr lang="fr-FR"/>
        </a:p>
      </dgm:t>
    </dgm:pt>
    <dgm:pt modelId="{4F60C56D-0858-4E37-A5A7-5CD4B4798432}">
      <dgm:prSet phldrT="[Texte]"/>
      <dgm:spPr/>
      <dgm:t>
        <a:bodyPr/>
        <a:lstStyle/>
        <a:p>
          <a:pPr algn="l"/>
          <a:r>
            <a:rPr lang="fr-FR" dirty="0" smtClean="0"/>
            <a:t>Observer et évaluer l’acquisition progressive des compétences dans la pratique de l’étudiant</a:t>
          </a:r>
          <a:endParaRPr lang="fr-FR" dirty="0"/>
        </a:p>
      </dgm:t>
    </dgm:pt>
    <dgm:pt modelId="{9BF6D813-209B-4F32-B18E-273793C30C19}" type="parTrans" cxnId="{E516313B-3728-4F5C-898C-D4BEDF5294B7}">
      <dgm:prSet/>
      <dgm:spPr/>
      <dgm:t>
        <a:bodyPr/>
        <a:lstStyle/>
        <a:p>
          <a:endParaRPr lang="fr-FR"/>
        </a:p>
      </dgm:t>
    </dgm:pt>
    <dgm:pt modelId="{7DFD4C5F-F7CA-4A95-BBB8-AFF975E0DEC5}" type="sibTrans" cxnId="{E516313B-3728-4F5C-898C-D4BEDF5294B7}">
      <dgm:prSet/>
      <dgm:spPr/>
      <dgm:t>
        <a:bodyPr/>
        <a:lstStyle/>
        <a:p>
          <a:endParaRPr lang="fr-FR"/>
        </a:p>
      </dgm:t>
    </dgm:pt>
    <dgm:pt modelId="{5CADF4B2-366D-4539-A458-EB21FA282D95}" type="pres">
      <dgm:prSet presAssocID="{48C8DA7F-BA41-4ED3-BA78-80BC32B7F075}" presName="arrowDiagram" presStyleCnt="0">
        <dgm:presLayoutVars>
          <dgm:chMax val="5"/>
          <dgm:dir/>
          <dgm:resizeHandles val="exact"/>
        </dgm:presLayoutVars>
      </dgm:prSet>
      <dgm:spPr/>
    </dgm:pt>
    <dgm:pt modelId="{035C1B46-A009-4223-A25F-A2C2F15DD647}" type="pres">
      <dgm:prSet presAssocID="{48C8DA7F-BA41-4ED3-BA78-80BC32B7F075}" presName="arrow" presStyleLbl="bgShp" presStyleIdx="0" presStyleCnt="1"/>
      <dgm:spPr/>
    </dgm:pt>
    <dgm:pt modelId="{69256C82-B182-4699-B7C2-1CD39B966F4A}" type="pres">
      <dgm:prSet presAssocID="{48C8DA7F-BA41-4ED3-BA78-80BC32B7F075}" presName="arrowDiagram3" presStyleCnt="0"/>
      <dgm:spPr/>
    </dgm:pt>
    <dgm:pt modelId="{4A0310AA-1550-4E62-AE23-2B2F45A4A96E}" type="pres">
      <dgm:prSet presAssocID="{A673B53C-EA2A-44FE-BB8F-DB7C16E218D5}" presName="bullet3a" presStyleLbl="node1" presStyleIdx="0" presStyleCnt="3"/>
      <dgm:spPr/>
    </dgm:pt>
    <dgm:pt modelId="{2864005E-0332-44AC-AAF5-17F058A4C6B5}" type="pres">
      <dgm:prSet presAssocID="{A673B53C-EA2A-44FE-BB8F-DB7C16E218D5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41F74C-85E4-4292-8128-BB9DF9A1569A}" type="pres">
      <dgm:prSet presAssocID="{95714D3A-9CF5-425B-B5BA-2E887BBDBBDA}" presName="bullet3b" presStyleLbl="node1" presStyleIdx="1" presStyleCnt="3"/>
      <dgm:spPr/>
    </dgm:pt>
    <dgm:pt modelId="{62EBFA83-D21D-47A9-8400-679FA1A241C3}" type="pres">
      <dgm:prSet presAssocID="{95714D3A-9CF5-425B-B5BA-2E887BBDBBDA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93768E-4E43-4227-81D9-E6A109EB3D0F}" type="pres">
      <dgm:prSet presAssocID="{4F60C56D-0858-4E37-A5A7-5CD4B4798432}" presName="bullet3c" presStyleLbl="node1" presStyleIdx="2" presStyleCnt="3"/>
      <dgm:spPr/>
    </dgm:pt>
    <dgm:pt modelId="{44156EC0-01AE-44A0-8F18-2B161B14D70B}" type="pres">
      <dgm:prSet presAssocID="{4F60C56D-0858-4E37-A5A7-5CD4B4798432}" presName="textBox3c" presStyleLbl="revTx" presStyleIdx="2" presStyleCnt="3" custScaleX="11881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4A466B7-10B5-4AC8-ADF3-DE3F51129C8E}" type="presOf" srcId="{A673B53C-EA2A-44FE-BB8F-DB7C16E218D5}" destId="{2864005E-0332-44AC-AAF5-17F058A4C6B5}" srcOrd="0" destOrd="0" presId="urn:microsoft.com/office/officeart/2005/8/layout/arrow2"/>
    <dgm:cxn modelId="{D6C6E81D-D1F3-4799-95D6-E592BFFA001A}" srcId="{48C8DA7F-BA41-4ED3-BA78-80BC32B7F075}" destId="{A673B53C-EA2A-44FE-BB8F-DB7C16E218D5}" srcOrd="0" destOrd="0" parTransId="{102939C2-7444-45DD-BA8B-FEE00F6084A0}" sibTransId="{CFA5038D-418F-4904-A2BB-1FAF683FF38A}"/>
    <dgm:cxn modelId="{E516313B-3728-4F5C-898C-D4BEDF5294B7}" srcId="{48C8DA7F-BA41-4ED3-BA78-80BC32B7F075}" destId="{4F60C56D-0858-4E37-A5A7-5CD4B4798432}" srcOrd="2" destOrd="0" parTransId="{9BF6D813-209B-4F32-B18E-273793C30C19}" sibTransId="{7DFD4C5F-F7CA-4A95-BBB8-AFF975E0DEC5}"/>
    <dgm:cxn modelId="{C01F355D-011C-49AA-B4D4-454F0B478A8C}" srcId="{48C8DA7F-BA41-4ED3-BA78-80BC32B7F075}" destId="{95714D3A-9CF5-425B-B5BA-2E887BBDBBDA}" srcOrd="1" destOrd="0" parTransId="{71D75FAD-59E4-4E9C-9E66-FD8535E160CE}" sibTransId="{1110586E-C1FB-4651-9AFA-C2E9242469E7}"/>
    <dgm:cxn modelId="{99B0EF9E-9BD3-40E8-A206-608B38683071}" type="presOf" srcId="{95714D3A-9CF5-425B-B5BA-2E887BBDBBDA}" destId="{62EBFA83-D21D-47A9-8400-679FA1A241C3}" srcOrd="0" destOrd="0" presId="urn:microsoft.com/office/officeart/2005/8/layout/arrow2"/>
    <dgm:cxn modelId="{F846A5F2-ACC3-4C05-A2DD-5062F839CC05}" type="presOf" srcId="{4F60C56D-0858-4E37-A5A7-5CD4B4798432}" destId="{44156EC0-01AE-44A0-8F18-2B161B14D70B}" srcOrd="0" destOrd="0" presId="urn:microsoft.com/office/officeart/2005/8/layout/arrow2"/>
    <dgm:cxn modelId="{89B8054C-60AC-4547-887F-B75F4BD4CEEF}" type="presOf" srcId="{48C8DA7F-BA41-4ED3-BA78-80BC32B7F075}" destId="{5CADF4B2-366D-4539-A458-EB21FA282D95}" srcOrd="0" destOrd="0" presId="urn:microsoft.com/office/officeart/2005/8/layout/arrow2"/>
    <dgm:cxn modelId="{5978BC9B-9C8E-45F3-B230-B3485DEF73A2}" type="presParOf" srcId="{5CADF4B2-366D-4539-A458-EB21FA282D95}" destId="{035C1B46-A009-4223-A25F-A2C2F15DD647}" srcOrd="0" destOrd="0" presId="urn:microsoft.com/office/officeart/2005/8/layout/arrow2"/>
    <dgm:cxn modelId="{279F0188-286F-489C-91FB-4860089E7EFD}" type="presParOf" srcId="{5CADF4B2-366D-4539-A458-EB21FA282D95}" destId="{69256C82-B182-4699-B7C2-1CD39B966F4A}" srcOrd="1" destOrd="0" presId="urn:microsoft.com/office/officeart/2005/8/layout/arrow2"/>
    <dgm:cxn modelId="{AFB64804-7AD9-4421-A5E8-A4058A2FCAC9}" type="presParOf" srcId="{69256C82-B182-4699-B7C2-1CD39B966F4A}" destId="{4A0310AA-1550-4E62-AE23-2B2F45A4A96E}" srcOrd="0" destOrd="0" presId="urn:microsoft.com/office/officeart/2005/8/layout/arrow2"/>
    <dgm:cxn modelId="{F2B48DCD-A805-4BB0-A863-A02E16DD96EC}" type="presParOf" srcId="{69256C82-B182-4699-B7C2-1CD39B966F4A}" destId="{2864005E-0332-44AC-AAF5-17F058A4C6B5}" srcOrd="1" destOrd="0" presId="urn:microsoft.com/office/officeart/2005/8/layout/arrow2"/>
    <dgm:cxn modelId="{D9A78060-3986-41D5-8B7C-E4F1559D4057}" type="presParOf" srcId="{69256C82-B182-4699-B7C2-1CD39B966F4A}" destId="{C641F74C-85E4-4292-8128-BB9DF9A1569A}" srcOrd="2" destOrd="0" presId="urn:microsoft.com/office/officeart/2005/8/layout/arrow2"/>
    <dgm:cxn modelId="{821265E9-EBB8-4F39-BC71-4B9E4FCA53B4}" type="presParOf" srcId="{69256C82-B182-4699-B7C2-1CD39B966F4A}" destId="{62EBFA83-D21D-47A9-8400-679FA1A241C3}" srcOrd="3" destOrd="0" presId="urn:microsoft.com/office/officeart/2005/8/layout/arrow2"/>
    <dgm:cxn modelId="{B4A4E4A1-5719-4455-9BAC-72B30C9CDFF2}" type="presParOf" srcId="{69256C82-B182-4699-B7C2-1CD39B966F4A}" destId="{BA93768E-4E43-4227-81D9-E6A109EB3D0F}" srcOrd="4" destOrd="0" presId="urn:microsoft.com/office/officeart/2005/8/layout/arrow2"/>
    <dgm:cxn modelId="{96982A5B-5FBE-4A41-A7D8-67A4D7B056C9}" type="presParOf" srcId="{69256C82-B182-4699-B7C2-1CD39B966F4A}" destId="{44156EC0-01AE-44A0-8F18-2B161B14D70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F0AB7B2-04C4-4CAC-86C6-B7B5417F6FA0}" type="doc">
      <dgm:prSet loTypeId="urn:microsoft.com/office/officeart/2005/8/layout/hList1" loCatId="list" qsTypeId="urn:microsoft.com/office/officeart/2005/8/quickstyle/simple1#18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823FFB6-2365-4F2B-B908-44580C58C27A}">
      <dgm:prSet phldrT="[Texte]"/>
      <dgm:spPr/>
      <dgm:t>
        <a:bodyPr/>
        <a:lstStyle/>
        <a:p>
          <a:r>
            <a:rPr lang="fr-FR" b="1" dirty="0" smtClean="0"/>
            <a:t>Où : dans le SI comptable</a:t>
          </a:r>
          <a:endParaRPr lang="fr-FR" b="1" dirty="0"/>
        </a:p>
      </dgm:t>
    </dgm:pt>
    <dgm:pt modelId="{980D0C97-4B3C-4AF1-96A9-08AA9C4FB152}" type="parTrans" cxnId="{656A455B-4E90-4662-B640-FE72C4C04F5B}">
      <dgm:prSet/>
      <dgm:spPr/>
      <dgm:t>
        <a:bodyPr/>
        <a:lstStyle/>
        <a:p>
          <a:endParaRPr lang="fr-FR"/>
        </a:p>
      </dgm:t>
    </dgm:pt>
    <dgm:pt modelId="{A6DA789B-3C3E-491D-9DE0-7EC1EDB843A3}" type="sibTrans" cxnId="{656A455B-4E90-4662-B640-FE72C4C04F5B}">
      <dgm:prSet/>
      <dgm:spPr/>
      <dgm:t>
        <a:bodyPr/>
        <a:lstStyle/>
        <a:p>
          <a:endParaRPr lang="fr-FR"/>
        </a:p>
      </dgm:t>
    </dgm:pt>
    <dgm:pt modelId="{17A5CCA3-A8BF-4EA5-BBE6-128EF18E28D6}">
      <dgm:prSet phldrT="[Texte]"/>
      <dgm:spPr/>
      <dgm:t>
        <a:bodyPr/>
        <a:lstStyle/>
        <a:p>
          <a:r>
            <a:rPr lang="fr-FR" b="1" dirty="0" smtClean="0"/>
            <a:t>Caractériser le SIC</a:t>
          </a:r>
          <a:endParaRPr lang="fr-FR" b="1" dirty="0"/>
        </a:p>
      </dgm:t>
    </dgm:pt>
    <dgm:pt modelId="{820516F1-4D87-427B-A439-754C8825BBDB}" type="parTrans" cxnId="{114B70B2-A612-4F03-B987-28FA487ECF08}">
      <dgm:prSet/>
      <dgm:spPr/>
      <dgm:t>
        <a:bodyPr/>
        <a:lstStyle/>
        <a:p>
          <a:endParaRPr lang="fr-FR"/>
        </a:p>
      </dgm:t>
    </dgm:pt>
    <dgm:pt modelId="{5986DA7F-E3CB-4ADE-8AE7-4B497D8C2203}" type="sibTrans" cxnId="{114B70B2-A612-4F03-B987-28FA487ECF08}">
      <dgm:prSet/>
      <dgm:spPr/>
      <dgm:t>
        <a:bodyPr/>
        <a:lstStyle/>
        <a:p>
          <a:endParaRPr lang="fr-FR"/>
        </a:p>
      </dgm:t>
    </dgm:pt>
    <dgm:pt modelId="{06922358-118B-43B9-B4C1-A4A02DE11C91}">
      <dgm:prSet phldrT="[Texte]"/>
      <dgm:spPr/>
      <dgm:t>
        <a:bodyPr/>
        <a:lstStyle/>
        <a:p>
          <a:r>
            <a:rPr lang="fr-FR" b="1" dirty="0" smtClean="0"/>
            <a:t>Quoi : évaluer les besoins d’information</a:t>
          </a:r>
          <a:endParaRPr lang="fr-FR" b="1" dirty="0"/>
        </a:p>
      </dgm:t>
    </dgm:pt>
    <dgm:pt modelId="{93E18323-E8DF-4253-B8D3-E2F0D90F45E1}" type="parTrans" cxnId="{2714DE8B-9AEA-4D70-92BB-B999E90FCD92}">
      <dgm:prSet/>
      <dgm:spPr/>
      <dgm:t>
        <a:bodyPr/>
        <a:lstStyle/>
        <a:p>
          <a:endParaRPr lang="fr-FR"/>
        </a:p>
      </dgm:t>
    </dgm:pt>
    <dgm:pt modelId="{641DCFE0-BA52-4EEE-9186-7797B127175F}" type="sibTrans" cxnId="{2714DE8B-9AEA-4D70-92BB-B999E90FCD92}">
      <dgm:prSet/>
      <dgm:spPr/>
      <dgm:t>
        <a:bodyPr/>
        <a:lstStyle/>
        <a:p>
          <a:endParaRPr lang="fr-FR"/>
        </a:p>
      </dgm:t>
    </dgm:pt>
    <dgm:pt modelId="{6DAA8578-5701-40A4-AEC5-34A5C57C42F2}">
      <dgm:prSet phldrT="[Texte]"/>
      <dgm:spPr/>
      <dgm:t>
        <a:bodyPr/>
        <a:lstStyle/>
        <a:p>
          <a:r>
            <a:rPr lang="fr-FR" b="1" dirty="0" smtClean="0"/>
            <a:t>Processus</a:t>
          </a:r>
          <a:endParaRPr lang="fr-FR" b="1" dirty="0"/>
        </a:p>
      </dgm:t>
    </dgm:pt>
    <dgm:pt modelId="{2B6BAD93-1BC0-4BCE-88F6-89348921E56E}" type="parTrans" cxnId="{88519D45-ED21-4C63-B16D-8A84107E3DDF}">
      <dgm:prSet/>
      <dgm:spPr/>
      <dgm:t>
        <a:bodyPr/>
        <a:lstStyle/>
        <a:p>
          <a:endParaRPr lang="fr-FR"/>
        </a:p>
      </dgm:t>
    </dgm:pt>
    <dgm:pt modelId="{2B5B4B90-E11E-46DD-B8BF-A1AB12052B42}" type="sibTrans" cxnId="{88519D45-ED21-4C63-B16D-8A84107E3DDF}">
      <dgm:prSet/>
      <dgm:spPr/>
      <dgm:t>
        <a:bodyPr/>
        <a:lstStyle/>
        <a:p>
          <a:endParaRPr lang="fr-FR"/>
        </a:p>
      </dgm:t>
    </dgm:pt>
    <dgm:pt modelId="{743D6555-08D0-42DE-884F-2D3F1731F4F5}">
      <dgm:prSet phldrT="[Texte]"/>
      <dgm:spPr/>
      <dgm:t>
        <a:bodyPr/>
        <a:lstStyle/>
        <a:p>
          <a:r>
            <a:rPr lang="fr-FR" b="1" dirty="0" smtClean="0"/>
            <a:t>Interrogation des données, Extractions et tris croisés</a:t>
          </a:r>
          <a:endParaRPr lang="fr-FR" b="1" dirty="0"/>
        </a:p>
      </dgm:t>
    </dgm:pt>
    <dgm:pt modelId="{C6AEFA32-17CB-4F37-B9C2-CBF7C1B50182}" type="parTrans" cxnId="{C0B9CAEC-FCF1-40F9-BA00-5706D801EEF1}">
      <dgm:prSet/>
      <dgm:spPr/>
      <dgm:t>
        <a:bodyPr/>
        <a:lstStyle/>
        <a:p>
          <a:endParaRPr lang="fr-FR"/>
        </a:p>
      </dgm:t>
    </dgm:pt>
    <dgm:pt modelId="{E39E147B-22E6-4B83-B14C-A029A3C292A7}" type="sibTrans" cxnId="{C0B9CAEC-FCF1-40F9-BA00-5706D801EEF1}">
      <dgm:prSet/>
      <dgm:spPr/>
      <dgm:t>
        <a:bodyPr/>
        <a:lstStyle/>
        <a:p>
          <a:endParaRPr lang="fr-FR"/>
        </a:p>
      </dgm:t>
    </dgm:pt>
    <dgm:pt modelId="{A9559C47-8C53-4C75-AEA4-8E6EF71C76AE}">
      <dgm:prSet phldrT="[Texte]"/>
      <dgm:spPr/>
      <dgm:t>
        <a:bodyPr/>
        <a:lstStyle/>
        <a:p>
          <a:r>
            <a:rPr lang="fr-FR" b="1" dirty="0" smtClean="0"/>
            <a:t>Réaliser une veille informationnelle</a:t>
          </a:r>
          <a:endParaRPr lang="fr-FR" b="1" dirty="0"/>
        </a:p>
      </dgm:t>
    </dgm:pt>
    <dgm:pt modelId="{9E122D6C-04F2-4C75-922D-E64075835259}" type="parTrans" cxnId="{DE87ACDE-CF0C-422F-A8A7-3852707F2345}">
      <dgm:prSet/>
      <dgm:spPr/>
      <dgm:t>
        <a:bodyPr/>
        <a:lstStyle/>
        <a:p>
          <a:endParaRPr lang="fr-FR"/>
        </a:p>
      </dgm:t>
    </dgm:pt>
    <dgm:pt modelId="{B416A417-87A2-4250-94C0-3FF14F085359}" type="sibTrans" cxnId="{DE87ACDE-CF0C-422F-A8A7-3852707F2345}">
      <dgm:prSet/>
      <dgm:spPr/>
      <dgm:t>
        <a:bodyPr/>
        <a:lstStyle/>
        <a:p>
          <a:endParaRPr lang="fr-FR"/>
        </a:p>
      </dgm:t>
    </dgm:pt>
    <dgm:pt modelId="{24A3AAA0-EA88-49E2-B6CD-E918F15C0F4F}">
      <dgm:prSet phldrT="[Texte]"/>
      <dgm:spPr/>
      <dgm:t>
        <a:bodyPr/>
        <a:lstStyle/>
        <a:p>
          <a:r>
            <a:rPr lang="fr-FR" b="1" dirty="0" smtClean="0"/>
            <a:t>Veille documentaire</a:t>
          </a:r>
          <a:endParaRPr lang="fr-FR" b="1" dirty="0"/>
        </a:p>
      </dgm:t>
    </dgm:pt>
    <dgm:pt modelId="{9237EB40-333B-4595-A966-B51D479A0DD0}" type="parTrans" cxnId="{43290ECD-0CBE-4402-944A-C6ECD0220867}">
      <dgm:prSet/>
      <dgm:spPr/>
      <dgm:t>
        <a:bodyPr/>
        <a:lstStyle/>
        <a:p>
          <a:endParaRPr lang="fr-FR"/>
        </a:p>
      </dgm:t>
    </dgm:pt>
    <dgm:pt modelId="{48C43F6F-192F-442C-A19D-D3E61DF92B80}" type="sibTrans" cxnId="{43290ECD-0CBE-4402-944A-C6ECD0220867}">
      <dgm:prSet/>
      <dgm:spPr/>
      <dgm:t>
        <a:bodyPr/>
        <a:lstStyle/>
        <a:p>
          <a:endParaRPr lang="fr-FR"/>
        </a:p>
      </dgm:t>
    </dgm:pt>
    <dgm:pt modelId="{D9A94464-3048-45BC-99D6-FB41717EEE57}">
      <dgm:prSet phldrT="[Texte]"/>
      <dgm:spPr/>
      <dgm:t>
        <a:bodyPr/>
        <a:lstStyle/>
        <a:p>
          <a:r>
            <a:rPr lang="fr-FR" b="1" dirty="0" smtClean="0"/>
            <a:t>Réseaux sociaux</a:t>
          </a:r>
          <a:endParaRPr lang="fr-FR" b="1" dirty="0"/>
        </a:p>
      </dgm:t>
    </dgm:pt>
    <dgm:pt modelId="{5D654904-2196-4D77-AE7F-151B0859B99E}" type="parTrans" cxnId="{26652F54-200D-472B-80C7-6402E33C3755}">
      <dgm:prSet/>
      <dgm:spPr/>
      <dgm:t>
        <a:bodyPr/>
        <a:lstStyle/>
        <a:p>
          <a:endParaRPr lang="fr-FR"/>
        </a:p>
      </dgm:t>
    </dgm:pt>
    <dgm:pt modelId="{39356F61-B849-448C-9CFB-2AE208668CCE}" type="sibTrans" cxnId="{26652F54-200D-472B-80C7-6402E33C3755}">
      <dgm:prSet/>
      <dgm:spPr/>
      <dgm:t>
        <a:bodyPr/>
        <a:lstStyle/>
        <a:p>
          <a:endParaRPr lang="fr-FR"/>
        </a:p>
      </dgm:t>
    </dgm:pt>
    <dgm:pt modelId="{2AB1525B-C4BF-43CD-9092-5E4C7358C77E}">
      <dgm:prSet phldrT="[Texte]"/>
      <dgm:spPr/>
      <dgm:t>
        <a:bodyPr/>
        <a:lstStyle/>
        <a:p>
          <a:r>
            <a:rPr lang="fr-FR" b="1" dirty="0" smtClean="0"/>
            <a:t>Comment : des méthodes de recherche</a:t>
          </a:r>
          <a:endParaRPr lang="fr-FR" b="1" dirty="0"/>
        </a:p>
      </dgm:t>
    </dgm:pt>
    <dgm:pt modelId="{145A0FC7-5B4D-42F6-976F-2307CA817A77}" type="parTrans" cxnId="{9CCB4B5A-DEBF-40F2-BED5-001567DC4EA5}">
      <dgm:prSet/>
      <dgm:spPr/>
      <dgm:t>
        <a:bodyPr/>
        <a:lstStyle/>
        <a:p>
          <a:endParaRPr lang="fr-FR"/>
        </a:p>
      </dgm:t>
    </dgm:pt>
    <dgm:pt modelId="{5B880F18-A67C-4059-AEFD-8D0A12ED2A27}" type="sibTrans" cxnId="{9CCB4B5A-DEBF-40F2-BED5-001567DC4EA5}">
      <dgm:prSet/>
      <dgm:spPr/>
      <dgm:t>
        <a:bodyPr/>
        <a:lstStyle/>
        <a:p>
          <a:endParaRPr lang="fr-FR"/>
        </a:p>
      </dgm:t>
    </dgm:pt>
    <dgm:pt modelId="{A36CCDA7-0EA9-446F-B763-4FC5F728BED2}">
      <dgm:prSet phldrT="[Texte]"/>
      <dgm:spPr/>
      <dgm:t>
        <a:bodyPr/>
        <a:lstStyle/>
        <a:p>
          <a:r>
            <a:rPr lang="fr-FR" b="1" dirty="0" smtClean="0"/>
            <a:t>son rôle</a:t>
          </a:r>
          <a:endParaRPr lang="fr-FR" b="1" dirty="0"/>
        </a:p>
      </dgm:t>
    </dgm:pt>
    <dgm:pt modelId="{EA1BEA0C-69B0-4898-8D0A-81634F47E84E}" type="parTrans" cxnId="{EBA6E792-82EF-4F26-8B99-F27836FFE3FA}">
      <dgm:prSet/>
      <dgm:spPr/>
      <dgm:t>
        <a:bodyPr/>
        <a:lstStyle/>
        <a:p>
          <a:endParaRPr lang="fr-FR"/>
        </a:p>
      </dgm:t>
    </dgm:pt>
    <dgm:pt modelId="{22125A49-08B0-4F15-A184-ECDAEFB17602}" type="sibTrans" cxnId="{EBA6E792-82EF-4F26-8B99-F27836FFE3FA}">
      <dgm:prSet/>
      <dgm:spPr/>
      <dgm:t>
        <a:bodyPr/>
        <a:lstStyle/>
        <a:p>
          <a:endParaRPr lang="fr-FR"/>
        </a:p>
      </dgm:t>
    </dgm:pt>
    <dgm:pt modelId="{066DD68D-D492-42FE-AC1B-BC9D7A8DD3D9}">
      <dgm:prSet phldrT="[Texte]"/>
      <dgm:spPr/>
      <dgm:t>
        <a:bodyPr/>
        <a:lstStyle/>
        <a:p>
          <a:r>
            <a:rPr lang="fr-FR" b="1" dirty="0" smtClean="0"/>
            <a:t>ses acteurs,</a:t>
          </a:r>
          <a:endParaRPr lang="fr-FR" b="1" dirty="0"/>
        </a:p>
      </dgm:t>
    </dgm:pt>
    <dgm:pt modelId="{2F45000F-A8C8-48A4-A1C1-072E3F759DCE}" type="parTrans" cxnId="{5029C7C5-A6BB-475F-95C7-CA616A429D66}">
      <dgm:prSet/>
      <dgm:spPr/>
      <dgm:t>
        <a:bodyPr/>
        <a:lstStyle/>
        <a:p>
          <a:endParaRPr lang="fr-FR"/>
        </a:p>
      </dgm:t>
    </dgm:pt>
    <dgm:pt modelId="{C97B4E28-B778-4E8B-B9A2-F1C6196DD87E}" type="sibTrans" cxnId="{5029C7C5-A6BB-475F-95C7-CA616A429D66}">
      <dgm:prSet/>
      <dgm:spPr/>
      <dgm:t>
        <a:bodyPr/>
        <a:lstStyle/>
        <a:p>
          <a:endParaRPr lang="fr-FR"/>
        </a:p>
      </dgm:t>
    </dgm:pt>
    <dgm:pt modelId="{7F2109CB-AA2C-47E9-A986-49F0EDF625B2}">
      <dgm:prSet phldrT="[Texte]"/>
      <dgm:spPr/>
      <dgm:t>
        <a:bodyPr/>
        <a:lstStyle/>
        <a:p>
          <a:r>
            <a:rPr lang="fr-FR" b="1" dirty="0" smtClean="0"/>
            <a:t>ses processus,</a:t>
          </a:r>
          <a:endParaRPr lang="fr-FR" b="1" dirty="0"/>
        </a:p>
      </dgm:t>
    </dgm:pt>
    <dgm:pt modelId="{2C9DBF64-45CC-4E6D-B375-B27B25DD8C55}" type="parTrans" cxnId="{EC349FDE-9E0F-4C45-8FC2-792090C95782}">
      <dgm:prSet/>
      <dgm:spPr/>
      <dgm:t>
        <a:bodyPr/>
        <a:lstStyle/>
        <a:p>
          <a:endParaRPr lang="fr-FR"/>
        </a:p>
      </dgm:t>
    </dgm:pt>
    <dgm:pt modelId="{EE9326CE-E11F-431A-8C88-2E8C0EC2C2BD}" type="sibTrans" cxnId="{EC349FDE-9E0F-4C45-8FC2-792090C95782}">
      <dgm:prSet/>
      <dgm:spPr/>
      <dgm:t>
        <a:bodyPr/>
        <a:lstStyle/>
        <a:p>
          <a:endParaRPr lang="fr-FR"/>
        </a:p>
      </dgm:t>
    </dgm:pt>
    <dgm:pt modelId="{62BD5BD4-2081-48BD-85AC-D8111352B3E9}">
      <dgm:prSet phldrT="[Texte]"/>
      <dgm:spPr/>
      <dgm:t>
        <a:bodyPr/>
        <a:lstStyle/>
        <a:p>
          <a:r>
            <a:rPr lang="fr-FR" b="1" dirty="0" smtClean="0"/>
            <a:t>ses outils</a:t>
          </a:r>
          <a:endParaRPr lang="fr-FR" b="1" dirty="0"/>
        </a:p>
      </dgm:t>
    </dgm:pt>
    <dgm:pt modelId="{FA77D407-4837-4F10-96B9-16E1F1828751}" type="parTrans" cxnId="{C2D073E2-5B17-43A3-A714-8ADF2E9CD47F}">
      <dgm:prSet/>
      <dgm:spPr/>
      <dgm:t>
        <a:bodyPr/>
        <a:lstStyle/>
        <a:p>
          <a:endParaRPr lang="fr-FR"/>
        </a:p>
      </dgm:t>
    </dgm:pt>
    <dgm:pt modelId="{6EDA2D8A-50A6-4703-B7D7-E4B14C377F24}" type="sibTrans" cxnId="{C2D073E2-5B17-43A3-A714-8ADF2E9CD47F}">
      <dgm:prSet/>
      <dgm:spPr/>
      <dgm:t>
        <a:bodyPr/>
        <a:lstStyle/>
        <a:p>
          <a:endParaRPr lang="fr-FR"/>
        </a:p>
      </dgm:t>
    </dgm:pt>
    <dgm:pt modelId="{0B2B9F55-D53F-4FFC-9970-8D690F38A823}" type="pres">
      <dgm:prSet presAssocID="{CF0AB7B2-04C4-4CAC-86C6-B7B5417F6F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CD4D634-88B7-4A05-9B9E-FAB3CD416193}" type="pres">
      <dgm:prSet presAssocID="{1823FFB6-2365-4F2B-B908-44580C58C27A}" presName="composite" presStyleCnt="0"/>
      <dgm:spPr/>
      <dgm:t>
        <a:bodyPr/>
        <a:lstStyle/>
        <a:p>
          <a:endParaRPr lang="fr-FR"/>
        </a:p>
      </dgm:t>
    </dgm:pt>
    <dgm:pt modelId="{08119CEA-3B94-4C19-A69A-A2928C00CF52}" type="pres">
      <dgm:prSet presAssocID="{1823FFB6-2365-4F2B-B908-44580C58C27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D553AE-249B-48BD-B234-AC387EDE6F17}" type="pres">
      <dgm:prSet presAssocID="{1823FFB6-2365-4F2B-B908-44580C58C27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374668-F9D8-4F6A-9A0B-A2374E8D2FEE}" type="pres">
      <dgm:prSet presAssocID="{A6DA789B-3C3E-491D-9DE0-7EC1EDB843A3}" presName="space" presStyleCnt="0"/>
      <dgm:spPr/>
      <dgm:t>
        <a:bodyPr/>
        <a:lstStyle/>
        <a:p>
          <a:endParaRPr lang="fr-FR"/>
        </a:p>
      </dgm:t>
    </dgm:pt>
    <dgm:pt modelId="{774B16B2-A3A6-4ECF-94B7-AF37A81465C0}" type="pres">
      <dgm:prSet presAssocID="{06922358-118B-43B9-B4C1-A4A02DE11C91}" presName="composite" presStyleCnt="0"/>
      <dgm:spPr/>
      <dgm:t>
        <a:bodyPr/>
        <a:lstStyle/>
        <a:p>
          <a:endParaRPr lang="fr-FR"/>
        </a:p>
      </dgm:t>
    </dgm:pt>
    <dgm:pt modelId="{1B637168-E8B2-4C33-BE5A-CBB05E516DCC}" type="pres">
      <dgm:prSet presAssocID="{06922358-118B-43B9-B4C1-A4A02DE11C9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78D9B5-0046-4EF6-9F7F-5241AC8DBB38}" type="pres">
      <dgm:prSet presAssocID="{06922358-118B-43B9-B4C1-A4A02DE11C9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A1546D-A718-41A7-84EE-EF2944B86C60}" type="pres">
      <dgm:prSet presAssocID="{641DCFE0-BA52-4EEE-9186-7797B127175F}" presName="space" presStyleCnt="0"/>
      <dgm:spPr/>
      <dgm:t>
        <a:bodyPr/>
        <a:lstStyle/>
        <a:p>
          <a:endParaRPr lang="fr-FR"/>
        </a:p>
      </dgm:t>
    </dgm:pt>
    <dgm:pt modelId="{3CCC6F2D-164F-4612-8A7D-44AF650007F8}" type="pres">
      <dgm:prSet presAssocID="{2AB1525B-C4BF-43CD-9092-5E4C7358C77E}" presName="composite" presStyleCnt="0"/>
      <dgm:spPr/>
      <dgm:t>
        <a:bodyPr/>
        <a:lstStyle/>
        <a:p>
          <a:endParaRPr lang="fr-FR"/>
        </a:p>
      </dgm:t>
    </dgm:pt>
    <dgm:pt modelId="{338BFD5F-B7F0-427C-BF5A-98D4EDC21164}" type="pres">
      <dgm:prSet presAssocID="{2AB1525B-C4BF-43CD-9092-5E4C7358C77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4584F6-7D52-4B4D-996F-3BB1FA05537D}" type="pres">
      <dgm:prSet presAssocID="{2AB1525B-C4BF-43CD-9092-5E4C7358C77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6A455B-4E90-4662-B640-FE72C4C04F5B}" srcId="{CF0AB7B2-04C4-4CAC-86C6-B7B5417F6FA0}" destId="{1823FFB6-2365-4F2B-B908-44580C58C27A}" srcOrd="0" destOrd="0" parTransId="{980D0C97-4B3C-4AF1-96A9-08AA9C4FB152}" sibTransId="{A6DA789B-3C3E-491D-9DE0-7EC1EDB843A3}"/>
    <dgm:cxn modelId="{D7C6584B-083F-4965-A5E0-5F9D10F5DF8E}" type="presOf" srcId="{066DD68D-D492-42FE-AC1B-BC9D7A8DD3D9}" destId="{E1D553AE-249B-48BD-B234-AC387EDE6F17}" srcOrd="0" destOrd="2" presId="urn:microsoft.com/office/officeart/2005/8/layout/hList1"/>
    <dgm:cxn modelId="{EC349FDE-9E0F-4C45-8FC2-792090C95782}" srcId="{17A5CCA3-A8BF-4EA5-BBE6-128EF18E28D6}" destId="{7F2109CB-AA2C-47E9-A986-49F0EDF625B2}" srcOrd="2" destOrd="0" parTransId="{2C9DBF64-45CC-4E6D-B375-B27B25DD8C55}" sibTransId="{EE9326CE-E11F-431A-8C88-2E8C0EC2C2BD}"/>
    <dgm:cxn modelId="{C0B9CAEC-FCF1-40F9-BA00-5706D801EEF1}" srcId="{2AB1525B-C4BF-43CD-9092-5E4C7358C77E}" destId="{743D6555-08D0-42DE-884F-2D3F1731F4F5}" srcOrd="0" destOrd="0" parTransId="{C6AEFA32-17CB-4F37-B9C2-CBF7C1B50182}" sibTransId="{E39E147B-22E6-4B83-B14C-A029A3C292A7}"/>
    <dgm:cxn modelId="{114B70B2-A612-4F03-B987-28FA487ECF08}" srcId="{1823FFB6-2365-4F2B-B908-44580C58C27A}" destId="{17A5CCA3-A8BF-4EA5-BBE6-128EF18E28D6}" srcOrd="0" destOrd="0" parTransId="{820516F1-4D87-427B-A439-754C8825BBDB}" sibTransId="{5986DA7F-E3CB-4ADE-8AE7-4B497D8C2203}"/>
    <dgm:cxn modelId="{64F1575B-461F-417E-92A5-78A82FB8B64B}" type="presOf" srcId="{A36CCDA7-0EA9-446F-B763-4FC5F728BED2}" destId="{E1D553AE-249B-48BD-B234-AC387EDE6F17}" srcOrd="0" destOrd="1" presId="urn:microsoft.com/office/officeart/2005/8/layout/hList1"/>
    <dgm:cxn modelId="{DE87ACDE-CF0C-422F-A8A7-3852707F2345}" srcId="{2AB1525B-C4BF-43CD-9092-5E4C7358C77E}" destId="{A9559C47-8C53-4C75-AEA4-8E6EF71C76AE}" srcOrd="1" destOrd="0" parTransId="{9E122D6C-04F2-4C75-922D-E64075835259}" sibTransId="{B416A417-87A2-4250-94C0-3FF14F085359}"/>
    <dgm:cxn modelId="{635A1EEF-8C6C-4E7D-85C7-EF2F2F4956A9}" type="presOf" srcId="{2AB1525B-C4BF-43CD-9092-5E4C7358C77E}" destId="{338BFD5F-B7F0-427C-BF5A-98D4EDC21164}" srcOrd="0" destOrd="0" presId="urn:microsoft.com/office/officeart/2005/8/layout/hList1"/>
    <dgm:cxn modelId="{994BA13B-B08F-40A4-8FAD-DD33137EB7AA}" type="presOf" srcId="{24A3AAA0-EA88-49E2-B6CD-E918F15C0F4F}" destId="{374584F6-7D52-4B4D-996F-3BB1FA05537D}" srcOrd="0" destOrd="2" presId="urn:microsoft.com/office/officeart/2005/8/layout/hList1"/>
    <dgm:cxn modelId="{04A1975E-EBA7-48E9-9F5F-81E181FD5BBC}" type="presOf" srcId="{17A5CCA3-A8BF-4EA5-BBE6-128EF18E28D6}" destId="{E1D553AE-249B-48BD-B234-AC387EDE6F17}" srcOrd="0" destOrd="0" presId="urn:microsoft.com/office/officeart/2005/8/layout/hList1"/>
    <dgm:cxn modelId="{9CCB4B5A-DEBF-40F2-BED5-001567DC4EA5}" srcId="{CF0AB7B2-04C4-4CAC-86C6-B7B5417F6FA0}" destId="{2AB1525B-C4BF-43CD-9092-5E4C7358C77E}" srcOrd="2" destOrd="0" parTransId="{145A0FC7-5B4D-42F6-976F-2307CA817A77}" sibTransId="{5B880F18-A67C-4059-AEFD-8D0A12ED2A27}"/>
    <dgm:cxn modelId="{EBA6E792-82EF-4F26-8B99-F27836FFE3FA}" srcId="{17A5CCA3-A8BF-4EA5-BBE6-128EF18E28D6}" destId="{A36CCDA7-0EA9-446F-B763-4FC5F728BED2}" srcOrd="0" destOrd="0" parTransId="{EA1BEA0C-69B0-4898-8D0A-81634F47E84E}" sibTransId="{22125A49-08B0-4F15-A184-ECDAEFB17602}"/>
    <dgm:cxn modelId="{2714DE8B-9AEA-4D70-92BB-B999E90FCD92}" srcId="{CF0AB7B2-04C4-4CAC-86C6-B7B5417F6FA0}" destId="{06922358-118B-43B9-B4C1-A4A02DE11C91}" srcOrd="1" destOrd="0" parTransId="{93E18323-E8DF-4253-B8D3-E2F0D90F45E1}" sibTransId="{641DCFE0-BA52-4EEE-9186-7797B127175F}"/>
    <dgm:cxn modelId="{43290ECD-0CBE-4402-944A-C6ECD0220867}" srcId="{A9559C47-8C53-4C75-AEA4-8E6EF71C76AE}" destId="{24A3AAA0-EA88-49E2-B6CD-E918F15C0F4F}" srcOrd="0" destOrd="0" parTransId="{9237EB40-333B-4595-A966-B51D479A0DD0}" sibTransId="{48C43F6F-192F-442C-A19D-D3E61DF92B80}"/>
    <dgm:cxn modelId="{DF98512B-424D-47F3-ADBA-4B4A6DA20BDC}" type="presOf" srcId="{743D6555-08D0-42DE-884F-2D3F1731F4F5}" destId="{374584F6-7D52-4B4D-996F-3BB1FA05537D}" srcOrd="0" destOrd="0" presId="urn:microsoft.com/office/officeart/2005/8/layout/hList1"/>
    <dgm:cxn modelId="{5029C7C5-A6BB-475F-95C7-CA616A429D66}" srcId="{17A5CCA3-A8BF-4EA5-BBE6-128EF18E28D6}" destId="{066DD68D-D492-42FE-AC1B-BC9D7A8DD3D9}" srcOrd="1" destOrd="0" parTransId="{2F45000F-A8C8-48A4-A1C1-072E3F759DCE}" sibTransId="{C97B4E28-B778-4E8B-B9A2-F1C6196DD87E}"/>
    <dgm:cxn modelId="{C2D073E2-5B17-43A3-A714-8ADF2E9CD47F}" srcId="{17A5CCA3-A8BF-4EA5-BBE6-128EF18E28D6}" destId="{62BD5BD4-2081-48BD-85AC-D8111352B3E9}" srcOrd="3" destOrd="0" parTransId="{FA77D407-4837-4F10-96B9-16E1F1828751}" sibTransId="{6EDA2D8A-50A6-4703-B7D7-E4B14C377F24}"/>
    <dgm:cxn modelId="{160F516E-D298-419B-A67A-CD7EA91525B0}" type="presOf" srcId="{CF0AB7B2-04C4-4CAC-86C6-B7B5417F6FA0}" destId="{0B2B9F55-D53F-4FFC-9970-8D690F38A823}" srcOrd="0" destOrd="0" presId="urn:microsoft.com/office/officeart/2005/8/layout/hList1"/>
    <dgm:cxn modelId="{88519D45-ED21-4C63-B16D-8A84107E3DDF}" srcId="{06922358-118B-43B9-B4C1-A4A02DE11C91}" destId="{6DAA8578-5701-40A4-AEC5-34A5C57C42F2}" srcOrd="0" destOrd="0" parTransId="{2B6BAD93-1BC0-4BCE-88F6-89348921E56E}" sibTransId="{2B5B4B90-E11E-46DD-B8BF-A1AB12052B42}"/>
    <dgm:cxn modelId="{FD39B68F-5D25-4BFD-9D7D-91EEBDB97DA9}" type="presOf" srcId="{62BD5BD4-2081-48BD-85AC-D8111352B3E9}" destId="{E1D553AE-249B-48BD-B234-AC387EDE6F17}" srcOrd="0" destOrd="4" presId="urn:microsoft.com/office/officeart/2005/8/layout/hList1"/>
    <dgm:cxn modelId="{26652F54-200D-472B-80C7-6402E33C3755}" srcId="{A9559C47-8C53-4C75-AEA4-8E6EF71C76AE}" destId="{D9A94464-3048-45BC-99D6-FB41717EEE57}" srcOrd="1" destOrd="0" parTransId="{5D654904-2196-4D77-AE7F-151B0859B99E}" sibTransId="{39356F61-B849-448C-9CFB-2AE208668CCE}"/>
    <dgm:cxn modelId="{F20E217E-4192-48D1-B6B9-8EF0D8FE0977}" type="presOf" srcId="{A9559C47-8C53-4C75-AEA4-8E6EF71C76AE}" destId="{374584F6-7D52-4B4D-996F-3BB1FA05537D}" srcOrd="0" destOrd="1" presId="urn:microsoft.com/office/officeart/2005/8/layout/hList1"/>
    <dgm:cxn modelId="{76B7CFEF-7714-4B28-9F45-76DF1361980D}" type="presOf" srcId="{1823FFB6-2365-4F2B-B908-44580C58C27A}" destId="{08119CEA-3B94-4C19-A69A-A2928C00CF52}" srcOrd="0" destOrd="0" presId="urn:microsoft.com/office/officeart/2005/8/layout/hList1"/>
    <dgm:cxn modelId="{1DEA2C54-2F58-4119-83BF-D9526B6EEA4D}" type="presOf" srcId="{6DAA8578-5701-40A4-AEC5-34A5C57C42F2}" destId="{4E78D9B5-0046-4EF6-9F7F-5241AC8DBB38}" srcOrd="0" destOrd="0" presId="urn:microsoft.com/office/officeart/2005/8/layout/hList1"/>
    <dgm:cxn modelId="{8BEA3D28-E40C-46C8-AA84-7241CD67BE3B}" type="presOf" srcId="{D9A94464-3048-45BC-99D6-FB41717EEE57}" destId="{374584F6-7D52-4B4D-996F-3BB1FA05537D}" srcOrd="0" destOrd="3" presId="urn:microsoft.com/office/officeart/2005/8/layout/hList1"/>
    <dgm:cxn modelId="{B9671C18-BFFA-435A-AC24-477F771094E3}" type="presOf" srcId="{7F2109CB-AA2C-47E9-A986-49F0EDF625B2}" destId="{E1D553AE-249B-48BD-B234-AC387EDE6F17}" srcOrd="0" destOrd="3" presId="urn:microsoft.com/office/officeart/2005/8/layout/hList1"/>
    <dgm:cxn modelId="{7DA4D88E-8155-4C6C-B38A-0364150006D8}" type="presOf" srcId="{06922358-118B-43B9-B4C1-A4A02DE11C91}" destId="{1B637168-E8B2-4C33-BE5A-CBB05E516DCC}" srcOrd="0" destOrd="0" presId="urn:microsoft.com/office/officeart/2005/8/layout/hList1"/>
    <dgm:cxn modelId="{2C043DA1-1472-46D0-8143-4CD674D36FF6}" type="presParOf" srcId="{0B2B9F55-D53F-4FFC-9970-8D690F38A823}" destId="{3CD4D634-88B7-4A05-9B9E-FAB3CD416193}" srcOrd="0" destOrd="0" presId="urn:microsoft.com/office/officeart/2005/8/layout/hList1"/>
    <dgm:cxn modelId="{0AF8827A-998B-461D-982E-94F29089F352}" type="presParOf" srcId="{3CD4D634-88B7-4A05-9B9E-FAB3CD416193}" destId="{08119CEA-3B94-4C19-A69A-A2928C00CF52}" srcOrd="0" destOrd="0" presId="urn:microsoft.com/office/officeart/2005/8/layout/hList1"/>
    <dgm:cxn modelId="{72848062-A49B-4EFC-A90B-C69D66835A50}" type="presParOf" srcId="{3CD4D634-88B7-4A05-9B9E-FAB3CD416193}" destId="{E1D553AE-249B-48BD-B234-AC387EDE6F17}" srcOrd="1" destOrd="0" presId="urn:microsoft.com/office/officeart/2005/8/layout/hList1"/>
    <dgm:cxn modelId="{B479C44B-9D4E-47FD-8A65-786F834EB6B8}" type="presParOf" srcId="{0B2B9F55-D53F-4FFC-9970-8D690F38A823}" destId="{12374668-F9D8-4F6A-9A0B-A2374E8D2FEE}" srcOrd="1" destOrd="0" presId="urn:microsoft.com/office/officeart/2005/8/layout/hList1"/>
    <dgm:cxn modelId="{7950E081-A6EB-4FF9-9969-1ACA72EF7B63}" type="presParOf" srcId="{0B2B9F55-D53F-4FFC-9970-8D690F38A823}" destId="{774B16B2-A3A6-4ECF-94B7-AF37A81465C0}" srcOrd="2" destOrd="0" presId="urn:microsoft.com/office/officeart/2005/8/layout/hList1"/>
    <dgm:cxn modelId="{E693B407-549B-4C8B-AF54-72527D025B5D}" type="presParOf" srcId="{774B16B2-A3A6-4ECF-94B7-AF37A81465C0}" destId="{1B637168-E8B2-4C33-BE5A-CBB05E516DCC}" srcOrd="0" destOrd="0" presId="urn:microsoft.com/office/officeart/2005/8/layout/hList1"/>
    <dgm:cxn modelId="{63445DBD-BD4B-4B67-B140-284F91DECADF}" type="presParOf" srcId="{774B16B2-A3A6-4ECF-94B7-AF37A81465C0}" destId="{4E78D9B5-0046-4EF6-9F7F-5241AC8DBB38}" srcOrd="1" destOrd="0" presId="urn:microsoft.com/office/officeart/2005/8/layout/hList1"/>
    <dgm:cxn modelId="{106F84C9-71ED-4E46-91ED-AFEDDD46E34F}" type="presParOf" srcId="{0B2B9F55-D53F-4FFC-9970-8D690F38A823}" destId="{5AA1546D-A718-41A7-84EE-EF2944B86C60}" srcOrd="3" destOrd="0" presId="urn:microsoft.com/office/officeart/2005/8/layout/hList1"/>
    <dgm:cxn modelId="{63C8BFD6-CF18-4583-8D97-9E5BE50A0FFF}" type="presParOf" srcId="{0B2B9F55-D53F-4FFC-9970-8D690F38A823}" destId="{3CCC6F2D-164F-4612-8A7D-44AF650007F8}" srcOrd="4" destOrd="0" presId="urn:microsoft.com/office/officeart/2005/8/layout/hList1"/>
    <dgm:cxn modelId="{82DCB4B2-A085-46E1-87DC-89784E43135F}" type="presParOf" srcId="{3CCC6F2D-164F-4612-8A7D-44AF650007F8}" destId="{338BFD5F-B7F0-427C-BF5A-98D4EDC21164}" srcOrd="0" destOrd="0" presId="urn:microsoft.com/office/officeart/2005/8/layout/hList1"/>
    <dgm:cxn modelId="{9AAD8245-1011-42AF-9235-5F018D2DBAB4}" type="presParOf" srcId="{3CCC6F2D-164F-4612-8A7D-44AF650007F8}" destId="{374584F6-7D52-4B4D-996F-3BB1FA0553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F0AB7B2-04C4-4CAC-86C6-B7B5417F6FA0}" type="doc">
      <dgm:prSet loTypeId="urn:microsoft.com/office/officeart/2005/8/layout/hList1" loCatId="list" qsTypeId="urn:microsoft.com/office/officeart/2005/8/quickstyle/simple1#19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823FFB6-2365-4F2B-B908-44580C58C27A}">
      <dgm:prSet phldrT="[Texte]"/>
      <dgm:spPr/>
      <dgm:t>
        <a:bodyPr/>
        <a:lstStyle/>
        <a:p>
          <a:r>
            <a:rPr lang="fr-FR" b="1" dirty="0" smtClean="0"/>
            <a:t>Où : dans le SI comptable</a:t>
          </a:r>
          <a:endParaRPr lang="fr-FR" b="1" dirty="0"/>
        </a:p>
      </dgm:t>
    </dgm:pt>
    <dgm:pt modelId="{980D0C97-4B3C-4AF1-96A9-08AA9C4FB152}" type="parTrans" cxnId="{656A455B-4E90-4662-B640-FE72C4C04F5B}">
      <dgm:prSet/>
      <dgm:spPr/>
      <dgm:t>
        <a:bodyPr/>
        <a:lstStyle/>
        <a:p>
          <a:endParaRPr lang="fr-FR"/>
        </a:p>
      </dgm:t>
    </dgm:pt>
    <dgm:pt modelId="{A6DA789B-3C3E-491D-9DE0-7EC1EDB843A3}" type="sibTrans" cxnId="{656A455B-4E90-4662-B640-FE72C4C04F5B}">
      <dgm:prSet/>
      <dgm:spPr/>
      <dgm:t>
        <a:bodyPr/>
        <a:lstStyle/>
        <a:p>
          <a:endParaRPr lang="fr-FR"/>
        </a:p>
      </dgm:t>
    </dgm:pt>
    <dgm:pt modelId="{17A5CCA3-A8BF-4EA5-BBE6-128EF18E28D6}">
      <dgm:prSet phldrT="[Texte]"/>
      <dgm:spPr/>
      <dgm:t>
        <a:bodyPr/>
        <a:lstStyle/>
        <a:p>
          <a:r>
            <a:rPr lang="fr-FR" b="1" dirty="0" smtClean="0"/>
            <a:t>Caractériser des SI réels, regarder les métiers, les outils, le degré d’intégration, d’externalisation, les applications en œuvre, les architectures…</a:t>
          </a:r>
          <a:endParaRPr lang="fr-FR" b="1" dirty="0"/>
        </a:p>
      </dgm:t>
    </dgm:pt>
    <dgm:pt modelId="{820516F1-4D87-427B-A439-754C8825BBDB}" type="parTrans" cxnId="{114B70B2-A612-4F03-B987-28FA487ECF08}">
      <dgm:prSet/>
      <dgm:spPr/>
      <dgm:t>
        <a:bodyPr/>
        <a:lstStyle/>
        <a:p>
          <a:endParaRPr lang="fr-FR"/>
        </a:p>
      </dgm:t>
    </dgm:pt>
    <dgm:pt modelId="{5986DA7F-E3CB-4ADE-8AE7-4B497D8C2203}" type="sibTrans" cxnId="{114B70B2-A612-4F03-B987-28FA487ECF08}">
      <dgm:prSet/>
      <dgm:spPr/>
      <dgm:t>
        <a:bodyPr/>
        <a:lstStyle/>
        <a:p>
          <a:endParaRPr lang="fr-FR"/>
        </a:p>
      </dgm:t>
    </dgm:pt>
    <dgm:pt modelId="{06922358-118B-43B9-B4C1-A4A02DE11C91}">
      <dgm:prSet phldrT="[Texte]"/>
      <dgm:spPr/>
      <dgm:t>
        <a:bodyPr/>
        <a:lstStyle/>
        <a:p>
          <a:r>
            <a:rPr lang="fr-FR" b="1" dirty="0" smtClean="0"/>
            <a:t>Quoi : évaluer les besoins d’information</a:t>
          </a:r>
          <a:endParaRPr lang="fr-FR" b="1" dirty="0"/>
        </a:p>
      </dgm:t>
    </dgm:pt>
    <dgm:pt modelId="{93E18323-E8DF-4253-B8D3-E2F0D90F45E1}" type="parTrans" cxnId="{2714DE8B-9AEA-4D70-92BB-B999E90FCD92}">
      <dgm:prSet/>
      <dgm:spPr/>
      <dgm:t>
        <a:bodyPr/>
        <a:lstStyle/>
        <a:p>
          <a:endParaRPr lang="fr-FR"/>
        </a:p>
      </dgm:t>
    </dgm:pt>
    <dgm:pt modelId="{641DCFE0-BA52-4EEE-9186-7797B127175F}" type="sibTrans" cxnId="{2714DE8B-9AEA-4D70-92BB-B999E90FCD92}">
      <dgm:prSet/>
      <dgm:spPr/>
      <dgm:t>
        <a:bodyPr/>
        <a:lstStyle/>
        <a:p>
          <a:endParaRPr lang="fr-FR"/>
        </a:p>
      </dgm:t>
    </dgm:pt>
    <dgm:pt modelId="{6DAA8578-5701-40A4-AEC5-34A5C57C42F2}">
      <dgm:prSet phldrT="[Texte]"/>
      <dgm:spPr/>
      <dgm:t>
        <a:bodyPr/>
        <a:lstStyle/>
        <a:p>
          <a:r>
            <a:rPr lang="fr-FR" b="1" dirty="0" smtClean="0"/>
            <a:t>Comprendre et représenter des processus</a:t>
          </a:r>
          <a:endParaRPr lang="fr-FR" b="1" dirty="0"/>
        </a:p>
      </dgm:t>
    </dgm:pt>
    <dgm:pt modelId="{2B6BAD93-1BC0-4BCE-88F6-89348921E56E}" type="parTrans" cxnId="{88519D45-ED21-4C63-B16D-8A84107E3DDF}">
      <dgm:prSet/>
      <dgm:spPr/>
      <dgm:t>
        <a:bodyPr/>
        <a:lstStyle/>
        <a:p>
          <a:endParaRPr lang="fr-FR"/>
        </a:p>
      </dgm:t>
    </dgm:pt>
    <dgm:pt modelId="{2B5B4B90-E11E-46DD-B8BF-A1AB12052B42}" type="sibTrans" cxnId="{88519D45-ED21-4C63-B16D-8A84107E3DDF}">
      <dgm:prSet/>
      <dgm:spPr/>
      <dgm:t>
        <a:bodyPr/>
        <a:lstStyle/>
        <a:p>
          <a:endParaRPr lang="fr-FR"/>
        </a:p>
      </dgm:t>
    </dgm:pt>
    <dgm:pt modelId="{743D6555-08D0-42DE-884F-2D3F1731F4F5}">
      <dgm:prSet phldrT="[Texte]"/>
      <dgm:spPr/>
      <dgm:t>
        <a:bodyPr/>
        <a:lstStyle/>
        <a:p>
          <a:r>
            <a:rPr lang="fr-FR" b="1" dirty="0" smtClean="0"/>
            <a:t>Interroger des bases de données en SQL sans excès de sophistication (syntaxe au détriment de l’expression de critères pertinents)</a:t>
          </a:r>
          <a:endParaRPr lang="fr-FR" b="1" dirty="0"/>
        </a:p>
      </dgm:t>
    </dgm:pt>
    <dgm:pt modelId="{C6AEFA32-17CB-4F37-B9C2-CBF7C1B50182}" type="parTrans" cxnId="{C0B9CAEC-FCF1-40F9-BA00-5706D801EEF1}">
      <dgm:prSet/>
      <dgm:spPr/>
      <dgm:t>
        <a:bodyPr/>
        <a:lstStyle/>
        <a:p>
          <a:endParaRPr lang="fr-FR"/>
        </a:p>
      </dgm:t>
    </dgm:pt>
    <dgm:pt modelId="{E39E147B-22E6-4B83-B14C-A029A3C292A7}" type="sibTrans" cxnId="{C0B9CAEC-FCF1-40F9-BA00-5706D801EEF1}">
      <dgm:prSet/>
      <dgm:spPr/>
      <dgm:t>
        <a:bodyPr/>
        <a:lstStyle/>
        <a:p>
          <a:endParaRPr lang="fr-FR"/>
        </a:p>
      </dgm:t>
    </dgm:pt>
    <dgm:pt modelId="{A9559C47-8C53-4C75-AEA4-8E6EF71C76AE}">
      <dgm:prSet phldrT="[Texte]"/>
      <dgm:spPr/>
      <dgm:t>
        <a:bodyPr/>
        <a:lstStyle/>
        <a:p>
          <a:r>
            <a:rPr lang="fr-FR" b="1" dirty="0" smtClean="0"/>
            <a:t>Organiser et observer une veille à l’aide de tout type d’outils (</a:t>
          </a:r>
          <a:r>
            <a:rPr lang="fr-FR" b="1" dirty="0" err="1" smtClean="0"/>
            <a:t>twitter</a:t>
          </a:r>
          <a:r>
            <a:rPr lang="fr-FR" b="1" dirty="0" smtClean="0"/>
            <a:t>, </a:t>
          </a:r>
          <a:r>
            <a:rPr lang="fr-FR" b="1" dirty="0" err="1" smtClean="0"/>
            <a:t>pearltrees</a:t>
          </a:r>
          <a:r>
            <a:rPr lang="fr-FR" b="1" dirty="0" smtClean="0"/>
            <a:t>…) pour inférer sa pratique métier</a:t>
          </a:r>
          <a:endParaRPr lang="fr-FR" b="1" dirty="0"/>
        </a:p>
      </dgm:t>
    </dgm:pt>
    <dgm:pt modelId="{9E122D6C-04F2-4C75-922D-E64075835259}" type="parTrans" cxnId="{DE87ACDE-CF0C-422F-A8A7-3852707F2345}">
      <dgm:prSet/>
      <dgm:spPr/>
      <dgm:t>
        <a:bodyPr/>
        <a:lstStyle/>
        <a:p>
          <a:endParaRPr lang="fr-FR"/>
        </a:p>
      </dgm:t>
    </dgm:pt>
    <dgm:pt modelId="{B416A417-87A2-4250-94C0-3FF14F085359}" type="sibTrans" cxnId="{DE87ACDE-CF0C-422F-A8A7-3852707F2345}">
      <dgm:prSet/>
      <dgm:spPr/>
      <dgm:t>
        <a:bodyPr/>
        <a:lstStyle/>
        <a:p>
          <a:endParaRPr lang="fr-FR"/>
        </a:p>
      </dgm:t>
    </dgm:pt>
    <dgm:pt modelId="{2AB1525B-C4BF-43CD-9092-5E4C7358C77E}">
      <dgm:prSet phldrT="[Texte]"/>
      <dgm:spPr/>
      <dgm:t>
        <a:bodyPr/>
        <a:lstStyle/>
        <a:p>
          <a:r>
            <a:rPr lang="fr-FR" b="1" dirty="0" smtClean="0"/>
            <a:t>Comment : des méthodes de recherche</a:t>
          </a:r>
          <a:endParaRPr lang="fr-FR" b="1" dirty="0"/>
        </a:p>
      </dgm:t>
    </dgm:pt>
    <dgm:pt modelId="{145A0FC7-5B4D-42F6-976F-2307CA817A77}" type="parTrans" cxnId="{9CCB4B5A-DEBF-40F2-BED5-001567DC4EA5}">
      <dgm:prSet/>
      <dgm:spPr/>
      <dgm:t>
        <a:bodyPr/>
        <a:lstStyle/>
        <a:p>
          <a:endParaRPr lang="fr-FR"/>
        </a:p>
      </dgm:t>
    </dgm:pt>
    <dgm:pt modelId="{5B880F18-A67C-4059-AEFD-8D0A12ED2A27}" type="sibTrans" cxnId="{9CCB4B5A-DEBF-40F2-BED5-001567DC4EA5}">
      <dgm:prSet/>
      <dgm:spPr/>
      <dgm:t>
        <a:bodyPr/>
        <a:lstStyle/>
        <a:p>
          <a:endParaRPr lang="fr-FR"/>
        </a:p>
      </dgm:t>
    </dgm:pt>
    <dgm:pt modelId="{0525DA08-4318-4686-AD84-1A30927AFF9D}">
      <dgm:prSet phldrT="[Texte]"/>
      <dgm:spPr/>
      <dgm:t>
        <a:bodyPr/>
        <a:lstStyle/>
        <a:p>
          <a:r>
            <a:rPr lang="fr-FR" b="1" dirty="0" smtClean="0"/>
            <a:t>Acteurs</a:t>
          </a:r>
          <a:endParaRPr lang="fr-FR" b="1" dirty="0"/>
        </a:p>
      </dgm:t>
    </dgm:pt>
    <dgm:pt modelId="{9EE0D30B-2E81-40FB-817E-F897C8E74DBB}" type="parTrans" cxnId="{EF628F3D-CAB4-4D0B-8AA3-21EE6540952B}">
      <dgm:prSet/>
      <dgm:spPr/>
      <dgm:t>
        <a:bodyPr/>
        <a:lstStyle/>
        <a:p>
          <a:endParaRPr lang="fr-FR"/>
        </a:p>
      </dgm:t>
    </dgm:pt>
    <dgm:pt modelId="{3DC78B7C-143E-419D-A9B7-3D57B0AC74F4}" type="sibTrans" cxnId="{EF628F3D-CAB4-4D0B-8AA3-21EE6540952B}">
      <dgm:prSet/>
      <dgm:spPr/>
      <dgm:t>
        <a:bodyPr/>
        <a:lstStyle/>
        <a:p>
          <a:endParaRPr lang="fr-FR"/>
        </a:p>
      </dgm:t>
    </dgm:pt>
    <dgm:pt modelId="{C59F38C1-3B7B-4DF8-B22D-C427EB3F009D}">
      <dgm:prSet phldrT="[Texte]"/>
      <dgm:spPr/>
      <dgm:t>
        <a:bodyPr/>
        <a:lstStyle/>
        <a:p>
          <a:r>
            <a:rPr lang="fr-FR" b="1" dirty="0" smtClean="0"/>
            <a:t>Evénements déclencheurs</a:t>
          </a:r>
          <a:endParaRPr lang="fr-FR" b="1" dirty="0"/>
        </a:p>
      </dgm:t>
    </dgm:pt>
    <dgm:pt modelId="{551D5595-9CED-429B-AC6B-A5CEDB12D3E8}" type="parTrans" cxnId="{46F6AD0F-CEF2-4AFB-BF39-4CED4A3EBF2C}">
      <dgm:prSet/>
      <dgm:spPr/>
      <dgm:t>
        <a:bodyPr/>
        <a:lstStyle/>
        <a:p>
          <a:endParaRPr lang="fr-FR"/>
        </a:p>
      </dgm:t>
    </dgm:pt>
    <dgm:pt modelId="{450D2DF4-5738-46AC-A514-63DE59A37032}" type="sibTrans" cxnId="{46F6AD0F-CEF2-4AFB-BF39-4CED4A3EBF2C}">
      <dgm:prSet/>
      <dgm:spPr/>
      <dgm:t>
        <a:bodyPr/>
        <a:lstStyle/>
        <a:p>
          <a:endParaRPr lang="fr-FR"/>
        </a:p>
      </dgm:t>
    </dgm:pt>
    <dgm:pt modelId="{DA097D28-53D0-498F-A0B0-4222CFEBC0B3}">
      <dgm:prSet phldrT="[Texte]"/>
      <dgm:spPr/>
      <dgm:t>
        <a:bodyPr/>
        <a:lstStyle/>
        <a:p>
          <a:r>
            <a:rPr lang="fr-FR" b="1" dirty="0" smtClean="0"/>
            <a:t>Evénements résultats</a:t>
          </a:r>
          <a:endParaRPr lang="fr-FR" b="1" dirty="0"/>
        </a:p>
      </dgm:t>
    </dgm:pt>
    <dgm:pt modelId="{4ACD4011-9248-4BED-B23F-364853F56873}" type="parTrans" cxnId="{8AD8BD71-FF8E-4604-BB89-8F2B0AE961F2}">
      <dgm:prSet/>
      <dgm:spPr/>
      <dgm:t>
        <a:bodyPr/>
        <a:lstStyle/>
        <a:p>
          <a:endParaRPr lang="fr-FR"/>
        </a:p>
      </dgm:t>
    </dgm:pt>
    <dgm:pt modelId="{678EF75D-B0BF-4BC1-908A-DF71B43677E6}" type="sibTrans" cxnId="{8AD8BD71-FF8E-4604-BB89-8F2B0AE961F2}">
      <dgm:prSet/>
      <dgm:spPr/>
      <dgm:t>
        <a:bodyPr/>
        <a:lstStyle/>
        <a:p>
          <a:endParaRPr lang="fr-FR"/>
        </a:p>
      </dgm:t>
    </dgm:pt>
    <dgm:pt modelId="{405F902E-B147-45AE-8EC2-5271730BDA2F}">
      <dgm:prSet phldrT="[Texte]"/>
      <dgm:spPr/>
      <dgm:t>
        <a:bodyPr/>
        <a:lstStyle/>
        <a:p>
          <a:r>
            <a:rPr lang="fr-FR" b="1" dirty="0" smtClean="0"/>
            <a:t>Activités</a:t>
          </a:r>
          <a:endParaRPr lang="fr-FR" b="1" dirty="0"/>
        </a:p>
      </dgm:t>
    </dgm:pt>
    <dgm:pt modelId="{0910244F-D541-46FC-A415-97FD516D7BD4}" type="parTrans" cxnId="{593623E5-5144-4C37-8E2A-4E3E2A3759F0}">
      <dgm:prSet/>
      <dgm:spPr/>
      <dgm:t>
        <a:bodyPr/>
        <a:lstStyle/>
        <a:p>
          <a:endParaRPr lang="fr-FR"/>
        </a:p>
      </dgm:t>
    </dgm:pt>
    <dgm:pt modelId="{F7730A4D-AA23-4164-9859-AD810889FA00}" type="sibTrans" cxnId="{593623E5-5144-4C37-8E2A-4E3E2A3759F0}">
      <dgm:prSet/>
      <dgm:spPr/>
      <dgm:t>
        <a:bodyPr/>
        <a:lstStyle/>
        <a:p>
          <a:endParaRPr lang="fr-FR"/>
        </a:p>
      </dgm:t>
    </dgm:pt>
    <dgm:pt modelId="{43B4172A-8A0C-465A-9EE4-3DA6C7DBA3A6}">
      <dgm:prSet phldrT="[Texte]"/>
      <dgm:spPr/>
      <dgm:t>
        <a:bodyPr/>
        <a:lstStyle/>
        <a:p>
          <a:r>
            <a:rPr lang="fr-FR" b="1" dirty="0" smtClean="0"/>
            <a:t>Points de contrôles</a:t>
          </a:r>
          <a:endParaRPr lang="fr-FR" b="1" dirty="0"/>
        </a:p>
      </dgm:t>
    </dgm:pt>
    <dgm:pt modelId="{8385858C-30F2-44C2-81FC-AB5072AD8729}" type="parTrans" cxnId="{2C7F966F-B695-4DE1-9F64-C186DE75D680}">
      <dgm:prSet/>
      <dgm:spPr/>
      <dgm:t>
        <a:bodyPr/>
        <a:lstStyle/>
        <a:p>
          <a:endParaRPr lang="fr-FR"/>
        </a:p>
      </dgm:t>
    </dgm:pt>
    <dgm:pt modelId="{296A08F6-E98D-42D3-BCA3-0076CCB1CC0D}" type="sibTrans" cxnId="{2C7F966F-B695-4DE1-9F64-C186DE75D680}">
      <dgm:prSet/>
      <dgm:spPr/>
      <dgm:t>
        <a:bodyPr/>
        <a:lstStyle/>
        <a:p>
          <a:endParaRPr lang="fr-FR"/>
        </a:p>
      </dgm:t>
    </dgm:pt>
    <dgm:pt modelId="{B6E9359E-8A3B-470C-976E-54671B0354EA}">
      <dgm:prSet phldrT="[Texte]"/>
      <dgm:spPr/>
      <dgm:t>
        <a:bodyPr/>
        <a:lstStyle/>
        <a:p>
          <a:r>
            <a:rPr lang="fr-FR" b="1" dirty="0" smtClean="0"/>
            <a:t>Réaliser des opérations de tris croisés sur des données en nombre sur un tableur</a:t>
          </a:r>
          <a:endParaRPr lang="fr-FR" b="1" dirty="0"/>
        </a:p>
      </dgm:t>
    </dgm:pt>
    <dgm:pt modelId="{0CAD2B34-804C-49F0-8C9F-61A5F0343FAE}" type="parTrans" cxnId="{465412DF-C2E6-4BD1-86B2-BA84D13C3255}">
      <dgm:prSet/>
      <dgm:spPr/>
      <dgm:t>
        <a:bodyPr/>
        <a:lstStyle/>
        <a:p>
          <a:endParaRPr lang="fr-FR"/>
        </a:p>
      </dgm:t>
    </dgm:pt>
    <dgm:pt modelId="{C6E176ED-19DD-4F8F-91E7-BC2CA4DB4BA2}" type="sibTrans" cxnId="{465412DF-C2E6-4BD1-86B2-BA84D13C3255}">
      <dgm:prSet/>
      <dgm:spPr/>
      <dgm:t>
        <a:bodyPr/>
        <a:lstStyle/>
        <a:p>
          <a:endParaRPr lang="fr-FR"/>
        </a:p>
      </dgm:t>
    </dgm:pt>
    <dgm:pt modelId="{3EE95B70-2C6F-4BEB-B71D-D8487DC06F0F}">
      <dgm:prSet phldrT="[Texte]"/>
      <dgm:spPr/>
      <dgm:t>
        <a:bodyPr/>
        <a:lstStyle/>
        <a:p>
          <a:r>
            <a:rPr lang="fr-FR" b="1" dirty="0" smtClean="0"/>
            <a:t>Interroger des données à partir d’un PGI</a:t>
          </a:r>
          <a:endParaRPr lang="fr-FR" b="1" dirty="0"/>
        </a:p>
      </dgm:t>
    </dgm:pt>
    <dgm:pt modelId="{DC866B65-AB7A-465C-A766-01B2236ACAF6}" type="parTrans" cxnId="{9983CB11-1623-431B-B05F-D7301D7C2EF5}">
      <dgm:prSet/>
      <dgm:spPr/>
      <dgm:t>
        <a:bodyPr/>
        <a:lstStyle/>
        <a:p>
          <a:endParaRPr lang="fr-FR"/>
        </a:p>
      </dgm:t>
    </dgm:pt>
    <dgm:pt modelId="{FB261899-11F6-432D-B30D-49A715130E45}" type="sibTrans" cxnId="{9983CB11-1623-431B-B05F-D7301D7C2EF5}">
      <dgm:prSet/>
      <dgm:spPr/>
      <dgm:t>
        <a:bodyPr/>
        <a:lstStyle/>
        <a:p>
          <a:endParaRPr lang="fr-FR"/>
        </a:p>
      </dgm:t>
    </dgm:pt>
    <dgm:pt modelId="{3A0B951D-04DB-4ECF-B310-7A7BF274B939}">
      <dgm:prSet phldrT="[Texte]"/>
      <dgm:spPr/>
      <dgm:t>
        <a:bodyPr/>
        <a:lstStyle/>
        <a:p>
          <a:endParaRPr lang="fr-FR" b="1" dirty="0"/>
        </a:p>
      </dgm:t>
    </dgm:pt>
    <dgm:pt modelId="{18789BD6-E16C-43B1-80CB-2898735CD00D}" type="parTrans" cxnId="{89DD0E85-33EE-4AD7-80FB-5E8F5BC14A4D}">
      <dgm:prSet/>
      <dgm:spPr/>
      <dgm:t>
        <a:bodyPr/>
        <a:lstStyle/>
        <a:p>
          <a:endParaRPr lang="fr-FR"/>
        </a:p>
      </dgm:t>
    </dgm:pt>
    <dgm:pt modelId="{926FB65A-62D2-4382-81E9-B1954269ECF3}" type="sibTrans" cxnId="{89DD0E85-33EE-4AD7-80FB-5E8F5BC14A4D}">
      <dgm:prSet/>
      <dgm:spPr/>
      <dgm:t>
        <a:bodyPr/>
        <a:lstStyle/>
        <a:p>
          <a:endParaRPr lang="fr-FR"/>
        </a:p>
      </dgm:t>
    </dgm:pt>
    <dgm:pt modelId="{6B60380F-E8E5-4700-B679-5C5D3846981E}">
      <dgm:prSet phldrT="[Texte]"/>
      <dgm:spPr/>
      <dgm:t>
        <a:bodyPr/>
        <a:lstStyle/>
        <a:p>
          <a:r>
            <a:rPr lang="fr-FR" b="1" dirty="0" smtClean="0"/>
            <a:t>Evaluer les besoins d’information des acteurs pour dérouler les processus</a:t>
          </a:r>
          <a:endParaRPr lang="fr-FR" b="1" dirty="0"/>
        </a:p>
      </dgm:t>
    </dgm:pt>
    <dgm:pt modelId="{A3C5809A-534B-4010-BFDF-CF6104BFB3D1}" type="parTrans" cxnId="{CA487371-2EAA-4B54-B3D5-B01D3463E5DA}">
      <dgm:prSet/>
      <dgm:spPr/>
      <dgm:t>
        <a:bodyPr/>
        <a:lstStyle/>
        <a:p>
          <a:endParaRPr lang="fr-FR"/>
        </a:p>
      </dgm:t>
    </dgm:pt>
    <dgm:pt modelId="{7D99028A-A1C0-44B9-82BB-3675E6E59AE5}" type="sibTrans" cxnId="{CA487371-2EAA-4B54-B3D5-B01D3463E5DA}">
      <dgm:prSet/>
      <dgm:spPr/>
      <dgm:t>
        <a:bodyPr/>
        <a:lstStyle/>
        <a:p>
          <a:endParaRPr lang="fr-FR"/>
        </a:p>
      </dgm:t>
    </dgm:pt>
    <dgm:pt modelId="{B881CC54-C75F-4B28-A4B5-571200428F4C}">
      <dgm:prSet phldrT="[Texte]"/>
      <dgm:spPr/>
      <dgm:t>
        <a:bodyPr/>
        <a:lstStyle/>
        <a:p>
          <a:r>
            <a:rPr lang="fr-FR" b="1" dirty="0" smtClean="0"/>
            <a:t>Questionner l’efficacité des processus</a:t>
          </a:r>
          <a:endParaRPr lang="fr-FR" b="1" dirty="0"/>
        </a:p>
      </dgm:t>
    </dgm:pt>
    <dgm:pt modelId="{099B597F-0438-410B-9947-B66C69335BA4}" type="parTrans" cxnId="{857A81CE-F1B3-41A1-89B1-11B244FE38FE}">
      <dgm:prSet/>
      <dgm:spPr/>
      <dgm:t>
        <a:bodyPr/>
        <a:lstStyle/>
        <a:p>
          <a:endParaRPr lang="fr-FR"/>
        </a:p>
      </dgm:t>
    </dgm:pt>
    <dgm:pt modelId="{0129691F-AA26-415D-B57B-7BE256BC6F73}" type="sibTrans" cxnId="{857A81CE-F1B3-41A1-89B1-11B244FE38FE}">
      <dgm:prSet/>
      <dgm:spPr/>
      <dgm:t>
        <a:bodyPr/>
        <a:lstStyle/>
        <a:p>
          <a:endParaRPr lang="fr-FR"/>
        </a:p>
      </dgm:t>
    </dgm:pt>
    <dgm:pt modelId="{0B2B9F55-D53F-4FFC-9970-8D690F38A823}" type="pres">
      <dgm:prSet presAssocID="{CF0AB7B2-04C4-4CAC-86C6-B7B5417F6F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CD4D634-88B7-4A05-9B9E-FAB3CD416193}" type="pres">
      <dgm:prSet presAssocID="{1823FFB6-2365-4F2B-B908-44580C58C27A}" presName="composite" presStyleCnt="0"/>
      <dgm:spPr/>
      <dgm:t>
        <a:bodyPr/>
        <a:lstStyle/>
        <a:p>
          <a:endParaRPr lang="fr-FR"/>
        </a:p>
      </dgm:t>
    </dgm:pt>
    <dgm:pt modelId="{08119CEA-3B94-4C19-A69A-A2928C00CF52}" type="pres">
      <dgm:prSet presAssocID="{1823FFB6-2365-4F2B-B908-44580C58C27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D553AE-249B-48BD-B234-AC387EDE6F17}" type="pres">
      <dgm:prSet presAssocID="{1823FFB6-2365-4F2B-B908-44580C58C27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374668-F9D8-4F6A-9A0B-A2374E8D2FEE}" type="pres">
      <dgm:prSet presAssocID="{A6DA789B-3C3E-491D-9DE0-7EC1EDB843A3}" presName="space" presStyleCnt="0"/>
      <dgm:spPr/>
      <dgm:t>
        <a:bodyPr/>
        <a:lstStyle/>
        <a:p>
          <a:endParaRPr lang="fr-FR"/>
        </a:p>
      </dgm:t>
    </dgm:pt>
    <dgm:pt modelId="{774B16B2-A3A6-4ECF-94B7-AF37A81465C0}" type="pres">
      <dgm:prSet presAssocID="{06922358-118B-43B9-B4C1-A4A02DE11C91}" presName="composite" presStyleCnt="0"/>
      <dgm:spPr/>
      <dgm:t>
        <a:bodyPr/>
        <a:lstStyle/>
        <a:p>
          <a:endParaRPr lang="fr-FR"/>
        </a:p>
      </dgm:t>
    </dgm:pt>
    <dgm:pt modelId="{1B637168-E8B2-4C33-BE5A-CBB05E516DCC}" type="pres">
      <dgm:prSet presAssocID="{06922358-118B-43B9-B4C1-A4A02DE11C9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78D9B5-0046-4EF6-9F7F-5241AC8DBB38}" type="pres">
      <dgm:prSet presAssocID="{06922358-118B-43B9-B4C1-A4A02DE11C9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A1546D-A718-41A7-84EE-EF2944B86C60}" type="pres">
      <dgm:prSet presAssocID="{641DCFE0-BA52-4EEE-9186-7797B127175F}" presName="space" presStyleCnt="0"/>
      <dgm:spPr/>
      <dgm:t>
        <a:bodyPr/>
        <a:lstStyle/>
        <a:p>
          <a:endParaRPr lang="fr-FR"/>
        </a:p>
      </dgm:t>
    </dgm:pt>
    <dgm:pt modelId="{3CCC6F2D-164F-4612-8A7D-44AF650007F8}" type="pres">
      <dgm:prSet presAssocID="{2AB1525B-C4BF-43CD-9092-5E4C7358C77E}" presName="composite" presStyleCnt="0"/>
      <dgm:spPr/>
      <dgm:t>
        <a:bodyPr/>
        <a:lstStyle/>
        <a:p>
          <a:endParaRPr lang="fr-FR"/>
        </a:p>
      </dgm:t>
    </dgm:pt>
    <dgm:pt modelId="{338BFD5F-B7F0-427C-BF5A-98D4EDC21164}" type="pres">
      <dgm:prSet presAssocID="{2AB1525B-C4BF-43CD-9092-5E4C7358C77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4584F6-7D52-4B4D-996F-3BB1FA05537D}" type="pres">
      <dgm:prSet presAssocID="{2AB1525B-C4BF-43CD-9092-5E4C7358C77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983CB11-1623-431B-B05F-D7301D7C2EF5}" srcId="{2AB1525B-C4BF-43CD-9092-5E4C7358C77E}" destId="{3EE95B70-2C6F-4BEB-B71D-D8487DC06F0F}" srcOrd="0" destOrd="0" parTransId="{DC866B65-AB7A-465C-A766-01B2236ACAF6}" sibTransId="{FB261899-11F6-432D-B30D-49A715130E45}"/>
    <dgm:cxn modelId="{8257D446-ACF3-4084-AA8B-D90CECDDCE18}" type="presOf" srcId="{A9559C47-8C53-4C75-AEA4-8E6EF71C76AE}" destId="{374584F6-7D52-4B4D-996F-3BB1FA05537D}" srcOrd="0" destOrd="3" presId="urn:microsoft.com/office/officeart/2005/8/layout/hList1"/>
    <dgm:cxn modelId="{DE87ACDE-CF0C-422F-A8A7-3852707F2345}" srcId="{2AB1525B-C4BF-43CD-9092-5E4C7358C77E}" destId="{A9559C47-8C53-4C75-AEA4-8E6EF71C76AE}" srcOrd="3" destOrd="0" parTransId="{9E122D6C-04F2-4C75-922D-E64075835259}" sibTransId="{B416A417-87A2-4250-94C0-3FF14F085359}"/>
    <dgm:cxn modelId="{32C55C25-9E81-485E-8D74-B5AF4DA32C6C}" type="presOf" srcId="{B881CC54-C75F-4B28-A4B5-571200428F4C}" destId="{4E78D9B5-0046-4EF6-9F7F-5241AC8DBB38}" srcOrd="0" destOrd="7" presId="urn:microsoft.com/office/officeart/2005/8/layout/hList1"/>
    <dgm:cxn modelId="{A453C49E-FF7C-4F06-A11B-7549BE2B793F}" type="presOf" srcId="{743D6555-08D0-42DE-884F-2D3F1731F4F5}" destId="{374584F6-7D52-4B4D-996F-3BB1FA05537D}" srcOrd="0" destOrd="1" presId="urn:microsoft.com/office/officeart/2005/8/layout/hList1"/>
    <dgm:cxn modelId="{70AED40D-E6F9-4EAA-B5E2-C75A7D0C9991}" type="presOf" srcId="{06922358-118B-43B9-B4C1-A4A02DE11C91}" destId="{1B637168-E8B2-4C33-BE5A-CBB05E516DCC}" srcOrd="0" destOrd="0" presId="urn:microsoft.com/office/officeart/2005/8/layout/hList1"/>
    <dgm:cxn modelId="{88519D45-ED21-4C63-B16D-8A84107E3DDF}" srcId="{06922358-118B-43B9-B4C1-A4A02DE11C91}" destId="{6DAA8578-5701-40A4-AEC5-34A5C57C42F2}" srcOrd="0" destOrd="0" parTransId="{2B6BAD93-1BC0-4BCE-88F6-89348921E56E}" sibTransId="{2B5B4B90-E11E-46DD-B8BF-A1AB12052B42}"/>
    <dgm:cxn modelId="{46F6AD0F-CEF2-4AFB-BF39-4CED4A3EBF2C}" srcId="{6DAA8578-5701-40A4-AEC5-34A5C57C42F2}" destId="{C59F38C1-3B7B-4DF8-B22D-C427EB3F009D}" srcOrd="1" destOrd="0" parTransId="{551D5595-9CED-429B-AC6B-A5CEDB12D3E8}" sibTransId="{450D2DF4-5738-46AC-A514-63DE59A37032}"/>
    <dgm:cxn modelId="{857A81CE-F1B3-41A1-89B1-11B244FE38FE}" srcId="{06922358-118B-43B9-B4C1-A4A02DE11C91}" destId="{B881CC54-C75F-4B28-A4B5-571200428F4C}" srcOrd="2" destOrd="0" parTransId="{099B597F-0438-410B-9947-B66C69335BA4}" sibTransId="{0129691F-AA26-415D-B57B-7BE256BC6F73}"/>
    <dgm:cxn modelId="{8AD8BD71-FF8E-4604-BB89-8F2B0AE961F2}" srcId="{6DAA8578-5701-40A4-AEC5-34A5C57C42F2}" destId="{DA097D28-53D0-498F-A0B0-4222CFEBC0B3}" srcOrd="2" destOrd="0" parTransId="{4ACD4011-9248-4BED-B23F-364853F56873}" sibTransId="{678EF75D-B0BF-4BC1-908A-DF71B43677E6}"/>
    <dgm:cxn modelId="{2714DE8B-9AEA-4D70-92BB-B999E90FCD92}" srcId="{CF0AB7B2-04C4-4CAC-86C6-B7B5417F6FA0}" destId="{06922358-118B-43B9-B4C1-A4A02DE11C91}" srcOrd="1" destOrd="0" parTransId="{93E18323-E8DF-4253-B8D3-E2F0D90F45E1}" sibTransId="{641DCFE0-BA52-4EEE-9186-7797B127175F}"/>
    <dgm:cxn modelId="{5506DE00-C196-4725-8B7D-7418A139F1D7}" type="presOf" srcId="{CF0AB7B2-04C4-4CAC-86C6-B7B5417F6FA0}" destId="{0B2B9F55-D53F-4FFC-9970-8D690F38A823}" srcOrd="0" destOrd="0" presId="urn:microsoft.com/office/officeart/2005/8/layout/hList1"/>
    <dgm:cxn modelId="{5D747AC9-6574-4551-A5CC-F8B53FD744D2}" type="presOf" srcId="{C59F38C1-3B7B-4DF8-B22D-C427EB3F009D}" destId="{4E78D9B5-0046-4EF6-9F7F-5241AC8DBB38}" srcOrd="0" destOrd="2" presId="urn:microsoft.com/office/officeart/2005/8/layout/hList1"/>
    <dgm:cxn modelId="{656A455B-4E90-4662-B640-FE72C4C04F5B}" srcId="{CF0AB7B2-04C4-4CAC-86C6-B7B5417F6FA0}" destId="{1823FFB6-2365-4F2B-B908-44580C58C27A}" srcOrd="0" destOrd="0" parTransId="{980D0C97-4B3C-4AF1-96A9-08AA9C4FB152}" sibTransId="{A6DA789B-3C3E-491D-9DE0-7EC1EDB843A3}"/>
    <dgm:cxn modelId="{3FCEC6C8-B031-43F4-84C1-C74462671161}" type="presOf" srcId="{0525DA08-4318-4686-AD84-1A30927AFF9D}" destId="{4E78D9B5-0046-4EF6-9F7F-5241AC8DBB38}" srcOrd="0" destOrd="1" presId="urn:microsoft.com/office/officeart/2005/8/layout/hList1"/>
    <dgm:cxn modelId="{114B70B2-A612-4F03-B987-28FA487ECF08}" srcId="{1823FFB6-2365-4F2B-B908-44580C58C27A}" destId="{17A5CCA3-A8BF-4EA5-BBE6-128EF18E28D6}" srcOrd="0" destOrd="0" parTransId="{820516F1-4D87-427B-A439-754C8825BBDB}" sibTransId="{5986DA7F-E3CB-4ADE-8AE7-4B497D8C2203}"/>
    <dgm:cxn modelId="{6154999C-7114-4DA4-A7FD-6B9C85925B20}" type="presOf" srcId="{B6E9359E-8A3B-470C-976E-54671B0354EA}" destId="{374584F6-7D52-4B4D-996F-3BB1FA05537D}" srcOrd="0" destOrd="2" presId="urn:microsoft.com/office/officeart/2005/8/layout/hList1"/>
    <dgm:cxn modelId="{5EE042DE-D57A-47D0-81F2-AB1D35647B04}" type="presOf" srcId="{DA097D28-53D0-498F-A0B0-4222CFEBC0B3}" destId="{4E78D9B5-0046-4EF6-9F7F-5241AC8DBB38}" srcOrd="0" destOrd="3" presId="urn:microsoft.com/office/officeart/2005/8/layout/hList1"/>
    <dgm:cxn modelId="{38CDA983-368E-444E-8885-6DBE82F67593}" type="presOf" srcId="{6DAA8578-5701-40A4-AEC5-34A5C57C42F2}" destId="{4E78D9B5-0046-4EF6-9F7F-5241AC8DBB38}" srcOrd="0" destOrd="0" presId="urn:microsoft.com/office/officeart/2005/8/layout/hList1"/>
    <dgm:cxn modelId="{89DD0E85-33EE-4AD7-80FB-5E8F5BC14A4D}" srcId="{06922358-118B-43B9-B4C1-A4A02DE11C91}" destId="{3A0B951D-04DB-4ECF-B310-7A7BF274B939}" srcOrd="3" destOrd="0" parTransId="{18789BD6-E16C-43B1-80CB-2898735CD00D}" sibTransId="{926FB65A-62D2-4382-81E9-B1954269ECF3}"/>
    <dgm:cxn modelId="{C0B9CAEC-FCF1-40F9-BA00-5706D801EEF1}" srcId="{2AB1525B-C4BF-43CD-9092-5E4C7358C77E}" destId="{743D6555-08D0-42DE-884F-2D3F1731F4F5}" srcOrd="1" destOrd="0" parTransId="{C6AEFA32-17CB-4F37-B9C2-CBF7C1B50182}" sibTransId="{E39E147B-22E6-4B83-B14C-A029A3C292A7}"/>
    <dgm:cxn modelId="{593623E5-5144-4C37-8E2A-4E3E2A3759F0}" srcId="{6DAA8578-5701-40A4-AEC5-34A5C57C42F2}" destId="{405F902E-B147-45AE-8EC2-5271730BDA2F}" srcOrd="3" destOrd="0" parTransId="{0910244F-D541-46FC-A415-97FD516D7BD4}" sibTransId="{F7730A4D-AA23-4164-9859-AD810889FA00}"/>
    <dgm:cxn modelId="{EF628F3D-CAB4-4D0B-8AA3-21EE6540952B}" srcId="{6DAA8578-5701-40A4-AEC5-34A5C57C42F2}" destId="{0525DA08-4318-4686-AD84-1A30927AFF9D}" srcOrd="0" destOrd="0" parTransId="{9EE0D30B-2E81-40FB-817E-F897C8E74DBB}" sibTransId="{3DC78B7C-143E-419D-A9B7-3D57B0AC74F4}"/>
    <dgm:cxn modelId="{D834C635-7482-4260-8088-55DD3E82CE10}" type="presOf" srcId="{2AB1525B-C4BF-43CD-9092-5E4C7358C77E}" destId="{338BFD5F-B7F0-427C-BF5A-98D4EDC21164}" srcOrd="0" destOrd="0" presId="urn:microsoft.com/office/officeart/2005/8/layout/hList1"/>
    <dgm:cxn modelId="{15CA09A3-25D8-48B7-A417-32C0961F055D}" type="presOf" srcId="{43B4172A-8A0C-465A-9EE4-3DA6C7DBA3A6}" destId="{4E78D9B5-0046-4EF6-9F7F-5241AC8DBB38}" srcOrd="0" destOrd="5" presId="urn:microsoft.com/office/officeart/2005/8/layout/hList1"/>
    <dgm:cxn modelId="{DA7796A6-0752-4385-BF16-80F625F027EB}" type="presOf" srcId="{1823FFB6-2365-4F2B-B908-44580C58C27A}" destId="{08119CEA-3B94-4C19-A69A-A2928C00CF52}" srcOrd="0" destOrd="0" presId="urn:microsoft.com/office/officeart/2005/8/layout/hList1"/>
    <dgm:cxn modelId="{9CCB4B5A-DEBF-40F2-BED5-001567DC4EA5}" srcId="{CF0AB7B2-04C4-4CAC-86C6-B7B5417F6FA0}" destId="{2AB1525B-C4BF-43CD-9092-5E4C7358C77E}" srcOrd="2" destOrd="0" parTransId="{145A0FC7-5B4D-42F6-976F-2307CA817A77}" sibTransId="{5B880F18-A67C-4059-AEFD-8D0A12ED2A27}"/>
    <dgm:cxn modelId="{EF37F0A4-5A99-4217-9C8B-4EF09EC54697}" type="presOf" srcId="{3A0B951D-04DB-4ECF-B310-7A7BF274B939}" destId="{4E78D9B5-0046-4EF6-9F7F-5241AC8DBB38}" srcOrd="0" destOrd="8" presId="urn:microsoft.com/office/officeart/2005/8/layout/hList1"/>
    <dgm:cxn modelId="{2C7F966F-B695-4DE1-9F64-C186DE75D680}" srcId="{6DAA8578-5701-40A4-AEC5-34A5C57C42F2}" destId="{43B4172A-8A0C-465A-9EE4-3DA6C7DBA3A6}" srcOrd="4" destOrd="0" parTransId="{8385858C-30F2-44C2-81FC-AB5072AD8729}" sibTransId="{296A08F6-E98D-42D3-BCA3-0076CCB1CC0D}"/>
    <dgm:cxn modelId="{CA487371-2EAA-4B54-B3D5-B01D3463E5DA}" srcId="{06922358-118B-43B9-B4C1-A4A02DE11C91}" destId="{6B60380F-E8E5-4700-B679-5C5D3846981E}" srcOrd="1" destOrd="0" parTransId="{A3C5809A-534B-4010-BFDF-CF6104BFB3D1}" sibTransId="{7D99028A-A1C0-44B9-82BB-3675E6E59AE5}"/>
    <dgm:cxn modelId="{A4E2585B-8AE2-4337-A9F2-8794BD54F17B}" type="presOf" srcId="{405F902E-B147-45AE-8EC2-5271730BDA2F}" destId="{4E78D9B5-0046-4EF6-9F7F-5241AC8DBB38}" srcOrd="0" destOrd="4" presId="urn:microsoft.com/office/officeart/2005/8/layout/hList1"/>
    <dgm:cxn modelId="{433AF10D-6380-4A24-AA4B-1495F1C4CBFD}" type="presOf" srcId="{17A5CCA3-A8BF-4EA5-BBE6-128EF18E28D6}" destId="{E1D553AE-249B-48BD-B234-AC387EDE6F17}" srcOrd="0" destOrd="0" presId="urn:microsoft.com/office/officeart/2005/8/layout/hList1"/>
    <dgm:cxn modelId="{465412DF-C2E6-4BD1-86B2-BA84D13C3255}" srcId="{2AB1525B-C4BF-43CD-9092-5E4C7358C77E}" destId="{B6E9359E-8A3B-470C-976E-54671B0354EA}" srcOrd="2" destOrd="0" parTransId="{0CAD2B34-804C-49F0-8C9F-61A5F0343FAE}" sibTransId="{C6E176ED-19DD-4F8F-91E7-BC2CA4DB4BA2}"/>
    <dgm:cxn modelId="{CA3DA821-30B4-46D8-9099-9336D7D80AFF}" type="presOf" srcId="{3EE95B70-2C6F-4BEB-B71D-D8487DC06F0F}" destId="{374584F6-7D52-4B4D-996F-3BB1FA05537D}" srcOrd="0" destOrd="0" presId="urn:microsoft.com/office/officeart/2005/8/layout/hList1"/>
    <dgm:cxn modelId="{33F7E6BC-4ABD-4937-ADBB-86B1B688203A}" type="presOf" srcId="{6B60380F-E8E5-4700-B679-5C5D3846981E}" destId="{4E78D9B5-0046-4EF6-9F7F-5241AC8DBB38}" srcOrd="0" destOrd="6" presId="urn:microsoft.com/office/officeart/2005/8/layout/hList1"/>
    <dgm:cxn modelId="{22799571-5A48-437D-AFB7-1850A4D801DA}" type="presParOf" srcId="{0B2B9F55-D53F-4FFC-9970-8D690F38A823}" destId="{3CD4D634-88B7-4A05-9B9E-FAB3CD416193}" srcOrd="0" destOrd="0" presId="urn:microsoft.com/office/officeart/2005/8/layout/hList1"/>
    <dgm:cxn modelId="{908DA493-1602-499A-B73A-DF188A20643F}" type="presParOf" srcId="{3CD4D634-88B7-4A05-9B9E-FAB3CD416193}" destId="{08119CEA-3B94-4C19-A69A-A2928C00CF52}" srcOrd="0" destOrd="0" presId="urn:microsoft.com/office/officeart/2005/8/layout/hList1"/>
    <dgm:cxn modelId="{E6E71D19-19B6-4E67-8961-EEAF194DB158}" type="presParOf" srcId="{3CD4D634-88B7-4A05-9B9E-FAB3CD416193}" destId="{E1D553AE-249B-48BD-B234-AC387EDE6F17}" srcOrd="1" destOrd="0" presId="urn:microsoft.com/office/officeart/2005/8/layout/hList1"/>
    <dgm:cxn modelId="{3D080A09-CB05-483F-A49C-79E16AB81293}" type="presParOf" srcId="{0B2B9F55-D53F-4FFC-9970-8D690F38A823}" destId="{12374668-F9D8-4F6A-9A0B-A2374E8D2FEE}" srcOrd="1" destOrd="0" presId="urn:microsoft.com/office/officeart/2005/8/layout/hList1"/>
    <dgm:cxn modelId="{08709F5B-C9F8-4C6D-94B8-381620E9C65C}" type="presParOf" srcId="{0B2B9F55-D53F-4FFC-9970-8D690F38A823}" destId="{774B16B2-A3A6-4ECF-94B7-AF37A81465C0}" srcOrd="2" destOrd="0" presId="urn:microsoft.com/office/officeart/2005/8/layout/hList1"/>
    <dgm:cxn modelId="{42BA9B30-DE9E-4A2C-B388-3C6FDCACCC57}" type="presParOf" srcId="{774B16B2-A3A6-4ECF-94B7-AF37A81465C0}" destId="{1B637168-E8B2-4C33-BE5A-CBB05E516DCC}" srcOrd="0" destOrd="0" presId="urn:microsoft.com/office/officeart/2005/8/layout/hList1"/>
    <dgm:cxn modelId="{77E32D13-D7A9-4503-8F09-6EC15E145CC3}" type="presParOf" srcId="{774B16B2-A3A6-4ECF-94B7-AF37A81465C0}" destId="{4E78D9B5-0046-4EF6-9F7F-5241AC8DBB38}" srcOrd="1" destOrd="0" presId="urn:microsoft.com/office/officeart/2005/8/layout/hList1"/>
    <dgm:cxn modelId="{A2BF7F83-A49C-4C58-8B30-1C39C2D37DB2}" type="presParOf" srcId="{0B2B9F55-D53F-4FFC-9970-8D690F38A823}" destId="{5AA1546D-A718-41A7-84EE-EF2944B86C60}" srcOrd="3" destOrd="0" presId="urn:microsoft.com/office/officeart/2005/8/layout/hList1"/>
    <dgm:cxn modelId="{BBBED7C9-046D-4F06-81B1-96F1B178B508}" type="presParOf" srcId="{0B2B9F55-D53F-4FFC-9970-8D690F38A823}" destId="{3CCC6F2D-164F-4612-8A7D-44AF650007F8}" srcOrd="4" destOrd="0" presId="urn:microsoft.com/office/officeart/2005/8/layout/hList1"/>
    <dgm:cxn modelId="{071FE618-C4EB-44F5-9739-A55A98DB964E}" type="presParOf" srcId="{3CCC6F2D-164F-4612-8A7D-44AF650007F8}" destId="{338BFD5F-B7F0-427C-BF5A-98D4EDC21164}" srcOrd="0" destOrd="0" presId="urn:microsoft.com/office/officeart/2005/8/layout/hList1"/>
    <dgm:cxn modelId="{C82769FD-2081-45DE-963E-FA2FD7C20AFE}" type="presParOf" srcId="{3CCC6F2D-164F-4612-8A7D-44AF650007F8}" destId="{374584F6-7D52-4B4D-996F-3BB1FA0553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2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2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2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2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#2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1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1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1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1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882650"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300">
                <a:latin typeface="Calibri" pitchFamily="34" charset="0"/>
              </a:defRPr>
            </a:lvl1pPr>
          </a:lstStyle>
          <a:p>
            <a:fld id="{CD9F8A70-27E0-4748-BDA3-E707DBB8A74E}" type="datetimeFigureOut">
              <a:rPr lang="fr-FR"/>
              <a:pPr/>
              <a:t>21/01/2015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882650"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300">
                <a:latin typeface="Calibri" pitchFamily="34" charset="0"/>
              </a:defRPr>
            </a:lvl1pPr>
          </a:lstStyle>
          <a:p>
            <a:fld id="{2417D390-22EF-47FE-9DC3-80C04003FB1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882650"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300">
                <a:latin typeface="Calibri" pitchFamily="34" charset="0"/>
              </a:defRPr>
            </a:lvl1pPr>
          </a:lstStyle>
          <a:p>
            <a:fld id="{5189359E-579F-4320-8893-7D4F9345844E}" type="datetimeFigureOut">
              <a:rPr lang="fr-FR"/>
              <a:pPr/>
              <a:t>21/01/2015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882650"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300">
                <a:latin typeface="Calibri" pitchFamily="34" charset="0"/>
              </a:defRPr>
            </a:lvl1pPr>
          </a:lstStyle>
          <a:p>
            <a:fld id="{BE980913-90F9-45D5-9FA8-1B7E3675637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9699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3F99-D6E4-4469-AABA-BF2077445DCE}" type="slidenum">
              <a:rPr lang="fr-FR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FR" sz="1300" b="1" smtClean="0"/>
              <a:t>Les organisations, nœud de processus ?</a:t>
            </a:r>
          </a:p>
          <a:p>
            <a:pPr>
              <a:spcBef>
                <a:spcPct val="0"/>
              </a:spcBef>
            </a:pPr>
            <a:endParaRPr lang="fr-FR" sz="1300" smtClean="0"/>
          </a:p>
          <a:p>
            <a:pPr>
              <a:spcBef>
                <a:spcPct val="0"/>
              </a:spcBef>
            </a:pPr>
            <a:r>
              <a:rPr lang="fr-FR" sz="1300" b="1" smtClean="0"/>
              <a:t>La veille informationnelle :</a:t>
            </a:r>
          </a:p>
          <a:p>
            <a:pPr>
              <a:spcBef>
                <a:spcPct val="0"/>
              </a:spcBef>
            </a:pPr>
            <a:r>
              <a:rPr lang="fr-FR" sz="1300" b="1" smtClean="0"/>
              <a:t>Les méthodes de recherche d’information :</a:t>
            </a:r>
          </a:p>
          <a:p>
            <a:pPr>
              <a:spcBef>
                <a:spcPct val="0"/>
              </a:spcBef>
            </a:pPr>
            <a:endParaRPr lang="fr-FR" sz="1300" smtClean="0"/>
          </a:p>
        </p:txBody>
      </p:sp>
      <p:sp>
        <p:nvSpPr>
          <p:cNvPr id="31747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7394F9-8D72-4B87-8790-A4FF9D9399D0}" type="slidenum">
              <a:rPr lang="fr-FR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FR" smtClean="0"/>
              <a:t>PGI : tendance lourde de l’intégration applicative dans tous les métiers</a:t>
            </a:r>
          </a:p>
          <a:p>
            <a:pPr>
              <a:spcBef>
                <a:spcPct val="0"/>
              </a:spcBef>
            </a:pPr>
            <a:r>
              <a:rPr lang="fr-FR" smtClean="0"/>
              <a:t>Intègre les processus : traçabilité = un amont et un aval</a:t>
            </a:r>
          </a:p>
          <a:p>
            <a:pPr>
              <a:spcBef>
                <a:spcPct val="0"/>
              </a:spcBef>
            </a:pPr>
            <a:r>
              <a:rPr lang="fr-FR" smtClean="0"/>
              <a:t>Modèle relationnel : le monde peut entrer dans des tableaux à 2 dimensions</a:t>
            </a:r>
          </a:p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7891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8B610-CDB9-414F-9A37-2F87344C6279}" type="slidenum">
              <a:rPr lang="fr-FR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FR" smtClean="0"/>
              <a:t>Le P7 est en pointillé car ne correspond pas à une « reprise » du P10. En effet, le P10 disparaît au profit d’un nouveau processus, qui reprend certaines notions mais avec une approche radicalement différente. Cela se traduit dans l’intitulé : </a:t>
            </a:r>
          </a:p>
          <a:p>
            <a:pPr>
              <a:spcBef>
                <a:spcPct val="0"/>
              </a:spcBef>
            </a:pPr>
            <a:r>
              <a:rPr lang="fr-FR" smtClean="0"/>
              <a:t>De « organisation du système d’information comptable et de gestion » (P10) à « fiabilisation de l’information et du système d’information comptable » (P7)</a:t>
            </a: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CCBF36-149E-4579-A01C-4AA17584DA03}" type="slidenum">
              <a:rPr lang="fr-FR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FR" sz="1300" smtClean="0"/>
              <a:t>Ainsi cette intégration doit trouver son équilibre entre deux extrêmes qu’il convient d’exclure dans l’organisation pédagogique de P7 :</a:t>
            </a:r>
          </a:p>
          <a:p>
            <a:pPr>
              <a:spcBef>
                <a:spcPct val="0"/>
              </a:spcBef>
            </a:pPr>
            <a:r>
              <a:rPr lang="fr-FR" sz="1300" smtClean="0"/>
              <a:t>La sous-traitance de son enseignement à un professeur exclusif et isolé, =&gt; effet prof, équipe, effet sur les étudiants</a:t>
            </a:r>
          </a:p>
          <a:p>
            <a:pPr>
              <a:spcBef>
                <a:spcPct val="0"/>
              </a:spcBef>
            </a:pPr>
            <a:r>
              <a:rPr lang="fr-FR" sz="1300" smtClean="0"/>
              <a:t>L’intégration des activités emblématiques de P7 par petites touches au sein des processus métiers. Rend le composant plus fade et dilue en effet le sens.</a:t>
            </a:r>
          </a:p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D3DBCD-9058-4BC9-98DB-B8822F806839}" type="slidenum">
              <a:rPr lang="fr-FR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FR" smtClean="0"/>
              <a:t>Ni un prof de P7 étranger à la compta</a:t>
            </a:r>
          </a:p>
          <a:p>
            <a:pPr>
              <a:spcBef>
                <a:spcPct val="0"/>
              </a:spcBef>
            </a:pPr>
            <a:r>
              <a:rPr lang="fr-FR" smtClean="0"/>
              <a:t>Ni une absence d’enseignement propre</a:t>
            </a:r>
          </a:p>
          <a:p>
            <a:pPr>
              <a:spcBef>
                <a:spcPct val="0"/>
              </a:spcBef>
            </a:pPr>
            <a:endParaRPr lang="fr-FR" smtClean="0"/>
          </a:p>
          <a:p>
            <a:pPr>
              <a:spcBef>
                <a:spcPct val="0"/>
              </a:spcBef>
            </a:pPr>
            <a:r>
              <a:rPr lang="fr-FR" smtClean="0"/>
              <a:t>Equipements et logiciels déjà présents =&gt; mais aussi des nouveaux, « lacher-prise », PGI = l’essentiel c’est l’intégration. BDD</a:t>
            </a:r>
          </a:p>
          <a:p>
            <a:pPr>
              <a:spcBef>
                <a:spcPct val="0"/>
              </a:spcBef>
            </a:pPr>
            <a:r>
              <a:rPr lang="fr-FR" smtClean="0"/>
              <a:t>Pédagogie propre à observer la maitrise des outils, leur propension à être mobilisés de façon systématique et professionnelle pour produire, diffuser. </a:t>
            </a:r>
          </a:p>
          <a:p>
            <a:pPr>
              <a:spcBef>
                <a:spcPct val="0"/>
              </a:spcBef>
            </a:pPr>
            <a:r>
              <a:rPr lang="fr-FR" smtClean="0"/>
              <a:t>Pédagogie : organisation de l’équipe, des salles, des ateliers pro, …</a:t>
            </a:r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70AEE0-7238-45B8-9D5C-DEA7A202ED06}" type="slidenum">
              <a:rPr lang="fr-FR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FR" sz="1300" smtClean="0"/>
              <a:t>A présenter en cercle : idée qu’il n’y a pas d’ordre précis mais une réponse à des besoins métiers.</a:t>
            </a:r>
          </a:p>
        </p:txBody>
      </p:sp>
      <p:sp>
        <p:nvSpPr>
          <p:cNvPr id="27651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91F11-DB9C-4C1F-844D-AAC3F9CC6AB6}" type="slidenum">
              <a:rPr lang="fr-FR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21/01/2015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BTS CG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B7156-742E-4F0F-B4F9-F6BA47D5E2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21/01/2015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BTS CG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C2346-19F0-43E6-BDB9-C847870FE3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21/01/2015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BTS CG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9346E-CE62-462C-AE4D-A5275E9490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21/01/2015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BTS CG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3E77D-269A-4BC4-AC30-E3FB0D814A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21/01/2015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BTS CG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9785F-ADCF-40BF-85AD-F805A01581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21/01/2015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BTS CG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2F8E-7A1E-4F1F-9779-FE05DAA66F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21/01/2015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BTS CG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0E7BE-4C6A-48E9-97E7-82765BBFE7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21/01/2015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BTS CG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D18E5-442C-4196-AB5B-664F7C2C13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21/01/2015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BTS CG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C3B9-FC36-471E-A2A1-DFFF14E456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21/01/2015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BTS CG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25274-7332-4B71-89F8-8058AB27CC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21/01/2015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BTS CG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8183E-C003-4152-B0C0-0DC8229AA2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145891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100000">
                <a:srgbClr val="8FCAF3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fr-FR"/>
              <a:t>21/01/2015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14124"/>
                </a:solidFill>
                <a:latin typeface="Calibri" pitchFamily="34" charset="0"/>
              </a:defRPr>
            </a:lvl1pPr>
          </a:lstStyle>
          <a:p>
            <a:r>
              <a:rPr lang="fr-FR"/>
              <a:t>BTS CG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E1442F-C097-4DAA-8C2C-AD23707420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2" name="Image 8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32588" y="0"/>
            <a:ext cx="24288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push dir="r"/>
  </p:transition>
  <p:hf hdr="0"/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rgbClr val="F1412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A7EA5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FF802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14124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4681-4591-4A6A-9EAA-9C148A30F055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38" y="1643063"/>
            <a:ext cx="7772400" cy="244157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/>
                </a:solidFill>
              </a:rPr>
              <a:t>Comptabilité et Gestion</a:t>
            </a:r>
            <a:br>
              <a:rPr lang="fr-FR" dirty="0" smtClean="0">
                <a:solidFill>
                  <a:schemeClr val="accent6"/>
                </a:solidFill>
              </a:rPr>
            </a:br>
            <a:r>
              <a:rPr lang="fr-FR" dirty="0" smtClean="0">
                <a:solidFill>
                  <a:schemeClr val="accent6"/>
                </a:solidFill>
              </a:rPr>
              <a:t>&amp;</a:t>
            </a:r>
            <a:br>
              <a:rPr lang="fr-FR" dirty="0" smtClean="0">
                <a:solidFill>
                  <a:schemeClr val="accent6"/>
                </a:solidFill>
              </a:rPr>
            </a:br>
            <a:r>
              <a:rPr lang="fr-FR" dirty="0" smtClean="0">
                <a:solidFill>
                  <a:schemeClr val="accent6"/>
                </a:solidFill>
              </a:rPr>
              <a:t>Comptabilité et Gestion des Organisations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21/01/2015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E27FBD-11E0-434A-B913-20AC39A21E36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4572000"/>
            <a:ext cx="9144000" cy="708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i="1" dirty="0">
                <a:solidFill>
                  <a:schemeClr val="tx1"/>
                </a:solidFill>
              </a:rPr>
              <a:t>Les champs notionnels</a:t>
            </a:r>
            <a:endParaRPr lang="fr-FR" sz="4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CBD87-9AA8-4E6F-8C33-15CFBD995B96}" type="slidenum">
              <a:rPr lang="fr-FR"/>
              <a:pPr>
                <a:defRPr/>
              </a:pPr>
              <a:t>10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659563" cy="1412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/>
                </a:solidFill>
              </a:rPr>
              <a:t>Nouvelles pratiques pédagogiques</a:t>
            </a:r>
            <a:endParaRPr lang="fr-FR" dirty="0">
              <a:solidFill>
                <a:schemeClr val="accent6"/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25/11/2014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AB2E460-E953-43B3-B28C-8A322F9F027F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E62A0-5162-4163-8CAC-D955FF30947E}" type="slidenum">
              <a:rPr lang="fr-FR"/>
              <a:pPr>
                <a:defRPr/>
              </a:pPr>
              <a:t>11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732588" cy="1412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/>
                </a:solidFill>
              </a:rPr>
              <a:t>Activité 7.1 : Rechercher l’information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25/11/2014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0C4CAB3-0547-482F-AD2C-636500761BD9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251520" y="18448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D3D61-8CE7-4159-B98A-9C6D9795A727}" type="slidenum">
              <a:rPr lang="fr-FR"/>
              <a:pPr>
                <a:defRPr/>
              </a:pPr>
              <a:t>12</a:t>
            </a:fld>
            <a:endParaRPr lang="fr-FR"/>
          </a:p>
        </p:txBody>
      </p:sp>
      <p:sp>
        <p:nvSpPr>
          <p:cNvPr id="327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Dans la formation…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25/11/2014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7D561D5-A753-46FE-A30B-053F2D7D4F4E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7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251520" y="18448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2B37F-E2A9-4F77-83A1-4CD9317CCECD}" type="slidenum">
              <a:rPr lang="fr-FR"/>
              <a:pPr>
                <a:defRPr/>
              </a:pPr>
              <a:t>13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732588" cy="1412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/>
                </a:solidFill>
              </a:rPr>
              <a:t>Activité 7.2 :  gérer les informations de l’organisation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25/11/2014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FFA109E-9F6D-4C58-AA36-7153C54D8047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7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1E94C-7717-4220-9BA0-AA312D337B21}" type="slidenum">
              <a:rPr lang="fr-FR"/>
              <a:pPr>
                <a:defRPr/>
              </a:pPr>
              <a:t>14</a:t>
            </a:fld>
            <a:endParaRPr lang="fr-FR"/>
          </a:p>
        </p:txBody>
      </p:sp>
      <p:sp>
        <p:nvSpPr>
          <p:cNvPr id="34817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732588" cy="1412875"/>
          </a:xfrm>
        </p:spPr>
        <p:txBody>
          <a:bodyPr/>
          <a:lstStyle/>
          <a:p>
            <a:r>
              <a:rPr lang="fr-FR" smtClean="0"/>
              <a:t>Dans la formation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25/11/2014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B2AFD94-F33E-45FC-9ABC-1C6EF1C65C1C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7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386A0-0067-42AB-8454-84A6D06B0130}" type="slidenum">
              <a:rPr lang="fr-FR"/>
              <a:pPr>
                <a:defRPr/>
              </a:pPr>
              <a:t>15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732588" cy="1412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/>
                </a:solidFill>
              </a:rPr>
              <a:t>Activité 7.3 :  Contribuer à la qualité du SI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25/11/2014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0631DE6-3884-41C0-B3DE-050062E5D8C8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7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9E04A-E6B7-45C1-AF90-4964BEC15B9A}" type="slidenum">
              <a:rPr lang="fr-FR"/>
              <a:pPr>
                <a:defRPr/>
              </a:pPr>
              <a:t>16</a:t>
            </a:fld>
            <a:endParaRPr lang="fr-FR"/>
          </a:p>
        </p:txBody>
      </p:sp>
      <p:sp>
        <p:nvSpPr>
          <p:cNvPr id="3686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0925" cy="1143000"/>
          </a:xfrm>
        </p:spPr>
        <p:txBody>
          <a:bodyPr/>
          <a:lstStyle/>
          <a:p>
            <a:r>
              <a:rPr lang="fr-FR" smtClean="0"/>
              <a:t>Les choix opérés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25/11/2014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41C7838-FE9B-42EA-A2CD-5F7D3A076FA9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106736-B9C6-4D92-A5FB-1A229E816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F2106736-B9C6-4D92-A5FB-1A229E816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F2106736-B9C6-4D92-A5FB-1A229E816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2322D7-DAE1-4CDC-8228-B5409625C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graphicEl>
                                              <a:dgm id="{F72322D7-DAE1-4CDC-8228-B5409625C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F72322D7-DAE1-4CDC-8228-B5409625C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FA1A89-B8EB-4991-B07E-D20AB9DDA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dgm id="{85FA1A89-B8EB-4991-B07E-D20AB9DDA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graphicEl>
                                              <a:dgm id="{85FA1A89-B8EB-4991-B07E-D20AB9DDA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7A000D8-3FA0-49C0-987C-FD1E2BD7E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77A000D8-3FA0-49C0-987C-FD1E2BD7E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77A000D8-3FA0-49C0-987C-FD1E2BD7E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FC96B3-DB11-4CE7-8F29-991EB476F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F1FC96B3-DB11-4CE7-8F29-991EB476F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F1FC96B3-DB11-4CE7-8F29-991EB476F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8636D63-3324-4A4E-8177-E88140F3E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graphicEl>
                                              <a:dgm id="{D8636D63-3324-4A4E-8177-E88140F3E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graphicEl>
                                              <a:dgm id="{D8636D63-3324-4A4E-8177-E88140F3E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3A23C7-B099-4290-A699-6B7CED942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graphicEl>
                                              <a:dgm id="{053A23C7-B099-4290-A699-6B7CED942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graphicEl>
                                              <a:dgm id="{053A23C7-B099-4290-A699-6B7CED942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C4A7136-B2DF-4F3C-A414-D18ED866C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DC4A7136-B2DF-4F3C-A414-D18ED866C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graphicEl>
                                              <a:dgm id="{DC4A7136-B2DF-4F3C-A414-D18ED866C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97D8F2B-218B-40D1-8FC3-EC91EA80D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997D8F2B-218B-40D1-8FC3-EC91EA80D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997D8F2B-218B-40D1-8FC3-EC91EA80D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68B76-3C86-4AA4-8BCD-4A0943B45029}" type="slidenum">
              <a:rPr lang="fr-FR"/>
              <a:pPr>
                <a:defRPr/>
              </a:pPr>
              <a:t>17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659563" cy="1412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/>
                </a:solidFill>
              </a:rPr>
              <a:t>L’évaluation et la certification</a:t>
            </a:r>
            <a:endParaRPr lang="fr-FR" dirty="0">
              <a:solidFill>
                <a:schemeClr val="accent6"/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1440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25/11/2014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C737F77-E04C-40BD-9053-BDEBFC964783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602A0E-1BA5-49EC-BE1E-8E783A76F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D3602A0E-1BA5-49EC-BE1E-8E783A76F0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D3602A0E-1BA5-49EC-BE1E-8E783A76F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D3602A0E-1BA5-49EC-BE1E-8E783A76F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F238E6-F241-44C1-9BF5-2AEA16017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4FF238E6-F241-44C1-9BF5-2AEA16017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4FF238E6-F241-44C1-9BF5-2AEA16017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4FF238E6-F241-44C1-9BF5-2AEA16017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205C2FD-0422-46D3-BF5E-F608519C0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7205C2FD-0422-46D3-BF5E-F608519C0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dgm id="{7205C2FD-0422-46D3-BF5E-F608519C0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7205C2FD-0422-46D3-BF5E-F608519C0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3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61360-22AA-4DD1-A938-03708FBC7699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21/01/2015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F66FF9F-0244-46AE-B4A2-B90D5BD1AEA5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142844" y="500042"/>
          <a:ext cx="8715436" cy="6175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9" name="Groupe 18"/>
          <p:cNvGrpSpPr>
            <a:grpSpLocks/>
          </p:cNvGrpSpPr>
          <p:nvPr/>
        </p:nvGrpSpPr>
        <p:grpSpPr bwMode="auto">
          <a:xfrm>
            <a:off x="4357688" y="1071563"/>
            <a:ext cx="1000125" cy="2857500"/>
            <a:chOff x="4357686" y="1071546"/>
            <a:chExt cx="1000132" cy="2857520"/>
          </a:xfrm>
        </p:grpSpPr>
        <p:cxnSp>
          <p:nvCxnSpPr>
            <p:cNvPr id="9" name="Connecteur droit avec flèche 8"/>
            <p:cNvCxnSpPr/>
            <p:nvPr/>
          </p:nvCxnSpPr>
          <p:spPr>
            <a:xfrm rot="10800000" flipV="1">
              <a:off x="4357686" y="1071546"/>
              <a:ext cx="1000132" cy="357189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 rot="16200000" flipV="1">
              <a:off x="3893339" y="1893083"/>
              <a:ext cx="1928827" cy="100013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 rot="16200000" flipV="1">
              <a:off x="3607587" y="2178835"/>
              <a:ext cx="2500331" cy="100013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5357813" y="1071563"/>
            <a:ext cx="307181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25" name="Groupe 24"/>
          <p:cNvGrpSpPr>
            <a:grpSpLocks/>
          </p:cNvGrpSpPr>
          <p:nvPr/>
        </p:nvGrpSpPr>
        <p:grpSpPr bwMode="auto">
          <a:xfrm>
            <a:off x="4357688" y="2143125"/>
            <a:ext cx="1000125" cy="1785938"/>
            <a:chOff x="4357686" y="2143116"/>
            <a:chExt cx="1000132" cy="1785950"/>
          </a:xfrm>
        </p:grpSpPr>
        <p:cxnSp>
          <p:nvCxnSpPr>
            <p:cNvPr id="20" name="Connecteur droit avec flèche 19"/>
            <p:cNvCxnSpPr/>
            <p:nvPr/>
          </p:nvCxnSpPr>
          <p:spPr>
            <a:xfrm rot="10800000">
              <a:off x="4357686" y="2143116"/>
              <a:ext cx="1000132" cy="6429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 rot="16200000" flipV="1">
              <a:off x="3964778" y="2536024"/>
              <a:ext cx="1785950" cy="100013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Connecteur droit avec flèche 25"/>
          <p:cNvCxnSpPr/>
          <p:nvPr/>
        </p:nvCxnSpPr>
        <p:spPr>
          <a:xfrm rot="10800000" flipV="1">
            <a:off x="4357688" y="2428875"/>
            <a:ext cx="1000125" cy="50006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357813" y="2214563"/>
            <a:ext cx="307181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9" name="Connecteur droit avec flèche 28"/>
          <p:cNvCxnSpPr/>
          <p:nvPr/>
        </p:nvCxnSpPr>
        <p:spPr>
          <a:xfrm rot="5400000">
            <a:off x="3964782" y="2250281"/>
            <a:ext cx="1785938" cy="100012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357813" y="1643063"/>
            <a:ext cx="307181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8" name="Groupe 37"/>
          <p:cNvGrpSpPr>
            <a:grpSpLocks/>
          </p:cNvGrpSpPr>
          <p:nvPr/>
        </p:nvGrpSpPr>
        <p:grpSpPr bwMode="auto">
          <a:xfrm>
            <a:off x="4357688" y="4429125"/>
            <a:ext cx="1000125" cy="1428750"/>
            <a:chOff x="4357686" y="4429132"/>
            <a:chExt cx="1000132" cy="1428760"/>
          </a:xfrm>
        </p:grpSpPr>
        <p:cxnSp>
          <p:nvCxnSpPr>
            <p:cNvPr id="32" name="Connecteur droit avec flèche 31"/>
            <p:cNvCxnSpPr/>
            <p:nvPr/>
          </p:nvCxnSpPr>
          <p:spPr>
            <a:xfrm rot="10800000">
              <a:off x="4357686" y="4429132"/>
              <a:ext cx="928693" cy="285752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/>
            <p:nvPr/>
          </p:nvCxnSpPr>
          <p:spPr>
            <a:xfrm rot="10800000">
              <a:off x="4357686" y="4429132"/>
              <a:ext cx="1000132" cy="857256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/>
            <p:nvPr/>
          </p:nvCxnSpPr>
          <p:spPr>
            <a:xfrm rot="16200000" flipV="1">
              <a:off x="4179092" y="4679165"/>
              <a:ext cx="1357321" cy="1000132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5357813" y="4500563"/>
            <a:ext cx="307181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357813" y="5072063"/>
            <a:ext cx="307181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357813" y="5643563"/>
            <a:ext cx="307181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48" name="Groupe 47"/>
          <p:cNvGrpSpPr>
            <a:grpSpLocks/>
          </p:cNvGrpSpPr>
          <p:nvPr/>
        </p:nvGrpSpPr>
        <p:grpSpPr bwMode="auto">
          <a:xfrm>
            <a:off x="4357688" y="3000375"/>
            <a:ext cx="1000125" cy="2214563"/>
            <a:chOff x="4357686" y="3000372"/>
            <a:chExt cx="1000132" cy="2214578"/>
          </a:xfrm>
        </p:grpSpPr>
        <p:cxnSp>
          <p:nvCxnSpPr>
            <p:cNvPr id="42" name="Connecteur droit avec flèche 41"/>
            <p:cNvCxnSpPr/>
            <p:nvPr/>
          </p:nvCxnSpPr>
          <p:spPr>
            <a:xfrm rot="5400000">
              <a:off x="3750463" y="3607595"/>
              <a:ext cx="2214578" cy="1000132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/>
            <p:cNvCxnSpPr/>
            <p:nvPr/>
          </p:nvCxnSpPr>
          <p:spPr>
            <a:xfrm rot="5400000">
              <a:off x="4000496" y="3929066"/>
              <a:ext cx="1643074" cy="928693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avec flèche 45"/>
            <p:cNvCxnSpPr/>
            <p:nvPr/>
          </p:nvCxnSpPr>
          <p:spPr>
            <a:xfrm rot="5400000">
              <a:off x="4321967" y="4179099"/>
              <a:ext cx="1071570" cy="1000132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5357813" y="2786063"/>
            <a:ext cx="307181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5357813" y="3357563"/>
            <a:ext cx="307181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5357813" y="3929063"/>
            <a:ext cx="307181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2" name="Connecteur droit avec flèche 51"/>
          <p:cNvCxnSpPr/>
          <p:nvPr/>
        </p:nvCxnSpPr>
        <p:spPr>
          <a:xfrm rot="10800000">
            <a:off x="4357688" y="5929313"/>
            <a:ext cx="1000125" cy="500062"/>
          </a:xfrm>
          <a:prstGeom prst="straightConnector1">
            <a:avLst/>
          </a:prstGeom>
          <a:ln w="44450" cmpd="sng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357813" y="6215063"/>
            <a:ext cx="307181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8" grpId="0" animBg="1"/>
      <p:bldP spid="28" grpId="1" animBg="1"/>
      <p:bldP spid="31" grpId="0" animBg="1"/>
      <p:bldP spid="31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5" grpId="0" animBg="1"/>
      <p:bldP spid="5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6816A-7933-4398-886D-3A31BA4F5D61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0" y="214313"/>
            <a:ext cx="6715125" cy="40005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FF0000"/>
                </a:solidFill>
              </a:rPr>
              <a:t>Les notions supprimés du référentiel BTS CGO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e la date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21/01/2015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18813E5-BB01-4D64-ACF7-BCCB7C16C29D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214282" y="857232"/>
          <a:ext cx="864399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AA11F2-BB23-46A1-B7BF-784510EBB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A9AA11F2-BB23-46A1-B7BF-784510EBB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A9AA11F2-BB23-46A1-B7BF-784510EBB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graphicEl>
                                              <a:dgm id="{A9AA11F2-BB23-46A1-B7BF-784510EBB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838600-1FBC-4918-B889-9113FDA0E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D8838600-1FBC-4918-B889-9113FDA0E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D8838600-1FBC-4918-B889-9113FDA0E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D8838600-1FBC-4918-B889-9113FDA0EB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E95AC3-EDC7-4711-AC19-08B4B9CBFB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B5E95AC3-EDC7-4711-AC19-08B4B9CBFB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B5E95AC3-EDC7-4711-AC19-08B4B9CBFB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B5E95AC3-EDC7-4711-AC19-08B4B9CBFB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9CA6CA-8B8B-464B-B910-69E7A1411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9E9CA6CA-8B8B-464B-B910-69E7A1411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9E9CA6CA-8B8B-464B-B910-69E7A1411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9E9CA6CA-8B8B-464B-B910-69E7A14114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AD8E40-1F8C-4521-99C3-FC3276AFC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D4AD8E40-1F8C-4521-99C3-FC3276AFC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D4AD8E40-1F8C-4521-99C3-FC3276AFC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D4AD8E40-1F8C-4521-99C3-FC3276AFC2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0A7C07-EDA6-4D08-97BE-CCB185FEC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510A7C07-EDA6-4D08-97BE-CCB185FEC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510A7C07-EDA6-4D08-97BE-CCB185FEC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510A7C07-EDA6-4D08-97BE-CCB185FECB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90823-540C-4C03-A977-3ED31ADC9FC6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2" name="Espace réservé de la date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21/01/2015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6E25B9-2240-4D90-8557-A2C6C0A122A0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214313"/>
            <a:ext cx="6715125" cy="40005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FF0000"/>
                </a:solidFill>
              </a:rPr>
              <a:t>Les nouveautés du référentiel BTS CG</a:t>
            </a:r>
            <a:endParaRPr lang="fr-FR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0" y="980728"/>
          <a:ext cx="7596336" cy="5734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8" name="Groupe 17"/>
          <p:cNvGrpSpPr>
            <a:grpSpLocks/>
          </p:cNvGrpSpPr>
          <p:nvPr/>
        </p:nvGrpSpPr>
        <p:grpSpPr bwMode="auto">
          <a:xfrm>
            <a:off x="7667625" y="981075"/>
            <a:ext cx="1476375" cy="5327650"/>
            <a:chOff x="7668344" y="980728"/>
            <a:chExt cx="1475656" cy="5328592"/>
          </a:xfrm>
        </p:grpSpPr>
        <p:grpSp>
          <p:nvGrpSpPr>
            <p:cNvPr id="19463" name="Groupe 9"/>
            <p:cNvGrpSpPr>
              <a:grpSpLocks/>
            </p:cNvGrpSpPr>
            <p:nvPr/>
          </p:nvGrpSpPr>
          <p:grpSpPr bwMode="auto">
            <a:xfrm flipH="1">
              <a:off x="7668344" y="980728"/>
              <a:ext cx="1475656" cy="5328592"/>
              <a:chOff x="710154" y="4796165"/>
              <a:chExt cx="8433845" cy="1140099"/>
            </a:xfrm>
          </p:grpSpPr>
          <p:sp>
            <p:nvSpPr>
              <p:cNvPr id="11" name="Arrondir un rectangle avec un coin du même côté 10"/>
              <p:cNvSpPr/>
              <p:nvPr/>
            </p:nvSpPr>
            <p:spPr>
              <a:xfrm rot="5400000">
                <a:off x="4357024" y="1149292"/>
                <a:ext cx="1140099" cy="8433845"/>
              </a:xfrm>
              <a:prstGeom prst="round2SameRect">
                <a:avLst/>
              </a:prstGeom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Arrondir un rectangle avec un coin du même côté 6"/>
              <p:cNvSpPr/>
              <p:nvPr/>
            </p:nvSpPr>
            <p:spPr>
              <a:xfrm>
                <a:off x="710154" y="4851879"/>
                <a:ext cx="8379433" cy="10286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85344" tIns="7620" rIns="7620" bIns="7620" spcCol="1270" anchor="ctr"/>
              <a:lstStyle/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fr-FR" sz="1200" dirty="0"/>
                  <a:t>Veille informationnelle</a:t>
                </a:r>
                <a:endParaRPr lang="fr-FR" sz="1200" dirty="0"/>
              </a:p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fr-FR" sz="1200" dirty="0"/>
                  <a:t>Langage de programmation tableur</a:t>
                </a:r>
                <a:endParaRPr lang="fr-FR" sz="1200" dirty="0"/>
              </a:p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fr-FR" sz="1200" dirty="0"/>
                  <a:t>Langage XML</a:t>
                </a:r>
                <a:endParaRPr lang="fr-FR" sz="1200" dirty="0"/>
              </a:p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fr-FR" sz="1200" dirty="0"/>
                  <a:t>PGI</a:t>
                </a:r>
                <a:endParaRPr lang="fr-FR" sz="1200" dirty="0"/>
              </a:p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fr-FR" sz="1200" dirty="0"/>
                  <a:t>Externalisation</a:t>
                </a:r>
              </a:p>
            </p:txBody>
          </p:sp>
        </p:grpSp>
        <p:grpSp>
          <p:nvGrpSpPr>
            <p:cNvPr id="19464" name="Groupe 8"/>
            <p:cNvGrpSpPr>
              <a:grpSpLocks/>
            </p:cNvGrpSpPr>
            <p:nvPr/>
          </p:nvGrpSpPr>
          <p:grpSpPr bwMode="auto">
            <a:xfrm>
              <a:off x="7668344" y="1017241"/>
              <a:ext cx="1368152" cy="1475655"/>
              <a:chOff x="-73699" y="5624607"/>
              <a:chExt cx="726749" cy="919118"/>
            </a:xfrm>
          </p:grpSpPr>
          <p:sp>
            <p:nvSpPr>
              <p:cNvPr id="13" name="Chevron 12"/>
              <p:cNvSpPr/>
              <p:nvPr/>
            </p:nvSpPr>
            <p:spPr>
              <a:xfrm rot="10800000">
                <a:off x="-73699" y="5624611"/>
                <a:ext cx="726540" cy="918740"/>
              </a:xfrm>
              <a:prstGeom prst="chevron">
                <a:avLst>
                  <a:gd name="adj" fmla="val 37862"/>
                </a:avLst>
              </a:prstGeom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Chevron 4"/>
              <p:cNvSpPr/>
              <p:nvPr/>
            </p:nvSpPr>
            <p:spPr>
              <a:xfrm>
                <a:off x="-73699" y="5863938"/>
                <a:ext cx="554598" cy="4549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065" tIns="12065" rIns="12065" bIns="12065" spcCol="1270" anchor="ctr"/>
              <a:lstStyle/>
              <a:p>
                <a:pPr algn="ctr" defTabSz="8445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FR" sz="2400" dirty="0"/>
                  <a:t>P7 </a:t>
                </a:r>
                <a:endParaRPr lang="fr-FR" sz="2400" dirty="0"/>
              </a:p>
            </p:txBody>
          </p:sp>
        </p:grpSp>
        <p:grpSp>
          <p:nvGrpSpPr>
            <p:cNvPr id="19465" name="Groupe 14"/>
            <p:cNvGrpSpPr>
              <a:grpSpLocks/>
            </p:cNvGrpSpPr>
            <p:nvPr/>
          </p:nvGrpSpPr>
          <p:grpSpPr bwMode="auto">
            <a:xfrm>
              <a:off x="7740352" y="4725144"/>
              <a:ext cx="1368152" cy="1475655"/>
              <a:chOff x="-92554" y="5804009"/>
              <a:chExt cx="726749" cy="919118"/>
            </a:xfrm>
          </p:grpSpPr>
          <p:sp>
            <p:nvSpPr>
              <p:cNvPr id="16" name="Chevron 15"/>
              <p:cNvSpPr/>
              <p:nvPr/>
            </p:nvSpPr>
            <p:spPr>
              <a:xfrm rot="10800000">
                <a:off x="-92875" y="5803742"/>
                <a:ext cx="727382" cy="919729"/>
              </a:xfrm>
              <a:prstGeom prst="chevron">
                <a:avLst>
                  <a:gd name="adj" fmla="val 37862"/>
                </a:avLst>
              </a:prstGeom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Chevron 4"/>
              <p:cNvSpPr/>
              <p:nvPr/>
            </p:nvSpPr>
            <p:spPr>
              <a:xfrm>
                <a:off x="-92875" y="6028235"/>
                <a:ext cx="554598" cy="45590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065" tIns="12065" rIns="12065" bIns="12065" spcCol="1270" anchor="ctr"/>
              <a:lstStyle/>
              <a:p>
                <a:pPr algn="ctr" defTabSz="8445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FR" sz="2400" dirty="0"/>
                  <a:t>P7 </a:t>
                </a:r>
                <a:endParaRPr lang="fr-FR" sz="2400" dirty="0"/>
              </a:p>
            </p:txBody>
          </p:sp>
        </p:grpSp>
      </p:grp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F855C50-6435-47F2-9EF3-367D140207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CF855C50-6435-47F2-9EF3-367D140207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CF855C50-6435-47F2-9EF3-367D140207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graphicEl>
                                              <a:dgm id="{CF855C50-6435-47F2-9EF3-367D140207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C1DD4B-511E-413F-986C-D7C7C65B7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E6C1DD4B-511E-413F-986C-D7C7C65B7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graphicEl>
                                              <a:dgm id="{E6C1DD4B-511E-413F-986C-D7C7C65B7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graphicEl>
                                              <a:dgm id="{E6C1DD4B-511E-413F-986C-D7C7C65B7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7B998D4-DCD4-4E47-A66E-4FF91253A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graphicEl>
                                              <a:dgm id="{A7B998D4-DCD4-4E47-A66E-4FF91253A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graphicEl>
                                              <a:dgm id="{A7B998D4-DCD4-4E47-A66E-4FF91253A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A7B998D4-DCD4-4E47-A66E-4FF91253A0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B3575D3-A72E-4EF8-BEF4-BDAD8E2E3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dgm id="{1B3575D3-A72E-4EF8-BEF4-BDAD8E2E3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graphicEl>
                                              <a:dgm id="{1B3575D3-A72E-4EF8-BEF4-BDAD8E2E3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graphicEl>
                                              <a:dgm id="{1B3575D3-A72E-4EF8-BEF4-BDAD8E2E35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9F954AE-3259-4FE2-8BB0-7A88BF8B6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graphicEl>
                                              <a:dgm id="{D9F954AE-3259-4FE2-8BB0-7A88BF8B6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graphicEl>
                                              <a:dgm id="{D9F954AE-3259-4FE2-8BB0-7A88BF8B6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D9F954AE-3259-4FE2-8BB0-7A88BF8B6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27AA5D3-B0BC-4129-B4CD-31CE1673B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graphicEl>
                                              <a:dgm id="{527AA5D3-B0BC-4129-B4CD-31CE1673B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dgm id="{527AA5D3-B0BC-4129-B4CD-31CE1673B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graphicEl>
                                              <a:dgm id="{527AA5D3-B0BC-4129-B4CD-31CE1673BA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B9DC325-C542-484B-A00E-132524253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graphicEl>
                                              <a:dgm id="{6B9DC325-C542-484B-A00E-132524253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graphicEl>
                                              <a:dgm id="{6B9DC325-C542-484B-A00E-132524253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graphicEl>
                                              <a:dgm id="{6B9DC325-C542-484B-A00E-132524253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F158AF7-131E-4CB5-A5F9-39B06CFDB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graphicEl>
                                              <a:dgm id="{8F158AF7-131E-4CB5-A5F9-39B06CFDB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graphicEl>
                                              <a:dgm id="{8F158AF7-131E-4CB5-A5F9-39B06CFDB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graphicEl>
                                              <a:dgm id="{8F158AF7-131E-4CB5-A5F9-39B06CFDBD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4ED9E04-2441-44BA-A21A-C6852AF63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graphicEl>
                                              <a:dgm id="{24ED9E04-2441-44BA-A21A-C6852AF63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graphicEl>
                                              <a:dgm id="{24ED9E04-2441-44BA-A21A-C6852AF63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graphicEl>
                                              <a:dgm id="{24ED9E04-2441-44BA-A21A-C6852AF63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DD9638E-4386-4D29-A656-B4401B7EE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graphicEl>
                                              <a:dgm id="{CDD9638E-4386-4D29-A656-B4401B7EE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graphicEl>
                                              <a:dgm id="{CDD9638E-4386-4D29-A656-B4401B7EE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graphicEl>
                                              <a:dgm id="{CDD9638E-4386-4D29-A656-B4401B7EE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E2BD2-B8AE-49CE-BFDF-728C84C55AE0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20481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55825"/>
          </a:xfrm>
        </p:spPr>
        <p:txBody>
          <a:bodyPr/>
          <a:lstStyle/>
          <a:p>
            <a:pPr algn="ctr"/>
            <a:r>
              <a:rPr lang="fr-FR" smtClean="0"/>
              <a:t>Processus 7 – Fiabilisation de l’information et système d’information comptable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25/11/2014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E04672-37B7-443F-B5AB-06D28B17FA3B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3E147-B38D-4F55-96A8-D013FD800B1B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732588" cy="14176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/>
                </a:solidFill>
              </a:rPr>
              <a:t>P7 : Un processus qui irrigue tous les autres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25/11/2014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E4C527-5030-421A-9EEE-16DABFD7A6BA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2150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4925" y="1412875"/>
            <a:ext cx="9085263" cy="4962525"/>
          </a:xfrm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C6A17-99E1-429A-B37F-F00F7A4C56C2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2252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Deux écueils …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25/11/2014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F2D0C64-3205-49BF-B725-3E9EFDAE9D99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8" name="Image 7" descr="Isolement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51688" y="1700213"/>
            <a:ext cx="1992312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 descr="dilution_2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750" y="4652963"/>
            <a:ext cx="20923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1A4B4D3-04E5-41FF-A5EF-6B4B0FD28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11A4B4D3-04E5-41FF-A5EF-6B4B0FD28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11A4B4D3-04E5-41FF-A5EF-6B4B0FD28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15F6F6-D2DD-4864-8091-216E34F3C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graphicEl>
                                              <a:dgm id="{8615F6F6-D2DD-4864-8091-216E34F3C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8615F6F6-D2DD-4864-8091-216E34F3C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CACCDC7-9B7F-4DE5-8D84-E8B44DBBA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0CACCDC7-9B7F-4DE5-8D84-E8B44DBBA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0CACCDC7-9B7F-4DE5-8D84-E8B44DBBA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768F89-00BA-41F4-B6BE-8AD728ECB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E9768F89-00BA-41F4-B6BE-8AD728ECB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E9768F89-00BA-41F4-B6BE-8AD728ECB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5468D8F-4171-4A81-BF10-D70F39667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E5468D8F-4171-4A81-BF10-D70F39667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E5468D8F-4171-4A81-BF10-D70F39667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26404-1B59-46F0-B0FF-7E06CB6FCDB6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24577" name="Titre 1"/>
          <p:cNvSpPr>
            <a:spLocks noGrp="1"/>
          </p:cNvSpPr>
          <p:nvPr>
            <p:ph type="title"/>
          </p:nvPr>
        </p:nvSpPr>
        <p:spPr>
          <a:xfrm>
            <a:off x="0" y="260350"/>
            <a:ext cx="8229600" cy="1143000"/>
          </a:xfrm>
        </p:spPr>
        <p:txBody>
          <a:bodyPr/>
          <a:lstStyle/>
          <a:p>
            <a:r>
              <a:rPr lang="fr-FR" smtClean="0"/>
              <a:t>Un positionnement intégré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25/11/2014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864345-D728-4230-B50A-955432E28E93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755576" y="1556792"/>
          <a:ext cx="756084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2AD18A2-A1CF-4765-806C-F911E8481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62AD18A2-A1CF-4765-806C-F911E84815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1A9272-9502-4A6D-9652-6E27F95AB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1D1A9272-9502-4A6D-9652-6E27F95AB8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B37374-D94A-4BF0-8C5B-CA992E026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89B37374-D94A-4BF0-8C5B-CA992E026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9D5E0F-996D-4379-9130-C391A4BC2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7">
                                            <p:graphicEl>
                                              <a:dgm id="{EF9D5E0F-996D-4379-9130-C391A4BC27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6B9E9EE-4DA6-45AD-A27B-8F1EAAA44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C6B9E9EE-4DA6-45AD-A27B-8F1EAAA44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980C6F6-B7E7-4247-BCF0-A41A789DF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2980C6F6-B7E7-4247-BCF0-A41A789DF9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DAA6F5-6F6A-4E2C-8420-D1E44679E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0EDAA6F5-6F6A-4E2C-8420-D1E44679E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D9533C-C692-4F4B-9EEF-CABCE69FE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7">
                                            <p:graphicEl>
                                              <a:dgm id="{EBD9533C-C692-4F4B-9EEF-CABCE69FE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9D04A0-FC70-4B43-9241-E9AC2B3BC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7">
                                            <p:graphicEl>
                                              <a:dgm id="{759D04A0-FC70-4B43-9241-E9AC2B3BC1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994581-5148-495F-9B50-E38DDB881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7">
                                            <p:graphicEl>
                                              <a:dgm id="{AE994581-5148-495F-9B50-E38DDB881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0AD94C-2DAE-40DA-B5CD-9F6BFB89C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7">
                                            <p:graphicEl>
                                              <a:dgm id="{2B0AD94C-2DAE-40DA-B5CD-9F6BFB89C6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21/01/2015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19369-D9E1-491B-805B-3C60818E58E7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2662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732588" cy="1403350"/>
          </a:xfrm>
        </p:spPr>
        <p:txBody>
          <a:bodyPr/>
          <a:lstStyle/>
          <a:p>
            <a:r>
              <a:rPr lang="fr-FR" smtClean="0"/>
              <a:t>Les activités du référentiel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57338"/>
            <a:ext cx="4427538" cy="1008062"/>
          </a:xfrm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marL="342900" lvl="1" indent="-34290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3200" b="1" dirty="0" smtClean="0">
                <a:solidFill>
                  <a:schemeClr val="accent3"/>
                </a:solidFill>
              </a:rPr>
              <a:t>Le </a:t>
            </a:r>
            <a:r>
              <a:rPr lang="fr-FR" sz="3200" b="1" dirty="0">
                <a:solidFill>
                  <a:schemeClr val="accent3"/>
                </a:solidFill>
              </a:rPr>
              <a:t>processus </a:t>
            </a:r>
            <a:r>
              <a:rPr lang="fr-FR" sz="3200" b="1" dirty="0" smtClean="0">
                <a:solidFill>
                  <a:schemeClr val="accent3"/>
                </a:solidFill>
              </a:rPr>
              <a:t>s’organise </a:t>
            </a:r>
            <a:r>
              <a:rPr lang="fr-FR" sz="3200" b="1" dirty="0">
                <a:solidFill>
                  <a:schemeClr val="accent3"/>
                </a:solidFill>
              </a:rPr>
              <a:t>autour </a:t>
            </a:r>
            <a:r>
              <a:rPr lang="fr-FR" sz="3200" b="1" dirty="0" smtClean="0">
                <a:solidFill>
                  <a:schemeClr val="accent3"/>
                </a:solidFill>
              </a:rPr>
              <a:t>de 3 activités :</a:t>
            </a:r>
            <a:endParaRPr lang="fr-F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14400" lvl="2" indent="0" algn="just" fontAlgn="auto">
              <a:lnSpc>
                <a:spcPct val="80000"/>
              </a:lnSpc>
              <a:spcAft>
                <a:spcPts val="0"/>
              </a:spcAft>
              <a:buFont typeface="Courier New" pitchFamily="49" charset="0"/>
              <a:buNone/>
              <a:defRPr/>
            </a:pPr>
            <a:endParaRPr lang="fr-FR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t>25/11/2014</a:t>
            </a:r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chemeClr val="accent6"/>
                </a:solidFill>
                <a:latin typeface="+mn-lt"/>
              </a:rPr>
              <a:t>BTS CG</a:t>
            </a:r>
            <a:endParaRPr lang="fr-FR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7C97121-B075-47F3-9D02-9837A93B8210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2627784" y="1916832"/>
          <a:ext cx="6516216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3563</TotalTime>
  <Words>420</Words>
  <Application>Microsoft Office PowerPoint</Application>
  <PresentationFormat>Affichage à l'écran (4:3)</PresentationFormat>
  <Paragraphs>102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Calibri</vt:lpstr>
      <vt:lpstr>Arial</vt:lpstr>
      <vt:lpstr>Wingdings</vt:lpstr>
      <vt:lpstr>Courier New</vt:lpstr>
      <vt:lpstr>Thème Office</vt:lpstr>
      <vt:lpstr>Comptabilité et Gestion &amp; Comptabilité et Gestion des Organisations</vt:lpstr>
      <vt:lpstr>Diapositive 2</vt:lpstr>
      <vt:lpstr>Diapositive 3</vt:lpstr>
      <vt:lpstr>Diapositive 4</vt:lpstr>
      <vt:lpstr>Processus 7 – Fiabilisation de l’information et système d’information comptable</vt:lpstr>
      <vt:lpstr>P7 : Un processus qui irrigue tous les autres</vt:lpstr>
      <vt:lpstr>Deux écueils …</vt:lpstr>
      <vt:lpstr>Un positionnement intégré</vt:lpstr>
      <vt:lpstr>Les activités du référentiel</vt:lpstr>
      <vt:lpstr>Nouvelles pratiques pédagogiques</vt:lpstr>
      <vt:lpstr>Activité 7.1 : Rechercher l’information</vt:lpstr>
      <vt:lpstr>Dans la formation…</vt:lpstr>
      <vt:lpstr>Activité 7.2 :  gérer les informations de l’organisation</vt:lpstr>
      <vt:lpstr>Dans la formation</vt:lpstr>
      <vt:lpstr>Activité 7.3 :  Contribuer à la qualité du SI</vt:lpstr>
      <vt:lpstr>Les choix opérés</vt:lpstr>
      <vt:lpstr>L’évaluation et la certification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instadm</cp:lastModifiedBy>
  <cp:revision>164</cp:revision>
  <dcterms:created xsi:type="dcterms:W3CDTF">2014-10-30T17:49:11Z</dcterms:created>
  <dcterms:modified xsi:type="dcterms:W3CDTF">2015-01-21T13:06:09Z</dcterms:modified>
</cp:coreProperties>
</file>