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729" r:id="rId2"/>
  </p:sldMasterIdLst>
  <p:notesMasterIdLst>
    <p:notesMasterId r:id="rId16"/>
  </p:notesMasterIdLst>
  <p:sldIdLst>
    <p:sldId id="275" r:id="rId3"/>
    <p:sldId id="277" r:id="rId4"/>
    <p:sldId id="288" r:id="rId5"/>
    <p:sldId id="286" r:id="rId6"/>
    <p:sldId id="279" r:id="rId7"/>
    <p:sldId id="278" r:id="rId8"/>
    <p:sldId id="292" r:id="rId9"/>
    <p:sldId id="287" r:id="rId10"/>
    <p:sldId id="289" r:id="rId11"/>
    <p:sldId id="283" r:id="rId12"/>
    <p:sldId id="290" r:id="rId13"/>
    <p:sldId id="284" r:id="rId14"/>
    <p:sldId id="291" r:id="rId1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C8DE"/>
    <a:srgbClr val="BF9ECE"/>
    <a:srgbClr val="D7CEE4"/>
    <a:srgbClr val="CCC0D9"/>
    <a:srgbClr val="2C0696"/>
    <a:srgbClr val="21138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350" autoAdjust="0"/>
  </p:normalViewPr>
  <p:slideViewPr>
    <p:cSldViewPr>
      <p:cViewPr varScale="1">
        <p:scale>
          <a:sx n="68" d="100"/>
          <a:sy n="68" d="100"/>
        </p:scale>
        <p:origin x="-19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11F5CA-6FB6-4EFC-99F1-E8C2B0940D35}" type="doc">
      <dgm:prSet loTypeId="urn:microsoft.com/office/officeart/2005/8/layout/process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9DF7DF69-4007-4759-8E59-FBBE6FB8043D}">
      <dgm:prSet phldrT="[Texte]" custT="1"/>
      <dgm:spPr/>
      <dgm:t>
        <a:bodyPr/>
        <a:lstStyle/>
        <a:p>
          <a:r>
            <a:rPr kumimoji="0" lang="fr-FR" sz="2000" b="1" i="1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Notions</a:t>
          </a:r>
          <a:endParaRPr lang="fr-FR" sz="2000" b="1" dirty="0"/>
        </a:p>
      </dgm:t>
    </dgm:pt>
    <dgm:pt modelId="{F57FD1D3-4930-49C3-99E0-AB55096B0046}" type="parTrans" cxnId="{A8A96F5B-D92C-47E4-9195-CC67DD87A744}">
      <dgm:prSet/>
      <dgm:spPr/>
      <dgm:t>
        <a:bodyPr/>
        <a:lstStyle/>
        <a:p>
          <a:endParaRPr lang="fr-FR" sz="2000" b="1"/>
        </a:p>
      </dgm:t>
    </dgm:pt>
    <dgm:pt modelId="{DFA88AF4-D319-4646-9BE8-82939E2859F1}" type="sibTrans" cxnId="{A8A96F5B-D92C-47E4-9195-CC67DD87A744}">
      <dgm:prSet/>
      <dgm:spPr/>
      <dgm:t>
        <a:bodyPr/>
        <a:lstStyle/>
        <a:p>
          <a:endParaRPr lang="fr-FR" sz="2000" b="1"/>
        </a:p>
      </dgm:t>
    </dgm:pt>
    <dgm:pt modelId="{53186164-E21B-424B-BD12-BD465A20493E}">
      <dgm:prSet phldrT="[Texte]" custT="1"/>
      <dgm:spPr/>
      <dgm:t>
        <a:bodyPr/>
        <a:lstStyle/>
        <a:p>
          <a:r>
            <a:rPr lang="fr-FR" sz="2000" b="1" dirty="0" smtClean="0"/>
            <a:t>Le plan des comptes, </a:t>
          </a:r>
          <a:endParaRPr lang="fr-FR" sz="2000" b="1" dirty="0"/>
        </a:p>
      </dgm:t>
    </dgm:pt>
    <dgm:pt modelId="{2EFF5600-4B1D-4E1D-85BB-8D82AE3629AD}" type="parTrans" cxnId="{B22B4199-EBBA-4F2E-9F58-79D54FEC0A5B}">
      <dgm:prSet/>
      <dgm:spPr/>
      <dgm:t>
        <a:bodyPr/>
        <a:lstStyle/>
        <a:p>
          <a:endParaRPr lang="fr-FR" sz="2000" b="1"/>
        </a:p>
      </dgm:t>
    </dgm:pt>
    <dgm:pt modelId="{42D38B4B-722B-4238-AD43-746756E3DF69}" type="sibTrans" cxnId="{B22B4199-EBBA-4F2E-9F58-79D54FEC0A5B}">
      <dgm:prSet/>
      <dgm:spPr/>
      <dgm:t>
        <a:bodyPr/>
        <a:lstStyle/>
        <a:p>
          <a:endParaRPr lang="fr-FR" sz="2000" b="1"/>
        </a:p>
      </dgm:t>
    </dgm:pt>
    <dgm:pt modelId="{A38B81E3-6B9C-444F-8ED6-C8813E57B88A}">
      <dgm:prSet phldrT="[Texte]" custT="1"/>
      <dgm:spPr/>
      <dgm:t>
        <a:bodyPr/>
        <a:lstStyle/>
        <a:p>
          <a:r>
            <a:rPr lang="fr-FR" sz="2000" b="1" dirty="0" smtClean="0"/>
            <a:t>codification</a:t>
          </a:r>
          <a:endParaRPr lang="fr-FR" sz="2000" b="1" dirty="0"/>
        </a:p>
      </dgm:t>
    </dgm:pt>
    <dgm:pt modelId="{FE275A1E-5E22-42D1-B610-163BB997A668}" type="parTrans" cxnId="{AB12950A-5028-429A-B31D-C32FC6F76FE7}">
      <dgm:prSet/>
      <dgm:spPr/>
      <dgm:t>
        <a:bodyPr/>
        <a:lstStyle/>
        <a:p>
          <a:endParaRPr lang="fr-FR"/>
        </a:p>
      </dgm:t>
    </dgm:pt>
    <dgm:pt modelId="{D5C2EFDD-13E1-445E-A91F-BF381FD074F6}" type="sibTrans" cxnId="{AB12950A-5028-429A-B31D-C32FC6F76FE7}">
      <dgm:prSet/>
      <dgm:spPr/>
      <dgm:t>
        <a:bodyPr/>
        <a:lstStyle/>
        <a:p>
          <a:endParaRPr lang="fr-FR"/>
        </a:p>
      </dgm:t>
    </dgm:pt>
    <dgm:pt modelId="{E9B90E7D-52EE-49D4-A342-8AE964D18947}">
      <dgm:prSet phldrT="[Texte]" custT="1"/>
      <dgm:spPr/>
      <dgm:t>
        <a:bodyPr/>
        <a:lstStyle/>
        <a:p>
          <a:r>
            <a:rPr lang="fr-FR" sz="2000" b="1" dirty="0" smtClean="0"/>
            <a:t>adaptation à l’organisation</a:t>
          </a:r>
          <a:endParaRPr lang="fr-FR" sz="2000" b="1" dirty="0"/>
        </a:p>
      </dgm:t>
    </dgm:pt>
    <dgm:pt modelId="{0F7AFBE8-3C97-447F-9A1F-BE8975305352}" type="parTrans" cxnId="{DFBE2E28-9411-4AC7-905F-0337FCA4415C}">
      <dgm:prSet/>
      <dgm:spPr/>
      <dgm:t>
        <a:bodyPr/>
        <a:lstStyle/>
        <a:p>
          <a:endParaRPr lang="fr-FR"/>
        </a:p>
      </dgm:t>
    </dgm:pt>
    <dgm:pt modelId="{7DBC79E7-DBA2-4FBF-B7B6-EFC0FB5DE326}" type="sibTrans" cxnId="{DFBE2E28-9411-4AC7-905F-0337FCA4415C}">
      <dgm:prSet/>
      <dgm:spPr/>
      <dgm:t>
        <a:bodyPr/>
        <a:lstStyle/>
        <a:p>
          <a:endParaRPr lang="fr-FR"/>
        </a:p>
      </dgm:t>
    </dgm:pt>
    <dgm:pt modelId="{231274DE-7DE6-485F-AE45-1DA1AD8AFD8C}">
      <dgm:prSet phldrT="[Texte]" custT="1"/>
      <dgm:spPr/>
      <dgm:t>
        <a:bodyPr/>
        <a:lstStyle/>
        <a:p>
          <a:r>
            <a:rPr lang="fr-FR" sz="2000" b="1" dirty="0" smtClean="0"/>
            <a:t>Repères :</a:t>
          </a:r>
          <a:endParaRPr lang="fr-FR" sz="2000" b="1" dirty="0"/>
        </a:p>
      </dgm:t>
    </dgm:pt>
    <dgm:pt modelId="{39E27AEB-8F86-4571-A4DB-4BFFC0BF5703}" type="parTrans" cxnId="{B230E7F9-2E24-46FF-A48E-696F88F5264D}">
      <dgm:prSet/>
      <dgm:spPr/>
      <dgm:t>
        <a:bodyPr/>
        <a:lstStyle/>
        <a:p>
          <a:endParaRPr lang="fr-FR"/>
        </a:p>
      </dgm:t>
    </dgm:pt>
    <dgm:pt modelId="{7048B447-1D49-488B-A1C3-C66F7885DC0A}" type="sibTrans" cxnId="{B230E7F9-2E24-46FF-A48E-696F88F5264D}">
      <dgm:prSet/>
      <dgm:spPr/>
      <dgm:t>
        <a:bodyPr/>
        <a:lstStyle/>
        <a:p>
          <a:endParaRPr lang="fr-FR"/>
        </a:p>
      </dgm:t>
    </dgm:pt>
    <dgm:pt modelId="{F7A41145-41D7-4B24-8A47-66B24080237C}">
      <dgm:prSet phldrT="[Texte]" custT="1"/>
      <dgm:spPr/>
      <dgm:t>
        <a:bodyPr/>
        <a:lstStyle/>
        <a:p>
          <a:r>
            <a:rPr lang="fr-FR" sz="2000" b="1" dirty="0" smtClean="0"/>
            <a:t>Pages 15-16</a:t>
          </a:r>
          <a:endParaRPr lang="fr-FR" sz="2000" b="1" dirty="0"/>
        </a:p>
      </dgm:t>
    </dgm:pt>
    <dgm:pt modelId="{34AB06FB-7224-4C5E-9603-620C0E2F2B46}" type="parTrans" cxnId="{463CA29B-B623-45DF-BCC0-57D2665D0A0C}">
      <dgm:prSet/>
      <dgm:spPr/>
      <dgm:t>
        <a:bodyPr/>
        <a:lstStyle/>
        <a:p>
          <a:endParaRPr lang="fr-FR"/>
        </a:p>
      </dgm:t>
    </dgm:pt>
    <dgm:pt modelId="{D4879998-09BE-42E6-818C-11DF6144B741}" type="sibTrans" cxnId="{463CA29B-B623-45DF-BCC0-57D2665D0A0C}">
      <dgm:prSet/>
      <dgm:spPr/>
      <dgm:t>
        <a:bodyPr/>
        <a:lstStyle/>
        <a:p>
          <a:endParaRPr lang="fr-FR"/>
        </a:p>
      </dgm:t>
    </dgm:pt>
    <dgm:pt modelId="{E62CDE7B-091F-4395-A349-65FCDF88CA0D}">
      <dgm:prSet phldrT="[Texte]" custT="1"/>
      <dgm:spPr/>
      <dgm:t>
        <a:bodyPr/>
        <a:lstStyle/>
        <a:p>
          <a:r>
            <a:rPr kumimoji="0" lang="fr-FR" sz="2800" b="1" i="1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2. et 3. Adaptation de l’organisation comptable</a:t>
          </a:r>
          <a:endParaRPr lang="fr-FR" sz="2800" b="1" dirty="0"/>
        </a:p>
      </dgm:t>
    </dgm:pt>
    <dgm:pt modelId="{E74480D8-BE00-4099-AFB5-830E6AAC4ED4}" type="parTrans" cxnId="{700CBD23-76D9-451A-86F3-37750FCEE8B9}">
      <dgm:prSet/>
      <dgm:spPr/>
      <dgm:t>
        <a:bodyPr/>
        <a:lstStyle/>
        <a:p>
          <a:endParaRPr lang="fr-FR"/>
        </a:p>
      </dgm:t>
    </dgm:pt>
    <dgm:pt modelId="{E6448F4F-6CDA-4241-BE86-E2D8EAE12A8A}" type="sibTrans" cxnId="{700CBD23-76D9-451A-86F3-37750FCEE8B9}">
      <dgm:prSet/>
      <dgm:spPr/>
      <dgm:t>
        <a:bodyPr/>
        <a:lstStyle/>
        <a:p>
          <a:endParaRPr lang="fr-FR"/>
        </a:p>
      </dgm:t>
    </dgm:pt>
    <dgm:pt modelId="{5CE1C319-03B1-4763-9323-C1EE2EBD3BB2}">
      <dgm:prSet phldrT="[Texte]" custT="1"/>
      <dgm:spPr/>
      <dgm:t>
        <a:bodyPr/>
        <a:lstStyle/>
        <a:p>
          <a:r>
            <a:rPr lang="fr-FR" sz="2800" b="1" dirty="0" smtClean="0"/>
            <a:t>Capacités</a:t>
          </a:r>
          <a:endParaRPr lang="fr-FR" sz="2800" b="1" dirty="0"/>
        </a:p>
      </dgm:t>
    </dgm:pt>
    <dgm:pt modelId="{2693B525-BAA2-4406-B3F5-A0F5D3C3C400}" type="parTrans" cxnId="{4BE7FB90-7EF3-496D-B459-C07410D7EA26}">
      <dgm:prSet/>
      <dgm:spPr/>
    </dgm:pt>
    <dgm:pt modelId="{B8822D87-4182-4568-8CD7-F928EB27C8AB}" type="sibTrans" cxnId="{4BE7FB90-7EF3-496D-B459-C07410D7EA26}">
      <dgm:prSet/>
      <dgm:spPr/>
    </dgm:pt>
    <dgm:pt modelId="{3936CC60-725C-4D57-9892-20891EFE38C5}">
      <dgm:prSet phldrT="[Texte]" custT="1"/>
      <dgm:spPr/>
      <dgm:t>
        <a:bodyPr/>
        <a:lstStyle/>
        <a:p>
          <a:r>
            <a:rPr lang="fr-FR" sz="1800" b="1" dirty="0" smtClean="0"/>
            <a:t>Justifier le plan de comptes en fonction du contexte propre de l’entreprise</a:t>
          </a:r>
          <a:endParaRPr lang="fr-FR" sz="1800" b="1" dirty="0"/>
        </a:p>
      </dgm:t>
    </dgm:pt>
    <dgm:pt modelId="{DFBAF53A-F4BF-4C21-99BE-D1075474E07F}" type="parTrans" cxnId="{FD1633AD-B95C-48AD-A9E8-2B908653FE1A}">
      <dgm:prSet/>
      <dgm:spPr/>
      <dgm:t>
        <a:bodyPr/>
        <a:lstStyle/>
        <a:p>
          <a:endParaRPr lang="fr-FR"/>
        </a:p>
      </dgm:t>
    </dgm:pt>
    <dgm:pt modelId="{A725AE4D-68BA-4120-825D-B66B00C62D82}" type="sibTrans" cxnId="{FD1633AD-B95C-48AD-A9E8-2B908653FE1A}">
      <dgm:prSet/>
      <dgm:spPr/>
      <dgm:t>
        <a:bodyPr/>
        <a:lstStyle/>
        <a:p>
          <a:endParaRPr lang="fr-FR"/>
        </a:p>
      </dgm:t>
    </dgm:pt>
    <dgm:pt modelId="{BDE5E3EE-B007-4B69-B0F5-DAC071F03374}">
      <dgm:prSet phldrT="[Texte]" custT="1"/>
      <dgm:spPr/>
      <dgm:t>
        <a:bodyPr/>
        <a:lstStyle/>
        <a:p>
          <a:r>
            <a:rPr lang="fr-FR" sz="1800" b="1" dirty="0" smtClean="0"/>
            <a:t>Exploiter les sources d’information pour en retirer l’information nécessaire pour répondre à des besoins identifiés</a:t>
          </a:r>
          <a:endParaRPr lang="fr-FR" sz="1800" b="1" dirty="0"/>
        </a:p>
      </dgm:t>
    </dgm:pt>
    <dgm:pt modelId="{17BAC1D6-CD7E-4B8E-AC5C-D69B7E4DF824}" type="parTrans" cxnId="{066CB271-3CF4-4902-ABE6-6F9991B21130}">
      <dgm:prSet/>
      <dgm:spPr/>
      <dgm:t>
        <a:bodyPr/>
        <a:lstStyle/>
        <a:p>
          <a:endParaRPr lang="fr-FR"/>
        </a:p>
      </dgm:t>
    </dgm:pt>
    <dgm:pt modelId="{A07E7061-5A96-45E5-98A4-58E79C256144}" type="sibTrans" cxnId="{066CB271-3CF4-4902-ABE6-6F9991B21130}">
      <dgm:prSet/>
      <dgm:spPr/>
      <dgm:t>
        <a:bodyPr/>
        <a:lstStyle/>
        <a:p>
          <a:endParaRPr lang="fr-FR"/>
        </a:p>
      </dgm:t>
    </dgm:pt>
    <dgm:pt modelId="{2D848034-7487-4327-BD80-091B8F25B20A}" type="pres">
      <dgm:prSet presAssocID="{FE11F5CA-6FB6-4EFC-99F1-E8C2B0940D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E0C5382-5F2D-4FEC-AACD-34EC86A91F83}" type="pres">
      <dgm:prSet presAssocID="{231274DE-7DE6-485F-AE45-1DA1AD8AFD8C}" presName="boxAndChildren" presStyleCnt="0"/>
      <dgm:spPr/>
      <dgm:t>
        <a:bodyPr/>
        <a:lstStyle/>
        <a:p>
          <a:endParaRPr lang="fr-FR"/>
        </a:p>
      </dgm:t>
    </dgm:pt>
    <dgm:pt modelId="{DF45E85D-28AD-4E5C-9CDE-64AE328E64AB}" type="pres">
      <dgm:prSet presAssocID="{231274DE-7DE6-485F-AE45-1DA1AD8AFD8C}" presName="parentTextBox" presStyleLbl="node1" presStyleIdx="0" presStyleCnt="4"/>
      <dgm:spPr/>
      <dgm:t>
        <a:bodyPr/>
        <a:lstStyle/>
        <a:p>
          <a:endParaRPr lang="fr-FR"/>
        </a:p>
      </dgm:t>
    </dgm:pt>
    <dgm:pt modelId="{98813193-3CC0-4255-A07F-FBD96AD3F235}" type="pres">
      <dgm:prSet presAssocID="{231274DE-7DE6-485F-AE45-1DA1AD8AFD8C}" presName="entireBox" presStyleLbl="node1" presStyleIdx="0" presStyleCnt="4"/>
      <dgm:spPr/>
      <dgm:t>
        <a:bodyPr/>
        <a:lstStyle/>
        <a:p>
          <a:endParaRPr lang="fr-FR"/>
        </a:p>
      </dgm:t>
    </dgm:pt>
    <dgm:pt modelId="{1DBA6003-6003-4FEE-8CEC-66386A23FA50}" type="pres">
      <dgm:prSet presAssocID="{231274DE-7DE6-485F-AE45-1DA1AD8AFD8C}" presName="descendantBox" presStyleCnt="0"/>
      <dgm:spPr/>
      <dgm:t>
        <a:bodyPr/>
        <a:lstStyle/>
        <a:p>
          <a:endParaRPr lang="fr-FR"/>
        </a:p>
      </dgm:t>
    </dgm:pt>
    <dgm:pt modelId="{E82DFBC2-9336-4EFC-BE9C-59E16DF2A600}" type="pres">
      <dgm:prSet presAssocID="{F7A41145-41D7-4B24-8A47-66B24080237C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91BF412-F9B9-4F38-BAB5-5E63982170C4}" type="pres">
      <dgm:prSet presAssocID="{DFA88AF4-D319-4646-9BE8-82939E2859F1}" presName="sp" presStyleCnt="0"/>
      <dgm:spPr/>
      <dgm:t>
        <a:bodyPr/>
        <a:lstStyle/>
        <a:p>
          <a:endParaRPr lang="fr-FR"/>
        </a:p>
      </dgm:t>
    </dgm:pt>
    <dgm:pt modelId="{B30D4A2A-5542-4673-8B67-CA71B89789F2}" type="pres">
      <dgm:prSet presAssocID="{9DF7DF69-4007-4759-8E59-FBBE6FB8043D}" presName="arrowAndChildren" presStyleCnt="0"/>
      <dgm:spPr/>
      <dgm:t>
        <a:bodyPr/>
        <a:lstStyle/>
        <a:p>
          <a:endParaRPr lang="fr-FR"/>
        </a:p>
      </dgm:t>
    </dgm:pt>
    <dgm:pt modelId="{8820BDFF-DB15-4BE8-94AA-C30EAAF8C31A}" type="pres">
      <dgm:prSet presAssocID="{9DF7DF69-4007-4759-8E59-FBBE6FB8043D}" presName="parentTextArrow" presStyleLbl="node1" presStyleIdx="0" presStyleCnt="4"/>
      <dgm:spPr/>
      <dgm:t>
        <a:bodyPr/>
        <a:lstStyle/>
        <a:p>
          <a:endParaRPr lang="fr-FR"/>
        </a:p>
      </dgm:t>
    </dgm:pt>
    <dgm:pt modelId="{B7E43FF7-1655-47E0-9218-BDFF6CB95D4F}" type="pres">
      <dgm:prSet presAssocID="{9DF7DF69-4007-4759-8E59-FBBE6FB8043D}" presName="arrow" presStyleLbl="node1" presStyleIdx="1" presStyleCnt="4"/>
      <dgm:spPr/>
      <dgm:t>
        <a:bodyPr/>
        <a:lstStyle/>
        <a:p>
          <a:endParaRPr lang="fr-FR"/>
        </a:p>
      </dgm:t>
    </dgm:pt>
    <dgm:pt modelId="{B786114B-B618-42BF-B566-B852763334BD}" type="pres">
      <dgm:prSet presAssocID="{9DF7DF69-4007-4759-8E59-FBBE6FB8043D}" presName="descendantArrow" presStyleCnt="0"/>
      <dgm:spPr/>
      <dgm:t>
        <a:bodyPr/>
        <a:lstStyle/>
        <a:p>
          <a:endParaRPr lang="fr-FR"/>
        </a:p>
      </dgm:t>
    </dgm:pt>
    <dgm:pt modelId="{27AAF99D-B050-4263-B2F0-8CA56D44B5AE}" type="pres">
      <dgm:prSet presAssocID="{53186164-E21B-424B-BD12-BD465A20493E}" presName="childTextArrow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9AA797B-EA59-438F-98F6-47BE2FC58628}" type="pres">
      <dgm:prSet presAssocID="{A38B81E3-6B9C-444F-8ED6-C8813E57B88A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D8BEC5C-3255-4CB3-90C7-A17F342412A3}" type="pres">
      <dgm:prSet presAssocID="{E9B90E7D-52EE-49D4-A342-8AE964D18947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35EB150-8B55-4E80-97C1-BBC01033B151}" type="pres">
      <dgm:prSet presAssocID="{B8822D87-4182-4568-8CD7-F928EB27C8AB}" presName="sp" presStyleCnt="0"/>
      <dgm:spPr/>
    </dgm:pt>
    <dgm:pt modelId="{72D9633D-2706-4B5D-A101-7F1DBB81C486}" type="pres">
      <dgm:prSet presAssocID="{5CE1C319-03B1-4763-9323-C1EE2EBD3BB2}" presName="arrowAndChildren" presStyleCnt="0"/>
      <dgm:spPr/>
    </dgm:pt>
    <dgm:pt modelId="{7AB0571F-8ADE-4AD3-A6F7-681FA6C31AA6}" type="pres">
      <dgm:prSet presAssocID="{5CE1C319-03B1-4763-9323-C1EE2EBD3BB2}" presName="parentTextArrow" presStyleLbl="node1" presStyleIdx="1" presStyleCnt="4"/>
      <dgm:spPr/>
      <dgm:t>
        <a:bodyPr/>
        <a:lstStyle/>
        <a:p>
          <a:endParaRPr lang="fr-FR"/>
        </a:p>
      </dgm:t>
    </dgm:pt>
    <dgm:pt modelId="{CB647E0D-EDBF-4CA7-90CC-50399D3C6332}" type="pres">
      <dgm:prSet presAssocID="{5CE1C319-03B1-4763-9323-C1EE2EBD3BB2}" presName="arrow" presStyleLbl="node1" presStyleIdx="2" presStyleCnt="4"/>
      <dgm:spPr/>
      <dgm:t>
        <a:bodyPr/>
        <a:lstStyle/>
        <a:p>
          <a:endParaRPr lang="fr-FR"/>
        </a:p>
      </dgm:t>
    </dgm:pt>
    <dgm:pt modelId="{123A7556-C0E5-40F2-84E8-936E0162755A}" type="pres">
      <dgm:prSet presAssocID="{5CE1C319-03B1-4763-9323-C1EE2EBD3BB2}" presName="descendantArrow" presStyleCnt="0"/>
      <dgm:spPr/>
    </dgm:pt>
    <dgm:pt modelId="{C742AAF8-CC5C-480E-B7CA-F79DFE3B87D6}" type="pres">
      <dgm:prSet presAssocID="{3936CC60-725C-4D57-9892-20891EFE38C5}" presName="childTextArrow" presStyleLbl="fgAccFollowNode1" presStyleIdx="4" presStyleCnt="6" custScaleY="15364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4338921-41C3-4AD9-82AC-A276744A98BC}" type="pres">
      <dgm:prSet presAssocID="{BDE5E3EE-B007-4B69-B0F5-DAC071F03374}" presName="childTextArrow" presStyleLbl="fgAccFollowNode1" presStyleIdx="5" presStyleCnt="6" custScaleY="15364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F142F6A-E70F-4148-9D81-690868F529E9}" type="pres">
      <dgm:prSet presAssocID="{E6448F4F-6CDA-4241-BE86-E2D8EAE12A8A}" presName="sp" presStyleCnt="0"/>
      <dgm:spPr/>
      <dgm:t>
        <a:bodyPr/>
        <a:lstStyle/>
        <a:p>
          <a:endParaRPr lang="fr-FR"/>
        </a:p>
      </dgm:t>
    </dgm:pt>
    <dgm:pt modelId="{674360C9-B26A-4E6F-BCCC-33225EE8F8D4}" type="pres">
      <dgm:prSet presAssocID="{E62CDE7B-091F-4395-A349-65FCDF88CA0D}" presName="arrowAndChildren" presStyleCnt="0"/>
      <dgm:spPr/>
      <dgm:t>
        <a:bodyPr/>
        <a:lstStyle/>
        <a:p>
          <a:endParaRPr lang="fr-FR"/>
        </a:p>
      </dgm:t>
    </dgm:pt>
    <dgm:pt modelId="{F41848DA-38A1-47D5-B77C-444FABDA243B}" type="pres">
      <dgm:prSet presAssocID="{E62CDE7B-091F-4395-A349-65FCDF88CA0D}" presName="parentTextArrow" presStyleLbl="node1" presStyleIdx="3" presStyleCnt="4" custScaleY="66833" custLinFactNeighborY="-4290"/>
      <dgm:spPr/>
      <dgm:t>
        <a:bodyPr/>
        <a:lstStyle/>
        <a:p>
          <a:endParaRPr lang="fr-FR"/>
        </a:p>
      </dgm:t>
    </dgm:pt>
  </dgm:ptLst>
  <dgm:cxnLst>
    <dgm:cxn modelId="{05725F4D-6C69-46DE-A9B7-2BD6207EC988}" type="presOf" srcId="{5CE1C319-03B1-4763-9323-C1EE2EBD3BB2}" destId="{7AB0571F-8ADE-4AD3-A6F7-681FA6C31AA6}" srcOrd="0" destOrd="0" presId="urn:microsoft.com/office/officeart/2005/8/layout/process4"/>
    <dgm:cxn modelId="{FD1633AD-B95C-48AD-A9E8-2B908653FE1A}" srcId="{5CE1C319-03B1-4763-9323-C1EE2EBD3BB2}" destId="{3936CC60-725C-4D57-9892-20891EFE38C5}" srcOrd="0" destOrd="0" parTransId="{DFBAF53A-F4BF-4C21-99BE-D1075474E07F}" sibTransId="{A725AE4D-68BA-4120-825D-B66B00C62D82}"/>
    <dgm:cxn modelId="{A8A96F5B-D92C-47E4-9195-CC67DD87A744}" srcId="{FE11F5CA-6FB6-4EFC-99F1-E8C2B0940D35}" destId="{9DF7DF69-4007-4759-8E59-FBBE6FB8043D}" srcOrd="2" destOrd="0" parTransId="{F57FD1D3-4930-49C3-99E0-AB55096B0046}" sibTransId="{DFA88AF4-D319-4646-9BE8-82939E2859F1}"/>
    <dgm:cxn modelId="{11CC841C-DD7E-4B5A-8EC8-9439AA83B363}" type="presOf" srcId="{231274DE-7DE6-485F-AE45-1DA1AD8AFD8C}" destId="{DF45E85D-28AD-4E5C-9CDE-64AE328E64AB}" srcOrd="0" destOrd="0" presId="urn:microsoft.com/office/officeart/2005/8/layout/process4"/>
    <dgm:cxn modelId="{AB12950A-5028-429A-B31D-C32FC6F76FE7}" srcId="{9DF7DF69-4007-4759-8E59-FBBE6FB8043D}" destId="{A38B81E3-6B9C-444F-8ED6-C8813E57B88A}" srcOrd="1" destOrd="0" parTransId="{FE275A1E-5E22-42D1-B610-163BB997A668}" sibTransId="{D5C2EFDD-13E1-445E-A91F-BF381FD074F6}"/>
    <dgm:cxn modelId="{80F2E8DF-2406-4062-B5FE-F2B594039F91}" type="presOf" srcId="{FE11F5CA-6FB6-4EFC-99F1-E8C2B0940D35}" destId="{2D848034-7487-4327-BD80-091B8F25B20A}" srcOrd="0" destOrd="0" presId="urn:microsoft.com/office/officeart/2005/8/layout/process4"/>
    <dgm:cxn modelId="{40454C8D-6742-440C-B107-9E2494AE6B26}" type="presOf" srcId="{3936CC60-725C-4D57-9892-20891EFE38C5}" destId="{C742AAF8-CC5C-480E-B7CA-F79DFE3B87D6}" srcOrd="0" destOrd="0" presId="urn:microsoft.com/office/officeart/2005/8/layout/process4"/>
    <dgm:cxn modelId="{2F6FFAD8-3BB3-466F-9410-BEC64CBC0BA1}" type="presOf" srcId="{F7A41145-41D7-4B24-8A47-66B24080237C}" destId="{E82DFBC2-9336-4EFC-BE9C-59E16DF2A600}" srcOrd="0" destOrd="0" presId="urn:microsoft.com/office/officeart/2005/8/layout/process4"/>
    <dgm:cxn modelId="{5E72717D-BC6E-4793-90D7-BCD3646144B3}" type="presOf" srcId="{5CE1C319-03B1-4763-9323-C1EE2EBD3BB2}" destId="{CB647E0D-EDBF-4CA7-90CC-50399D3C6332}" srcOrd="1" destOrd="0" presId="urn:microsoft.com/office/officeart/2005/8/layout/process4"/>
    <dgm:cxn modelId="{F1CA5EC0-87A5-467D-A90F-68748C09B09E}" type="presOf" srcId="{E9B90E7D-52EE-49D4-A342-8AE964D18947}" destId="{5D8BEC5C-3255-4CB3-90C7-A17F342412A3}" srcOrd="0" destOrd="0" presId="urn:microsoft.com/office/officeart/2005/8/layout/process4"/>
    <dgm:cxn modelId="{B10BAA7B-3B05-4AB6-9FA8-0D5694878C65}" type="presOf" srcId="{BDE5E3EE-B007-4B69-B0F5-DAC071F03374}" destId="{F4338921-41C3-4AD9-82AC-A276744A98BC}" srcOrd="0" destOrd="0" presId="urn:microsoft.com/office/officeart/2005/8/layout/process4"/>
    <dgm:cxn modelId="{4BE7FB90-7EF3-496D-B459-C07410D7EA26}" srcId="{FE11F5CA-6FB6-4EFC-99F1-E8C2B0940D35}" destId="{5CE1C319-03B1-4763-9323-C1EE2EBD3BB2}" srcOrd="1" destOrd="0" parTransId="{2693B525-BAA2-4406-B3F5-A0F5D3C3C400}" sibTransId="{B8822D87-4182-4568-8CD7-F928EB27C8AB}"/>
    <dgm:cxn modelId="{48675377-833E-4944-AB8A-0A29D09833EC}" type="presOf" srcId="{9DF7DF69-4007-4759-8E59-FBBE6FB8043D}" destId="{8820BDFF-DB15-4BE8-94AA-C30EAAF8C31A}" srcOrd="0" destOrd="0" presId="urn:microsoft.com/office/officeart/2005/8/layout/process4"/>
    <dgm:cxn modelId="{DFBE2E28-9411-4AC7-905F-0337FCA4415C}" srcId="{9DF7DF69-4007-4759-8E59-FBBE6FB8043D}" destId="{E9B90E7D-52EE-49D4-A342-8AE964D18947}" srcOrd="2" destOrd="0" parTransId="{0F7AFBE8-3C97-447F-9A1F-BE8975305352}" sibTransId="{7DBC79E7-DBA2-4FBF-B7B6-EFC0FB5DE326}"/>
    <dgm:cxn modelId="{41B922F0-B2FF-4652-B94A-D53362DE3A0C}" type="presOf" srcId="{53186164-E21B-424B-BD12-BD465A20493E}" destId="{27AAF99D-B050-4263-B2F0-8CA56D44B5AE}" srcOrd="0" destOrd="0" presId="urn:microsoft.com/office/officeart/2005/8/layout/process4"/>
    <dgm:cxn modelId="{7002768A-723A-456F-BFE9-E67827B742D7}" type="presOf" srcId="{A38B81E3-6B9C-444F-8ED6-C8813E57B88A}" destId="{49AA797B-EA59-438F-98F6-47BE2FC58628}" srcOrd="0" destOrd="0" presId="urn:microsoft.com/office/officeart/2005/8/layout/process4"/>
    <dgm:cxn modelId="{CBC08409-127E-45E9-954A-85C6B6D62B64}" type="presOf" srcId="{9DF7DF69-4007-4759-8E59-FBBE6FB8043D}" destId="{B7E43FF7-1655-47E0-9218-BDFF6CB95D4F}" srcOrd="1" destOrd="0" presId="urn:microsoft.com/office/officeart/2005/8/layout/process4"/>
    <dgm:cxn modelId="{B22B4199-EBBA-4F2E-9F58-79D54FEC0A5B}" srcId="{9DF7DF69-4007-4759-8E59-FBBE6FB8043D}" destId="{53186164-E21B-424B-BD12-BD465A20493E}" srcOrd="0" destOrd="0" parTransId="{2EFF5600-4B1D-4E1D-85BB-8D82AE3629AD}" sibTransId="{42D38B4B-722B-4238-AD43-746756E3DF69}"/>
    <dgm:cxn modelId="{066CB271-3CF4-4902-ABE6-6F9991B21130}" srcId="{5CE1C319-03B1-4763-9323-C1EE2EBD3BB2}" destId="{BDE5E3EE-B007-4B69-B0F5-DAC071F03374}" srcOrd="1" destOrd="0" parTransId="{17BAC1D6-CD7E-4B8E-AC5C-D69B7E4DF824}" sibTransId="{A07E7061-5A96-45E5-98A4-58E79C256144}"/>
    <dgm:cxn modelId="{700CBD23-76D9-451A-86F3-37750FCEE8B9}" srcId="{FE11F5CA-6FB6-4EFC-99F1-E8C2B0940D35}" destId="{E62CDE7B-091F-4395-A349-65FCDF88CA0D}" srcOrd="0" destOrd="0" parTransId="{E74480D8-BE00-4099-AFB5-830E6AAC4ED4}" sibTransId="{E6448F4F-6CDA-4241-BE86-E2D8EAE12A8A}"/>
    <dgm:cxn modelId="{D47F4C26-424A-47B6-8725-7118BE4873C6}" type="presOf" srcId="{231274DE-7DE6-485F-AE45-1DA1AD8AFD8C}" destId="{98813193-3CC0-4255-A07F-FBD96AD3F235}" srcOrd="1" destOrd="0" presId="urn:microsoft.com/office/officeart/2005/8/layout/process4"/>
    <dgm:cxn modelId="{B230E7F9-2E24-46FF-A48E-696F88F5264D}" srcId="{FE11F5CA-6FB6-4EFC-99F1-E8C2B0940D35}" destId="{231274DE-7DE6-485F-AE45-1DA1AD8AFD8C}" srcOrd="3" destOrd="0" parTransId="{39E27AEB-8F86-4571-A4DB-4BFFC0BF5703}" sibTransId="{7048B447-1D49-488B-A1C3-C66F7885DC0A}"/>
    <dgm:cxn modelId="{463CA29B-B623-45DF-BCC0-57D2665D0A0C}" srcId="{231274DE-7DE6-485F-AE45-1DA1AD8AFD8C}" destId="{F7A41145-41D7-4B24-8A47-66B24080237C}" srcOrd="0" destOrd="0" parTransId="{34AB06FB-7224-4C5E-9603-620C0E2F2B46}" sibTransId="{D4879998-09BE-42E6-818C-11DF6144B741}"/>
    <dgm:cxn modelId="{A2DDB942-8E6B-4FDF-95AD-BFD5E519140F}" type="presOf" srcId="{E62CDE7B-091F-4395-A349-65FCDF88CA0D}" destId="{F41848DA-38A1-47D5-B77C-444FABDA243B}" srcOrd="0" destOrd="0" presId="urn:microsoft.com/office/officeart/2005/8/layout/process4"/>
    <dgm:cxn modelId="{74323B85-5878-4A18-B97D-F654F6A6909F}" type="presParOf" srcId="{2D848034-7487-4327-BD80-091B8F25B20A}" destId="{4E0C5382-5F2D-4FEC-AACD-34EC86A91F83}" srcOrd="0" destOrd="0" presId="urn:microsoft.com/office/officeart/2005/8/layout/process4"/>
    <dgm:cxn modelId="{CF514845-CEE2-4816-B1DD-A59992F40FBD}" type="presParOf" srcId="{4E0C5382-5F2D-4FEC-AACD-34EC86A91F83}" destId="{DF45E85D-28AD-4E5C-9CDE-64AE328E64AB}" srcOrd="0" destOrd="0" presId="urn:microsoft.com/office/officeart/2005/8/layout/process4"/>
    <dgm:cxn modelId="{4C9851EC-5791-407A-9B14-BF3F999E3026}" type="presParOf" srcId="{4E0C5382-5F2D-4FEC-AACD-34EC86A91F83}" destId="{98813193-3CC0-4255-A07F-FBD96AD3F235}" srcOrd="1" destOrd="0" presId="urn:microsoft.com/office/officeart/2005/8/layout/process4"/>
    <dgm:cxn modelId="{851FBEC1-7293-4569-8E91-B9B3D2E8D973}" type="presParOf" srcId="{4E0C5382-5F2D-4FEC-AACD-34EC86A91F83}" destId="{1DBA6003-6003-4FEE-8CEC-66386A23FA50}" srcOrd="2" destOrd="0" presId="urn:microsoft.com/office/officeart/2005/8/layout/process4"/>
    <dgm:cxn modelId="{D9A91802-BC02-4661-B3AC-AEA79A62AAF7}" type="presParOf" srcId="{1DBA6003-6003-4FEE-8CEC-66386A23FA50}" destId="{E82DFBC2-9336-4EFC-BE9C-59E16DF2A600}" srcOrd="0" destOrd="0" presId="urn:microsoft.com/office/officeart/2005/8/layout/process4"/>
    <dgm:cxn modelId="{83628DA1-8E27-4893-B5D0-6BA6E8E22036}" type="presParOf" srcId="{2D848034-7487-4327-BD80-091B8F25B20A}" destId="{691BF412-F9B9-4F38-BAB5-5E63982170C4}" srcOrd="1" destOrd="0" presId="urn:microsoft.com/office/officeart/2005/8/layout/process4"/>
    <dgm:cxn modelId="{E8E0C26E-230F-409E-B6CE-CD84EC48D605}" type="presParOf" srcId="{2D848034-7487-4327-BD80-091B8F25B20A}" destId="{B30D4A2A-5542-4673-8B67-CA71B89789F2}" srcOrd="2" destOrd="0" presId="urn:microsoft.com/office/officeart/2005/8/layout/process4"/>
    <dgm:cxn modelId="{35118EA9-1DF1-47DD-809B-E54883CC1C37}" type="presParOf" srcId="{B30D4A2A-5542-4673-8B67-CA71B89789F2}" destId="{8820BDFF-DB15-4BE8-94AA-C30EAAF8C31A}" srcOrd="0" destOrd="0" presId="urn:microsoft.com/office/officeart/2005/8/layout/process4"/>
    <dgm:cxn modelId="{02969BC2-975C-4A38-83F2-5AFA205B8E96}" type="presParOf" srcId="{B30D4A2A-5542-4673-8B67-CA71B89789F2}" destId="{B7E43FF7-1655-47E0-9218-BDFF6CB95D4F}" srcOrd="1" destOrd="0" presId="urn:microsoft.com/office/officeart/2005/8/layout/process4"/>
    <dgm:cxn modelId="{4E1A4AF3-5E52-4AFB-B074-C9A0E0E5A095}" type="presParOf" srcId="{B30D4A2A-5542-4673-8B67-CA71B89789F2}" destId="{B786114B-B618-42BF-B566-B852763334BD}" srcOrd="2" destOrd="0" presId="urn:microsoft.com/office/officeart/2005/8/layout/process4"/>
    <dgm:cxn modelId="{5DFBC70E-816F-46AC-B7CB-54A736A4835E}" type="presParOf" srcId="{B786114B-B618-42BF-B566-B852763334BD}" destId="{27AAF99D-B050-4263-B2F0-8CA56D44B5AE}" srcOrd="0" destOrd="0" presId="urn:microsoft.com/office/officeart/2005/8/layout/process4"/>
    <dgm:cxn modelId="{D06A1694-FB3F-46E4-BF07-D2FD170A0F5B}" type="presParOf" srcId="{B786114B-B618-42BF-B566-B852763334BD}" destId="{49AA797B-EA59-438F-98F6-47BE2FC58628}" srcOrd="1" destOrd="0" presId="urn:microsoft.com/office/officeart/2005/8/layout/process4"/>
    <dgm:cxn modelId="{DB7BC3D1-4394-4D60-8925-BA4F9ACED7DA}" type="presParOf" srcId="{B786114B-B618-42BF-B566-B852763334BD}" destId="{5D8BEC5C-3255-4CB3-90C7-A17F342412A3}" srcOrd="2" destOrd="0" presId="urn:microsoft.com/office/officeart/2005/8/layout/process4"/>
    <dgm:cxn modelId="{99DA7C95-97CF-4B69-BC21-18BA7B18CA50}" type="presParOf" srcId="{2D848034-7487-4327-BD80-091B8F25B20A}" destId="{C35EB150-8B55-4E80-97C1-BBC01033B151}" srcOrd="3" destOrd="0" presId="urn:microsoft.com/office/officeart/2005/8/layout/process4"/>
    <dgm:cxn modelId="{37BECD6E-EF54-4426-9FD1-D795F69B8C5D}" type="presParOf" srcId="{2D848034-7487-4327-BD80-091B8F25B20A}" destId="{72D9633D-2706-4B5D-A101-7F1DBB81C486}" srcOrd="4" destOrd="0" presId="urn:microsoft.com/office/officeart/2005/8/layout/process4"/>
    <dgm:cxn modelId="{1BC7187D-58BE-4FCB-9ED1-A33591E128A9}" type="presParOf" srcId="{72D9633D-2706-4B5D-A101-7F1DBB81C486}" destId="{7AB0571F-8ADE-4AD3-A6F7-681FA6C31AA6}" srcOrd="0" destOrd="0" presId="urn:microsoft.com/office/officeart/2005/8/layout/process4"/>
    <dgm:cxn modelId="{6C4B0FA5-6942-4971-AB4C-9A6B4D44C9F2}" type="presParOf" srcId="{72D9633D-2706-4B5D-A101-7F1DBB81C486}" destId="{CB647E0D-EDBF-4CA7-90CC-50399D3C6332}" srcOrd="1" destOrd="0" presId="urn:microsoft.com/office/officeart/2005/8/layout/process4"/>
    <dgm:cxn modelId="{B062F3B2-E4D5-4506-86C1-1996173C8C91}" type="presParOf" srcId="{72D9633D-2706-4B5D-A101-7F1DBB81C486}" destId="{123A7556-C0E5-40F2-84E8-936E0162755A}" srcOrd="2" destOrd="0" presId="urn:microsoft.com/office/officeart/2005/8/layout/process4"/>
    <dgm:cxn modelId="{5370A606-3572-437C-AA69-BB4A884431FB}" type="presParOf" srcId="{123A7556-C0E5-40F2-84E8-936E0162755A}" destId="{C742AAF8-CC5C-480E-B7CA-F79DFE3B87D6}" srcOrd="0" destOrd="0" presId="urn:microsoft.com/office/officeart/2005/8/layout/process4"/>
    <dgm:cxn modelId="{FABD7C88-79CB-488C-BBE9-0E545DFE8B0E}" type="presParOf" srcId="{123A7556-C0E5-40F2-84E8-936E0162755A}" destId="{F4338921-41C3-4AD9-82AC-A276744A98BC}" srcOrd="1" destOrd="0" presId="urn:microsoft.com/office/officeart/2005/8/layout/process4"/>
    <dgm:cxn modelId="{71B68CF1-6378-470B-B15A-C036CDB6B8E9}" type="presParOf" srcId="{2D848034-7487-4327-BD80-091B8F25B20A}" destId="{6F142F6A-E70F-4148-9D81-690868F529E9}" srcOrd="5" destOrd="0" presId="urn:microsoft.com/office/officeart/2005/8/layout/process4"/>
    <dgm:cxn modelId="{85BF2443-B71F-41DE-A6F3-1DBBC5FD9347}" type="presParOf" srcId="{2D848034-7487-4327-BD80-091B8F25B20A}" destId="{674360C9-B26A-4E6F-BCCC-33225EE8F8D4}" srcOrd="6" destOrd="0" presId="urn:microsoft.com/office/officeart/2005/8/layout/process4"/>
    <dgm:cxn modelId="{5E78DF9B-DA44-4B1C-8A5A-253607E7F058}" type="presParOf" srcId="{674360C9-B26A-4E6F-BCCC-33225EE8F8D4}" destId="{F41848DA-38A1-47D5-B77C-444FABDA243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11F5CA-6FB6-4EFC-99F1-E8C2B0940D35}" type="doc">
      <dgm:prSet loTypeId="urn:microsoft.com/office/officeart/2005/8/layout/process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9DF7DF69-4007-4759-8E59-FBBE6FB8043D}">
      <dgm:prSet phldrT="[Texte]" custT="1"/>
      <dgm:spPr/>
      <dgm:t>
        <a:bodyPr/>
        <a:lstStyle/>
        <a:p>
          <a:r>
            <a:rPr kumimoji="0" lang="fr-FR" sz="2000" b="1" i="1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Notions</a:t>
          </a:r>
          <a:endParaRPr lang="fr-FR" sz="2000" b="1" dirty="0"/>
        </a:p>
      </dgm:t>
    </dgm:pt>
    <dgm:pt modelId="{F57FD1D3-4930-49C3-99E0-AB55096B0046}" type="parTrans" cxnId="{A8A96F5B-D92C-47E4-9195-CC67DD87A744}">
      <dgm:prSet/>
      <dgm:spPr/>
      <dgm:t>
        <a:bodyPr/>
        <a:lstStyle/>
        <a:p>
          <a:endParaRPr lang="fr-FR" sz="2000" b="1"/>
        </a:p>
      </dgm:t>
    </dgm:pt>
    <dgm:pt modelId="{DFA88AF4-D319-4646-9BE8-82939E2859F1}" type="sibTrans" cxnId="{A8A96F5B-D92C-47E4-9195-CC67DD87A744}">
      <dgm:prSet/>
      <dgm:spPr/>
      <dgm:t>
        <a:bodyPr/>
        <a:lstStyle/>
        <a:p>
          <a:endParaRPr lang="fr-FR" sz="2000" b="1"/>
        </a:p>
      </dgm:t>
    </dgm:pt>
    <dgm:pt modelId="{53186164-E21B-424B-BD12-BD465A20493E}">
      <dgm:prSet phldrT="[Texte]" custT="1"/>
      <dgm:spPr/>
      <dgm:t>
        <a:bodyPr/>
        <a:lstStyle/>
        <a:p>
          <a:r>
            <a:rPr lang="fr-FR" sz="2000" b="1" dirty="0" smtClean="0"/>
            <a:t>L’articulation des documents comptables</a:t>
          </a:r>
          <a:endParaRPr lang="fr-FR" sz="2000" b="1" dirty="0"/>
        </a:p>
      </dgm:t>
    </dgm:pt>
    <dgm:pt modelId="{2EFF5600-4B1D-4E1D-85BB-8D82AE3629AD}" type="parTrans" cxnId="{B22B4199-EBBA-4F2E-9F58-79D54FEC0A5B}">
      <dgm:prSet/>
      <dgm:spPr/>
      <dgm:t>
        <a:bodyPr/>
        <a:lstStyle/>
        <a:p>
          <a:endParaRPr lang="fr-FR" sz="2000" b="1"/>
        </a:p>
      </dgm:t>
    </dgm:pt>
    <dgm:pt modelId="{42D38B4B-722B-4238-AD43-746756E3DF69}" type="sibTrans" cxnId="{B22B4199-EBBA-4F2E-9F58-79D54FEC0A5B}">
      <dgm:prSet/>
      <dgm:spPr/>
      <dgm:t>
        <a:bodyPr/>
        <a:lstStyle/>
        <a:p>
          <a:endParaRPr lang="fr-FR" sz="2000" b="1"/>
        </a:p>
      </dgm:t>
    </dgm:pt>
    <dgm:pt modelId="{A38B81E3-6B9C-444F-8ED6-C8813E57B88A}">
      <dgm:prSet phldrT="[Texte]" custT="1"/>
      <dgm:spPr/>
      <dgm:t>
        <a:bodyPr/>
        <a:lstStyle/>
        <a:p>
          <a:r>
            <a:rPr lang="fr-FR" sz="2000" b="1" dirty="0" smtClean="0"/>
            <a:t>Acquisition et exploitation de l’info.</a:t>
          </a:r>
          <a:endParaRPr lang="fr-FR" sz="2000" b="1" dirty="0"/>
        </a:p>
      </dgm:t>
    </dgm:pt>
    <dgm:pt modelId="{FE275A1E-5E22-42D1-B610-163BB997A668}" type="parTrans" cxnId="{AB12950A-5028-429A-B31D-C32FC6F76FE7}">
      <dgm:prSet/>
      <dgm:spPr/>
      <dgm:t>
        <a:bodyPr/>
        <a:lstStyle/>
        <a:p>
          <a:endParaRPr lang="fr-FR"/>
        </a:p>
      </dgm:t>
    </dgm:pt>
    <dgm:pt modelId="{D5C2EFDD-13E1-445E-A91F-BF381FD074F6}" type="sibTrans" cxnId="{AB12950A-5028-429A-B31D-C32FC6F76FE7}">
      <dgm:prSet/>
      <dgm:spPr/>
      <dgm:t>
        <a:bodyPr/>
        <a:lstStyle/>
        <a:p>
          <a:endParaRPr lang="fr-FR"/>
        </a:p>
      </dgm:t>
    </dgm:pt>
    <dgm:pt modelId="{E9B90E7D-52EE-49D4-A342-8AE964D18947}">
      <dgm:prSet phldrT="[Texte]" custT="1"/>
      <dgm:spPr/>
      <dgm:t>
        <a:bodyPr/>
        <a:lstStyle/>
        <a:p>
          <a:r>
            <a:rPr lang="fr-FR" sz="2000" b="1" dirty="0" smtClean="0"/>
            <a:t>Contrôles</a:t>
          </a:r>
          <a:endParaRPr lang="fr-FR" sz="2000" b="1" dirty="0"/>
        </a:p>
      </dgm:t>
    </dgm:pt>
    <dgm:pt modelId="{0F7AFBE8-3C97-447F-9A1F-BE8975305352}" type="parTrans" cxnId="{DFBE2E28-9411-4AC7-905F-0337FCA4415C}">
      <dgm:prSet/>
      <dgm:spPr/>
      <dgm:t>
        <a:bodyPr/>
        <a:lstStyle/>
        <a:p>
          <a:endParaRPr lang="fr-FR"/>
        </a:p>
      </dgm:t>
    </dgm:pt>
    <dgm:pt modelId="{7DBC79E7-DBA2-4FBF-B7B6-EFC0FB5DE326}" type="sibTrans" cxnId="{DFBE2E28-9411-4AC7-905F-0337FCA4415C}">
      <dgm:prSet/>
      <dgm:spPr/>
      <dgm:t>
        <a:bodyPr/>
        <a:lstStyle/>
        <a:p>
          <a:endParaRPr lang="fr-FR"/>
        </a:p>
      </dgm:t>
    </dgm:pt>
    <dgm:pt modelId="{231274DE-7DE6-485F-AE45-1DA1AD8AFD8C}">
      <dgm:prSet phldrT="[Texte]" custT="1"/>
      <dgm:spPr/>
      <dgm:t>
        <a:bodyPr/>
        <a:lstStyle/>
        <a:p>
          <a:r>
            <a:rPr lang="fr-FR" sz="2000" b="1" dirty="0" smtClean="0"/>
            <a:t>Repères :</a:t>
          </a:r>
          <a:endParaRPr lang="fr-FR" sz="2000" b="1" dirty="0"/>
        </a:p>
      </dgm:t>
    </dgm:pt>
    <dgm:pt modelId="{39E27AEB-8F86-4571-A4DB-4BFFC0BF5703}" type="parTrans" cxnId="{B230E7F9-2E24-46FF-A48E-696F88F5264D}">
      <dgm:prSet/>
      <dgm:spPr/>
      <dgm:t>
        <a:bodyPr/>
        <a:lstStyle/>
        <a:p>
          <a:endParaRPr lang="fr-FR"/>
        </a:p>
      </dgm:t>
    </dgm:pt>
    <dgm:pt modelId="{7048B447-1D49-488B-A1C3-C66F7885DC0A}" type="sibTrans" cxnId="{B230E7F9-2E24-46FF-A48E-696F88F5264D}">
      <dgm:prSet/>
      <dgm:spPr/>
      <dgm:t>
        <a:bodyPr/>
        <a:lstStyle/>
        <a:p>
          <a:endParaRPr lang="fr-FR"/>
        </a:p>
      </dgm:t>
    </dgm:pt>
    <dgm:pt modelId="{F7A41145-41D7-4B24-8A47-66B24080237C}">
      <dgm:prSet phldrT="[Texte]" custT="1"/>
      <dgm:spPr/>
      <dgm:t>
        <a:bodyPr/>
        <a:lstStyle/>
        <a:p>
          <a:r>
            <a:rPr lang="fr-FR" sz="2000" b="1" dirty="0" smtClean="0"/>
            <a:t>Pages 18</a:t>
          </a:r>
          <a:endParaRPr lang="fr-FR" sz="2000" b="1" dirty="0"/>
        </a:p>
      </dgm:t>
    </dgm:pt>
    <dgm:pt modelId="{34AB06FB-7224-4C5E-9603-620C0E2F2B46}" type="parTrans" cxnId="{463CA29B-B623-45DF-BCC0-57D2665D0A0C}">
      <dgm:prSet/>
      <dgm:spPr/>
      <dgm:t>
        <a:bodyPr/>
        <a:lstStyle/>
        <a:p>
          <a:endParaRPr lang="fr-FR"/>
        </a:p>
      </dgm:t>
    </dgm:pt>
    <dgm:pt modelId="{D4879998-09BE-42E6-818C-11DF6144B741}" type="sibTrans" cxnId="{463CA29B-B623-45DF-BCC0-57D2665D0A0C}">
      <dgm:prSet/>
      <dgm:spPr/>
      <dgm:t>
        <a:bodyPr/>
        <a:lstStyle/>
        <a:p>
          <a:endParaRPr lang="fr-FR"/>
        </a:p>
      </dgm:t>
    </dgm:pt>
    <dgm:pt modelId="{E62CDE7B-091F-4395-A349-65FCDF88CA0D}">
      <dgm:prSet phldrT="[Texte]" custT="1"/>
      <dgm:spPr/>
      <dgm:t>
        <a:bodyPr/>
        <a:lstStyle/>
        <a:p>
          <a:r>
            <a:rPr lang="fr-FR" sz="2800" b="1" i="1" dirty="0" smtClean="0"/>
            <a:t>2. Retrouver les pièces justificatives</a:t>
          </a:r>
          <a:endParaRPr lang="fr-FR" sz="2800" b="1" i="1" dirty="0"/>
        </a:p>
      </dgm:t>
    </dgm:pt>
    <dgm:pt modelId="{E74480D8-BE00-4099-AFB5-830E6AAC4ED4}" type="parTrans" cxnId="{700CBD23-76D9-451A-86F3-37750FCEE8B9}">
      <dgm:prSet/>
      <dgm:spPr/>
      <dgm:t>
        <a:bodyPr/>
        <a:lstStyle/>
        <a:p>
          <a:endParaRPr lang="fr-FR"/>
        </a:p>
      </dgm:t>
    </dgm:pt>
    <dgm:pt modelId="{E6448F4F-6CDA-4241-BE86-E2D8EAE12A8A}" type="sibTrans" cxnId="{700CBD23-76D9-451A-86F3-37750FCEE8B9}">
      <dgm:prSet/>
      <dgm:spPr/>
      <dgm:t>
        <a:bodyPr/>
        <a:lstStyle/>
        <a:p>
          <a:endParaRPr lang="fr-FR"/>
        </a:p>
      </dgm:t>
    </dgm:pt>
    <dgm:pt modelId="{522A5CB5-5B48-4B69-8888-96CA64D420BE}">
      <dgm:prSet phldrT="[Texte]" custT="1"/>
      <dgm:spPr/>
      <dgm:t>
        <a:bodyPr/>
        <a:lstStyle/>
        <a:p>
          <a:r>
            <a:rPr kumimoji="0" lang="fr-FR" sz="2000" b="1" i="1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Capacités</a:t>
          </a:r>
          <a:endParaRPr kumimoji="0" lang="fr-FR" sz="2000" b="1" i="1" u="none" strike="noStrike" cap="none" spc="0" normalizeH="0" baseline="0" noProof="0" dirty="0">
            <a:ln/>
            <a:effectLst/>
            <a:uLnTx/>
            <a:uFillTx/>
            <a:latin typeface="+mn-lt"/>
            <a:ea typeface="+mn-ea"/>
            <a:cs typeface="+mn-cs"/>
          </a:endParaRPr>
        </a:p>
      </dgm:t>
    </dgm:pt>
    <dgm:pt modelId="{02571DDE-1317-462F-9814-52B561E90430}" type="parTrans" cxnId="{9D1F799E-B932-4277-A01E-C9656A14725C}">
      <dgm:prSet/>
      <dgm:spPr/>
      <dgm:t>
        <a:bodyPr/>
        <a:lstStyle/>
        <a:p>
          <a:endParaRPr lang="fr-FR"/>
        </a:p>
      </dgm:t>
    </dgm:pt>
    <dgm:pt modelId="{50FF4DB3-89F3-4027-ACB8-1AEF310DDC9D}" type="sibTrans" cxnId="{9D1F799E-B932-4277-A01E-C9656A14725C}">
      <dgm:prSet/>
      <dgm:spPr/>
      <dgm:t>
        <a:bodyPr/>
        <a:lstStyle/>
        <a:p>
          <a:endParaRPr lang="fr-FR"/>
        </a:p>
      </dgm:t>
    </dgm:pt>
    <dgm:pt modelId="{8D4F0453-8812-40C6-BA87-E3558B7959E8}">
      <dgm:prSet phldrT="[Texte]" custT="1"/>
      <dgm:spPr/>
      <dgm:t>
        <a:bodyPr/>
        <a:lstStyle/>
        <a:p>
          <a:r>
            <a:rPr lang="fr-FR" sz="2000" b="1" dirty="0" smtClean="0"/>
            <a:t>Justifier un enregistrement par la pièce comptable ad hoc</a:t>
          </a:r>
          <a:endParaRPr lang="fr-FR" sz="2000" b="1" dirty="0"/>
        </a:p>
      </dgm:t>
    </dgm:pt>
    <dgm:pt modelId="{3FE87677-3DC8-4713-B7C1-BB443723DE2C}" type="parTrans" cxnId="{1460B722-51BD-46FA-A112-3A726F615802}">
      <dgm:prSet/>
      <dgm:spPr/>
      <dgm:t>
        <a:bodyPr/>
        <a:lstStyle/>
        <a:p>
          <a:endParaRPr lang="fr-FR"/>
        </a:p>
      </dgm:t>
    </dgm:pt>
    <dgm:pt modelId="{F09ABFA7-16B9-42A4-8C94-C2902F157592}" type="sibTrans" cxnId="{1460B722-51BD-46FA-A112-3A726F615802}">
      <dgm:prSet/>
      <dgm:spPr/>
      <dgm:t>
        <a:bodyPr/>
        <a:lstStyle/>
        <a:p>
          <a:endParaRPr lang="fr-FR"/>
        </a:p>
      </dgm:t>
    </dgm:pt>
    <dgm:pt modelId="{65BA6A41-FE31-4E0C-974D-DFFCBD32BDBF}">
      <dgm:prSet phldrT="[Texte]" custT="1"/>
      <dgm:spPr/>
      <dgm:t>
        <a:bodyPr/>
        <a:lstStyle/>
        <a:p>
          <a:r>
            <a:rPr lang="fr-FR" sz="1800" b="1" dirty="0" smtClean="0"/>
            <a:t>Exploiter les sources d’information, en retirer l’information nécessaire pour répondre à des besoins identifiés ;</a:t>
          </a:r>
          <a:endParaRPr lang="fr-FR" sz="1800" b="1" dirty="0"/>
        </a:p>
      </dgm:t>
    </dgm:pt>
    <dgm:pt modelId="{94C9A874-CEAF-462A-9AA4-120DE68B2D5E}" type="parTrans" cxnId="{5072D1B5-3ED0-445B-8DFC-5E3CD3752531}">
      <dgm:prSet/>
      <dgm:spPr/>
      <dgm:t>
        <a:bodyPr/>
        <a:lstStyle/>
        <a:p>
          <a:endParaRPr lang="fr-FR"/>
        </a:p>
      </dgm:t>
    </dgm:pt>
    <dgm:pt modelId="{D624666D-75A9-41D6-9832-7A53793D8130}" type="sibTrans" cxnId="{5072D1B5-3ED0-445B-8DFC-5E3CD3752531}">
      <dgm:prSet/>
      <dgm:spPr/>
      <dgm:t>
        <a:bodyPr/>
        <a:lstStyle/>
        <a:p>
          <a:endParaRPr lang="fr-FR"/>
        </a:p>
      </dgm:t>
    </dgm:pt>
    <dgm:pt modelId="{2D848034-7487-4327-BD80-091B8F25B20A}" type="pres">
      <dgm:prSet presAssocID="{FE11F5CA-6FB6-4EFC-99F1-E8C2B0940D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E0C5382-5F2D-4FEC-AACD-34EC86A91F83}" type="pres">
      <dgm:prSet presAssocID="{231274DE-7DE6-485F-AE45-1DA1AD8AFD8C}" presName="boxAndChildren" presStyleCnt="0"/>
      <dgm:spPr/>
      <dgm:t>
        <a:bodyPr/>
        <a:lstStyle/>
        <a:p>
          <a:endParaRPr lang="fr-FR"/>
        </a:p>
      </dgm:t>
    </dgm:pt>
    <dgm:pt modelId="{DF45E85D-28AD-4E5C-9CDE-64AE328E64AB}" type="pres">
      <dgm:prSet presAssocID="{231274DE-7DE6-485F-AE45-1DA1AD8AFD8C}" presName="parentTextBox" presStyleLbl="node1" presStyleIdx="0" presStyleCnt="4"/>
      <dgm:spPr/>
      <dgm:t>
        <a:bodyPr/>
        <a:lstStyle/>
        <a:p>
          <a:endParaRPr lang="fr-FR"/>
        </a:p>
      </dgm:t>
    </dgm:pt>
    <dgm:pt modelId="{98813193-3CC0-4255-A07F-FBD96AD3F235}" type="pres">
      <dgm:prSet presAssocID="{231274DE-7DE6-485F-AE45-1DA1AD8AFD8C}" presName="entireBox" presStyleLbl="node1" presStyleIdx="0" presStyleCnt="4"/>
      <dgm:spPr/>
      <dgm:t>
        <a:bodyPr/>
        <a:lstStyle/>
        <a:p>
          <a:endParaRPr lang="fr-FR"/>
        </a:p>
      </dgm:t>
    </dgm:pt>
    <dgm:pt modelId="{1DBA6003-6003-4FEE-8CEC-66386A23FA50}" type="pres">
      <dgm:prSet presAssocID="{231274DE-7DE6-485F-AE45-1DA1AD8AFD8C}" presName="descendantBox" presStyleCnt="0"/>
      <dgm:spPr/>
      <dgm:t>
        <a:bodyPr/>
        <a:lstStyle/>
        <a:p>
          <a:endParaRPr lang="fr-FR"/>
        </a:p>
      </dgm:t>
    </dgm:pt>
    <dgm:pt modelId="{E82DFBC2-9336-4EFC-BE9C-59E16DF2A600}" type="pres">
      <dgm:prSet presAssocID="{F7A41145-41D7-4B24-8A47-66B24080237C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91BF412-F9B9-4F38-BAB5-5E63982170C4}" type="pres">
      <dgm:prSet presAssocID="{DFA88AF4-D319-4646-9BE8-82939E2859F1}" presName="sp" presStyleCnt="0"/>
      <dgm:spPr/>
      <dgm:t>
        <a:bodyPr/>
        <a:lstStyle/>
        <a:p>
          <a:endParaRPr lang="fr-FR"/>
        </a:p>
      </dgm:t>
    </dgm:pt>
    <dgm:pt modelId="{B30D4A2A-5542-4673-8B67-CA71B89789F2}" type="pres">
      <dgm:prSet presAssocID="{9DF7DF69-4007-4759-8E59-FBBE6FB8043D}" presName="arrowAndChildren" presStyleCnt="0"/>
      <dgm:spPr/>
      <dgm:t>
        <a:bodyPr/>
        <a:lstStyle/>
        <a:p>
          <a:endParaRPr lang="fr-FR"/>
        </a:p>
      </dgm:t>
    </dgm:pt>
    <dgm:pt modelId="{8820BDFF-DB15-4BE8-94AA-C30EAAF8C31A}" type="pres">
      <dgm:prSet presAssocID="{9DF7DF69-4007-4759-8E59-FBBE6FB8043D}" presName="parentTextArrow" presStyleLbl="node1" presStyleIdx="0" presStyleCnt="4"/>
      <dgm:spPr/>
      <dgm:t>
        <a:bodyPr/>
        <a:lstStyle/>
        <a:p>
          <a:endParaRPr lang="fr-FR"/>
        </a:p>
      </dgm:t>
    </dgm:pt>
    <dgm:pt modelId="{B7E43FF7-1655-47E0-9218-BDFF6CB95D4F}" type="pres">
      <dgm:prSet presAssocID="{9DF7DF69-4007-4759-8E59-FBBE6FB8043D}" presName="arrow" presStyleLbl="node1" presStyleIdx="1" presStyleCnt="4"/>
      <dgm:spPr/>
      <dgm:t>
        <a:bodyPr/>
        <a:lstStyle/>
        <a:p>
          <a:endParaRPr lang="fr-FR"/>
        </a:p>
      </dgm:t>
    </dgm:pt>
    <dgm:pt modelId="{B786114B-B618-42BF-B566-B852763334BD}" type="pres">
      <dgm:prSet presAssocID="{9DF7DF69-4007-4759-8E59-FBBE6FB8043D}" presName="descendantArrow" presStyleCnt="0"/>
      <dgm:spPr/>
      <dgm:t>
        <a:bodyPr/>
        <a:lstStyle/>
        <a:p>
          <a:endParaRPr lang="fr-FR"/>
        </a:p>
      </dgm:t>
    </dgm:pt>
    <dgm:pt modelId="{27AAF99D-B050-4263-B2F0-8CA56D44B5AE}" type="pres">
      <dgm:prSet presAssocID="{53186164-E21B-424B-BD12-BD465A20493E}" presName="childTextArrow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9AA797B-EA59-438F-98F6-47BE2FC58628}" type="pres">
      <dgm:prSet presAssocID="{A38B81E3-6B9C-444F-8ED6-C8813E57B88A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D8BEC5C-3255-4CB3-90C7-A17F342412A3}" type="pres">
      <dgm:prSet presAssocID="{E9B90E7D-52EE-49D4-A342-8AE964D18947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1370CE-FF51-43E6-91AF-05EC1DD81E5F}" type="pres">
      <dgm:prSet presAssocID="{50FF4DB3-89F3-4027-ACB8-1AEF310DDC9D}" presName="sp" presStyleCnt="0"/>
      <dgm:spPr/>
    </dgm:pt>
    <dgm:pt modelId="{F2067236-48CB-4EFF-AF11-6844E48A09DE}" type="pres">
      <dgm:prSet presAssocID="{522A5CB5-5B48-4B69-8888-96CA64D420BE}" presName="arrowAndChildren" presStyleCnt="0"/>
      <dgm:spPr/>
    </dgm:pt>
    <dgm:pt modelId="{BC944FA4-4DC2-42C2-BE7C-6A90F8AA1AF7}" type="pres">
      <dgm:prSet presAssocID="{522A5CB5-5B48-4B69-8888-96CA64D420BE}" presName="parentTextArrow" presStyleLbl="node1" presStyleIdx="1" presStyleCnt="4"/>
      <dgm:spPr/>
      <dgm:t>
        <a:bodyPr/>
        <a:lstStyle/>
        <a:p>
          <a:endParaRPr lang="fr-FR"/>
        </a:p>
      </dgm:t>
    </dgm:pt>
    <dgm:pt modelId="{E1A656A3-9445-4026-BCC6-3F1B8FAE03A2}" type="pres">
      <dgm:prSet presAssocID="{522A5CB5-5B48-4B69-8888-96CA64D420BE}" presName="arrow" presStyleLbl="node1" presStyleIdx="2" presStyleCnt="4"/>
      <dgm:spPr/>
      <dgm:t>
        <a:bodyPr/>
        <a:lstStyle/>
        <a:p>
          <a:endParaRPr lang="fr-FR"/>
        </a:p>
      </dgm:t>
    </dgm:pt>
    <dgm:pt modelId="{FF29B330-B684-42CE-9BA4-1E5CCC1B32C5}" type="pres">
      <dgm:prSet presAssocID="{522A5CB5-5B48-4B69-8888-96CA64D420BE}" presName="descendantArrow" presStyleCnt="0"/>
      <dgm:spPr/>
    </dgm:pt>
    <dgm:pt modelId="{39317602-F37F-40E0-ADFB-9A4F7891B9CC}" type="pres">
      <dgm:prSet presAssocID="{8D4F0453-8812-40C6-BA87-E3558B7959E8}" presName="childTextArrow" presStyleLbl="fgAccFollowNode1" presStyleIdx="4" presStyleCnt="6" custScaleY="15364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6D3CACD-E85C-4CD4-8E40-A71D8871DC4F}" type="pres">
      <dgm:prSet presAssocID="{65BA6A41-FE31-4E0C-974D-DFFCBD32BDBF}" presName="childTextArrow" presStyleLbl="fgAccFollowNode1" presStyleIdx="5" presStyleCnt="6" custScaleY="15364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F142F6A-E70F-4148-9D81-690868F529E9}" type="pres">
      <dgm:prSet presAssocID="{E6448F4F-6CDA-4241-BE86-E2D8EAE12A8A}" presName="sp" presStyleCnt="0"/>
      <dgm:spPr/>
      <dgm:t>
        <a:bodyPr/>
        <a:lstStyle/>
        <a:p>
          <a:endParaRPr lang="fr-FR"/>
        </a:p>
      </dgm:t>
    </dgm:pt>
    <dgm:pt modelId="{674360C9-B26A-4E6F-BCCC-33225EE8F8D4}" type="pres">
      <dgm:prSet presAssocID="{E62CDE7B-091F-4395-A349-65FCDF88CA0D}" presName="arrowAndChildren" presStyleCnt="0"/>
      <dgm:spPr/>
      <dgm:t>
        <a:bodyPr/>
        <a:lstStyle/>
        <a:p>
          <a:endParaRPr lang="fr-FR"/>
        </a:p>
      </dgm:t>
    </dgm:pt>
    <dgm:pt modelId="{F41848DA-38A1-47D5-B77C-444FABDA243B}" type="pres">
      <dgm:prSet presAssocID="{E62CDE7B-091F-4395-A349-65FCDF88CA0D}" presName="parentTextArrow" presStyleLbl="node1" presStyleIdx="3" presStyleCnt="4" custScaleY="66833" custLinFactNeighborY="-4290"/>
      <dgm:spPr/>
      <dgm:t>
        <a:bodyPr/>
        <a:lstStyle/>
        <a:p>
          <a:endParaRPr lang="fr-FR"/>
        </a:p>
      </dgm:t>
    </dgm:pt>
  </dgm:ptLst>
  <dgm:cxnLst>
    <dgm:cxn modelId="{9D1F799E-B932-4277-A01E-C9656A14725C}" srcId="{FE11F5CA-6FB6-4EFC-99F1-E8C2B0940D35}" destId="{522A5CB5-5B48-4B69-8888-96CA64D420BE}" srcOrd="1" destOrd="0" parTransId="{02571DDE-1317-462F-9814-52B561E90430}" sibTransId="{50FF4DB3-89F3-4027-ACB8-1AEF310DDC9D}"/>
    <dgm:cxn modelId="{BBDF4EA5-8C42-4766-AF8F-F99C5BE532C3}" type="presOf" srcId="{9DF7DF69-4007-4759-8E59-FBBE6FB8043D}" destId="{B7E43FF7-1655-47E0-9218-BDFF6CB95D4F}" srcOrd="1" destOrd="0" presId="urn:microsoft.com/office/officeart/2005/8/layout/process4"/>
    <dgm:cxn modelId="{B708A3B2-23A1-44BB-9AD9-4E08A083B0EA}" type="presOf" srcId="{9DF7DF69-4007-4759-8E59-FBBE6FB8043D}" destId="{8820BDFF-DB15-4BE8-94AA-C30EAAF8C31A}" srcOrd="0" destOrd="0" presId="urn:microsoft.com/office/officeart/2005/8/layout/process4"/>
    <dgm:cxn modelId="{17CA0B83-A540-4C16-8885-9DFD5F167441}" type="presOf" srcId="{53186164-E21B-424B-BD12-BD465A20493E}" destId="{27AAF99D-B050-4263-B2F0-8CA56D44B5AE}" srcOrd="0" destOrd="0" presId="urn:microsoft.com/office/officeart/2005/8/layout/process4"/>
    <dgm:cxn modelId="{2F3A297B-10BC-46EA-B3D0-B57DBFBF49D9}" type="presOf" srcId="{522A5CB5-5B48-4B69-8888-96CA64D420BE}" destId="{E1A656A3-9445-4026-BCC6-3F1B8FAE03A2}" srcOrd="1" destOrd="0" presId="urn:microsoft.com/office/officeart/2005/8/layout/process4"/>
    <dgm:cxn modelId="{4BC79B38-A1AE-4CCC-AC66-3AF926BB9FBE}" type="presOf" srcId="{F7A41145-41D7-4B24-8A47-66B24080237C}" destId="{E82DFBC2-9336-4EFC-BE9C-59E16DF2A600}" srcOrd="0" destOrd="0" presId="urn:microsoft.com/office/officeart/2005/8/layout/process4"/>
    <dgm:cxn modelId="{AB12950A-5028-429A-B31D-C32FC6F76FE7}" srcId="{9DF7DF69-4007-4759-8E59-FBBE6FB8043D}" destId="{A38B81E3-6B9C-444F-8ED6-C8813E57B88A}" srcOrd="1" destOrd="0" parTransId="{FE275A1E-5E22-42D1-B610-163BB997A668}" sibTransId="{D5C2EFDD-13E1-445E-A91F-BF381FD074F6}"/>
    <dgm:cxn modelId="{5072D1B5-3ED0-445B-8DFC-5E3CD3752531}" srcId="{522A5CB5-5B48-4B69-8888-96CA64D420BE}" destId="{65BA6A41-FE31-4E0C-974D-DFFCBD32BDBF}" srcOrd="1" destOrd="0" parTransId="{94C9A874-CEAF-462A-9AA4-120DE68B2D5E}" sibTransId="{D624666D-75A9-41D6-9832-7A53793D8130}"/>
    <dgm:cxn modelId="{5BBDDCC5-7F42-44D8-BD43-13C1373A6461}" type="presOf" srcId="{231274DE-7DE6-485F-AE45-1DA1AD8AFD8C}" destId="{98813193-3CC0-4255-A07F-FBD96AD3F235}" srcOrd="1" destOrd="0" presId="urn:microsoft.com/office/officeart/2005/8/layout/process4"/>
    <dgm:cxn modelId="{9C718AA8-41F2-485D-94EA-1BE3F9DE2F4D}" type="presOf" srcId="{E9B90E7D-52EE-49D4-A342-8AE964D18947}" destId="{5D8BEC5C-3255-4CB3-90C7-A17F342412A3}" srcOrd="0" destOrd="0" presId="urn:microsoft.com/office/officeart/2005/8/layout/process4"/>
    <dgm:cxn modelId="{1460B722-51BD-46FA-A112-3A726F615802}" srcId="{522A5CB5-5B48-4B69-8888-96CA64D420BE}" destId="{8D4F0453-8812-40C6-BA87-E3558B7959E8}" srcOrd="0" destOrd="0" parTransId="{3FE87677-3DC8-4713-B7C1-BB443723DE2C}" sibTransId="{F09ABFA7-16B9-42A4-8C94-C2902F157592}"/>
    <dgm:cxn modelId="{459F705D-21C6-45DF-8410-9C6C3F8D50C3}" type="presOf" srcId="{522A5CB5-5B48-4B69-8888-96CA64D420BE}" destId="{BC944FA4-4DC2-42C2-BE7C-6A90F8AA1AF7}" srcOrd="0" destOrd="0" presId="urn:microsoft.com/office/officeart/2005/8/layout/process4"/>
    <dgm:cxn modelId="{35F8CBA8-40A3-4A3B-9C12-983B66115258}" type="presOf" srcId="{65BA6A41-FE31-4E0C-974D-DFFCBD32BDBF}" destId="{66D3CACD-E85C-4CD4-8E40-A71D8871DC4F}" srcOrd="0" destOrd="0" presId="urn:microsoft.com/office/officeart/2005/8/layout/process4"/>
    <dgm:cxn modelId="{700CBD23-76D9-451A-86F3-37750FCEE8B9}" srcId="{FE11F5CA-6FB6-4EFC-99F1-E8C2B0940D35}" destId="{E62CDE7B-091F-4395-A349-65FCDF88CA0D}" srcOrd="0" destOrd="0" parTransId="{E74480D8-BE00-4099-AFB5-830E6AAC4ED4}" sibTransId="{E6448F4F-6CDA-4241-BE86-E2D8EAE12A8A}"/>
    <dgm:cxn modelId="{95685F2F-63B0-48C3-8A68-EC81BBA88605}" type="presOf" srcId="{FE11F5CA-6FB6-4EFC-99F1-E8C2B0940D35}" destId="{2D848034-7487-4327-BD80-091B8F25B20A}" srcOrd="0" destOrd="0" presId="urn:microsoft.com/office/officeart/2005/8/layout/process4"/>
    <dgm:cxn modelId="{FDE8496A-0DB8-4E0D-8A61-E49C7E4577BA}" type="presOf" srcId="{231274DE-7DE6-485F-AE45-1DA1AD8AFD8C}" destId="{DF45E85D-28AD-4E5C-9CDE-64AE328E64AB}" srcOrd="0" destOrd="0" presId="urn:microsoft.com/office/officeart/2005/8/layout/process4"/>
    <dgm:cxn modelId="{B230E7F9-2E24-46FF-A48E-696F88F5264D}" srcId="{FE11F5CA-6FB6-4EFC-99F1-E8C2B0940D35}" destId="{231274DE-7DE6-485F-AE45-1DA1AD8AFD8C}" srcOrd="3" destOrd="0" parTransId="{39E27AEB-8F86-4571-A4DB-4BFFC0BF5703}" sibTransId="{7048B447-1D49-488B-A1C3-C66F7885DC0A}"/>
    <dgm:cxn modelId="{A8A96F5B-D92C-47E4-9195-CC67DD87A744}" srcId="{FE11F5CA-6FB6-4EFC-99F1-E8C2B0940D35}" destId="{9DF7DF69-4007-4759-8E59-FBBE6FB8043D}" srcOrd="2" destOrd="0" parTransId="{F57FD1D3-4930-49C3-99E0-AB55096B0046}" sibTransId="{DFA88AF4-D319-4646-9BE8-82939E2859F1}"/>
    <dgm:cxn modelId="{4AAC552E-5F86-4697-BEE2-0682A290F35B}" type="presOf" srcId="{A38B81E3-6B9C-444F-8ED6-C8813E57B88A}" destId="{49AA797B-EA59-438F-98F6-47BE2FC58628}" srcOrd="0" destOrd="0" presId="urn:microsoft.com/office/officeart/2005/8/layout/process4"/>
    <dgm:cxn modelId="{DFBE2E28-9411-4AC7-905F-0337FCA4415C}" srcId="{9DF7DF69-4007-4759-8E59-FBBE6FB8043D}" destId="{E9B90E7D-52EE-49D4-A342-8AE964D18947}" srcOrd="2" destOrd="0" parTransId="{0F7AFBE8-3C97-447F-9A1F-BE8975305352}" sibTransId="{7DBC79E7-DBA2-4FBF-B7B6-EFC0FB5DE326}"/>
    <dgm:cxn modelId="{1FBAD506-CADF-41F6-AAFB-D9440193FCE5}" type="presOf" srcId="{E62CDE7B-091F-4395-A349-65FCDF88CA0D}" destId="{F41848DA-38A1-47D5-B77C-444FABDA243B}" srcOrd="0" destOrd="0" presId="urn:microsoft.com/office/officeart/2005/8/layout/process4"/>
    <dgm:cxn modelId="{B22B4199-EBBA-4F2E-9F58-79D54FEC0A5B}" srcId="{9DF7DF69-4007-4759-8E59-FBBE6FB8043D}" destId="{53186164-E21B-424B-BD12-BD465A20493E}" srcOrd="0" destOrd="0" parTransId="{2EFF5600-4B1D-4E1D-85BB-8D82AE3629AD}" sibTransId="{42D38B4B-722B-4238-AD43-746756E3DF69}"/>
    <dgm:cxn modelId="{08F8BEC3-FBA7-4480-A14B-8A108FFBC623}" type="presOf" srcId="{8D4F0453-8812-40C6-BA87-E3558B7959E8}" destId="{39317602-F37F-40E0-ADFB-9A4F7891B9CC}" srcOrd="0" destOrd="0" presId="urn:microsoft.com/office/officeart/2005/8/layout/process4"/>
    <dgm:cxn modelId="{463CA29B-B623-45DF-BCC0-57D2665D0A0C}" srcId="{231274DE-7DE6-485F-AE45-1DA1AD8AFD8C}" destId="{F7A41145-41D7-4B24-8A47-66B24080237C}" srcOrd="0" destOrd="0" parTransId="{34AB06FB-7224-4C5E-9603-620C0E2F2B46}" sibTransId="{D4879998-09BE-42E6-818C-11DF6144B741}"/>
    <dgm:cxn modelId="{E1063510-BBC3-45E8-9C9D-893B0DDE2937}" type="presParOf" srcId="{2D848034-7487-4327-BD80-091B8F25B20A}" destId="{4E0C5382-5F2D-4FEC-AACD-34EC86A91F83}" srcOrd="0" destOrd="0" presId="urn:microsoft.com/office/officeart/2005/8/layout/process4"/>
    <dgm:cxn modelId="{A45EFF94-7A55-4929-A225-A4E0505F8ECA}" type="presParOf" srcId="{4E0C5382-5F2D-4FEC-AACD-34EC86A91F83}" destId="{DF45E85D-28AD-4E5C-9CDE-64AE328E64AB}" srcOrd="0" destOrd="0" presId="urn:microsoft.com/office/officeart/2005/8/layout/process4"/>
    <dgm:cxn modelId="{658C20E6-D122-4B52-B9D0-B2EDB2248CEB}" type="presParOf" srcId="{4E0C5382-5F2D-4FEC-AACD-34EC86A91F83}" destId="{98813193-3CC0-4255-A07F-FBD96AD3F235}" srcOrd="1" destOrd="0" presId="urn:microsoft.com/office/officeart/2005/8/layout/process4"/>
    <dgm:cxn modelId="{AC6CEA53-795C-4877-AE3C-933BC742C7D5}" type="presParOf" srcId="{4E0C5382-5F2D-4FEC-AACD-34EC86A91F83}" destId="{1DBA6003-6003-4FEE-8CEC-66386A23FA50}" srcOrd="2" destOrd="0" presId="urn:microsoft.com/office/officeart/2005/8/layout/process4"/>
    <dgm:cxn modelId="{4CA19966-F1D0-4955-B991-0CC6CFDD0F9E}" type="presParOf" srcId="{1DBA6003-6003-4FEE-8CEC-66386A23FA50}" destId="{E82DFBC2-9336-4EFC-BE9C-59E16DF2A600}" srcOrd="0" destOrd="0" presId="urn:microsoft.com/office/officeart/2005/8/layout/process4"/>
    <dgm:cxn modelId="{AE1EAC8D-F510-41A8-915E-1DEB7C45ABE0}" type="presParOf" srcId="{2D848034-7487-4327-BD80-091B8F25B20A}" destId="{691BF412-F9B9-4F38-BAB5-5E63982170C4}" srcOrd="1" destOrd="0" presId="urn:microsoft.com/office/officeart/2005/8/layout/process4"/>
    <dgm:cxn modelId="{0CDC8FD0-59E6-40FA-BDDA-B76AE54CA9D3}" type="presParOf" srcId="{2D848034-7487-4327-BD80-091B8F25B20A}" destId="{B30D4A2A-5542-4673-8B67-CA71B89789F2}" srcOrd="2" destOrd="0" presId="urn:microsoft.com/office/officeart/2005/8/layout/process4"/>
    <dgm:cxn modelId="{105FA766-A056-405B-8A0E-9E8E5A27AEAE}" type="presParOf" srcId="{B30D4A2A-5542-4673-8B67-CA71B89789F2}" destId="{8820BDFF-DB15-4BE8-94AA-C30EAAF8C31A}" srcOrd="0" destOrd="0" presId="urn:microsoft.com/office/officeart/2005/8/layout/process4"/>
    <dgm:cxn modelId="{1C4DC9A8-2283-4F6D-B82B-CE987E029BCA}" type="presParOf" srcId="{B30D4A2A-5542-4673-8B67-CA71B89789F2}" destId="{B7E43FF7-1655-47E0-9218-BDFF6CB95D4F}" srcOrd="1" destOrd="0" presId="urn:microsoft.com/office/officeart/2005/8/layout/process4"/>
    <dgm:cxn modelId="{C4A327CD-FFBD-4F0B-BCA1-97248389F177}" type="presParOf" srcId="{B30D4A2A-5542-4673-8B67-CA71B89789F2}" destId="{B786114B-B618-42BF-B566-B852763334BD}" srcOrd="2" destOrd="0" presId="urn:microsoft.com/office/officeart/2005/8/layout/process4"/>
    <dgm:cxn modelId="{DD148440-990E-4E65-B8A3-A4E996D63784}" type="presParOf" srcId="{B786114B-B618-42BF-B566-B852763334BD}" destId="{27AAF99D-B050-4263-B2F0-8CA56D44B5AE}" srcOrd="0" destOrd="0" presId="urn:microsoft.com/office/officeart/2005/8/layout/process4"/>
    <dgm:cxn modelId="{ED615BC3-AA70-49E4-85E5-95DCB7C1342D}" type="presParOf" srcId="{B786114B-B618-42BF-B566-B852763334BD}" destId="{49AA797B-EA59-438F-98F6-47BE2FC58628}" srcOrd="1" destOrd="0" presId="urn:microsoft.com/office/officeart/2005/8/layout/process4"/>
    <dgm:cxn modelId="{D24D5CD3-67B2-4458-B63C-87E7AD99FC09}" type="presParOf" srcId="{B786114B-B618-42BF-B566-B852763334BD}" destId="{5D8BEC5C-3255-4CB3-90C7-A17F342412A3}" srcOrd="2" destOrd="0" presId="urn:microsoft.com/office/officeart/2005/8/layout/process4"/>
    <dgm:cxn modelId="{1CA5AE61-DA1A-4D76-81E8-877823F01C6A}" type="presParOf" srcId="{2D848034-7487-4327-BD80-091B8F25B20A}" destId="{841370CE-FF51-43E6-91AF-05EC1DD81E5F}" srcOrd="3" destOrd="0" presId="urn:microsoft.com/office/officeart/2005/8/layout/process4"/>
    <dgm:cxn modelId="{9E0D0B7D-F5F9-4A11-95AE-C943DECAA7BA}" type="presParOf" srcId="{2D848034-7487-4327-BD80-091B8F25B20A}" destId="{F2067236-48CB-4EFF-AF11-6844E48A09DE}" srcOrd="4" destOrd="0" presId="urn:microsoft.com/office/officeart/2005/8/layout/process4"/>
    <dgm:cxn modelId="{167535C2-5916-4860-9C41-8A5479169987}" type="presParOf" srcId="{F2067236-48CB-4EFF-AF11-6844E48A09DE}" destId="{BC944FA4-4DC2-42C2-BE7C-6A90F8AA1AF7}" srcOrd="0" destOrd="0" presId="urn:microsoft.com/office/officeart/2005/8/layout/process4"/>
    <dgm:cxn modelId="{3FECE3C7-370F-46ED-9502-86C2E7F69FC5}" type="presParOf" srcId="{F2067236-48CB-4EFF-AF11-6844E48A09DE}" destId="{E1A656A3-9445-4026-BCC6-3F1B8FAE03A2}" srcOrd="1" destOrd="0" presId="urn:microsoft.com/office/officeart/2005/8/layout/process4"/>
    <dgm:cxn modelId="{B4B9D068-8FFE-40EC-A131-83A6E116A5E9}" type="presParOf" srcId="{F2067236-48CB-4EFF-AF11-6844E48A09DE}" destId="{FF29B330-B684-42CE-9BA4-1E5CCC1B32C5}" srcOrd="2" destOrd="0" presId="urn:microsoft.com/office/officeart/2005/8/layout/process4"/>
    <dgm:cxn modelId="{E0A107A6-B470-49FD-BE41-27B9F2ABF0AC}" type="presParOf" srcId="{FF29B330-B684-42CE-9BA4-1E5CCC1B32C5}" destId="{39317602-F37F-40E0-ADFB-9A4F7891B9CC}" srcOrd="0" destOrd="0" presId="urn:microsoft.com/office/officeart/2005/8/layout/process4"/>
    <dgm:cxn modelId="{EC9067DD-3D37-4EE8-896E-9BD2CD5BD6EE}" type="presParOf" srcId="{FF29B330-B684-42CE-9BA4-1E5CCC1B32C5}" destId="{66D3CACD-E85C-4CD4-8E40-A71D8871DC4F}" srcOrd="1" destOrd="0" presId="urn:microsoft.com/office/officeart/2005/8/layout/process4"/>
    <dgm:cxn modelId="{5E2856CB-4071-4004-A167-CB5F1AD117B8}" type="presParOf" srcId="{2D848034-7487-4327-BD80-091B8F25B20A}" destId="{6F142F6A-E70F-4148-9D81-690868F529E9}" srcOrd="5" destOrd="0" presId="urn:microsoft.com/office/officeart/2005/8/layout/process4"/>
    <dgm:cxn modelId="{EC585B02-AC4F-4F04-BC30-459DABB626C9}" type="presParOf" srcId="{2D848034-7487-4327-BD80-091B8F25B20A}" destId="{674360C9-B26A-4E6F-BCCC-33225EE8F8D4}" srcOrd="6" destOrd="0" presId="urn:microsoft.com/office/officeart/2005/8/layout/process4"/>
    <dgm:cxn modelId="{8DA9DF44-0FEF-4B49-A390-F0E51632553F}" type="presParOf" srcId="{674360C9-B26A-4E6F-BCCC-33225EE8F8D4}" destId="{F41848DA-38A1-47D5-B77C-444FABDA243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11F5CA-6FB6-4EFC-99F1-E8C2B0940D35}" type="doc">
      <dgm:prSet loTypeId="urn:microsoft.com/office/officeart/2005/8/layout/process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9DF7DF69-4007-4759-8E59-FBBE6FB8043D}">
      <dgm:prSet phldrT="[Texte]" custT="1"/>
      <dgm:spPr/>
      <dgm:t>
        <a:bodyPr/>
        <a:lstStyle/>
        <a:p>
          <a:r>
            <a:rPr kumimoji="0" lang="fr-FR" sz="2000" b="1" i="1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Notions</a:t>
          </a:r>
          <a:endParaRPr lang="fr-FR" sz="2000" b="1" dirty="0"/>
        </a:p>
      </dgm:t>
    </dgm:pt>
    <dgm:pt modelId="{F57FD1D3-4930-49C3-99E0-AB55096B0046}" type="parTrans" cxnId="{A8A96F5B-D92C-47E4-9195-CC67DD87A744}">
      <dgm:prSet/>
      <dgm:spPr/>
      <dgm:t>
        <a:bodyPr/>
        <a:lstStyle/>
        <a:p>
          <a:endParaRPr lang="fr-FR" sz="2000" b="1"/>
        </a:p>
      </dgm:t>
    </dgm:pt>
    <dgm:pt modelId="{DFA88AF4-D319-4646-9BE8-82939E2859F1}" type="sibTrans" cxnId="{A8A96F5B-D92C-47E4-9195-CC67DD87A744}">
      <dgm:prSet/>
      <dgm:spPr/>
      <dgm:t>
        <a:bodyPr/>
        <a:lstStyle/>
        <a:p>
          <a:endParaRPr lang="fr-FR" sz="2000" b="1"/>
        </a:p>
      </dgm:t>
    </dgm:pt>
    <dgm:pt modelId="{53186164-E21B-424B-BD12-BD465A20493E}">
      <dgm:prSet phldrT="[Texte]" custT="1"/>
      <dgm:spPr/>
      <dgm:t>
        <a:bodyPr/>
        <a:lstStyle/>
        <a:p>
          <a:r>
            <a:rPr lang="fr-FR" sz="2000" b="1" dirty="0" smtClean="0"/>
            <a:t>Exploitation de l’information</a:t>
          </a:r>
          <a:endParaRPr lang="fr-FR" sz="2000" b="1" dirty="0"/>
        </a:p>
      </dgm:t>
    </dgm:pt>
    <dgm:pt modelId="{2EFF5600-4B1D-4E1D-85BB-8D82AE3629AD}" type="parTrans" cxnId="{B22B4199-EBBA-4F2E-9F58-79D54FEC0A5B}">
      <dgm:prSet/>
      <dgm:spPr/>
      <dgm:t>
        <a:bodyPr/>
        <a:lstStyle/>
        <a:p>
          <a:endParaRPr lang="fr-FR" sz="2000" b="1"/>
        </a:p>
      </dgm:t>
    </dgm:pt>
    <dgm:pt modelId="{42D38B4B-722B-4238-AD43-746756E3DF69}" type="sibTrans" cxnId="{B22B4199-EBBA-4F2E-9F58-79D54FEC0A5B}">
      <dgm:prSet/>
      <dgm:spPr/>
      <dgm:t>
        <a:bodyPr/>
        <a:lstStyle/>
        <a:p>
          <a:endParaRPr lang="fr-FR" sz="2000" b="1"/>
        </a:p>
      </dgm:t>
    </dgm:pt>
    <dgm:pt modelId="{231274DE-7DE6-485F-AE45-1DA1AD8AFD8C}">
      <dgm:prSet phldrT="[Texte]" custT="1"/>
      <dgm:spPr/>
      <dgm:t>
        <a:bodyPr/>
        <a:lstStyle/>
        <a:p>
          <a:r>
            <a:rPr lang="fr-FR" sz="2000" b="1" dirty="0" smtClean="0"/>
            <a:t>Repères :</a:t>
          </a:r>
          <a:endParaRPr lang="fr-FR" sz="2000" b="1" dirty="0"/>
        </a:p>
      </dgm:t>
    </dgm:pt>
    <dgm:pt modelId="{39E27AEB-8F86-4571-A4DB-4BFFC0BF5703}" type="parTrans" cxnId="{B230E7F9-2E24-46FF-A48E-696F88F5264D}">
      <dgm:prSet/>
      <dgm:spPr/>
      <dgm:t>
        <a:bodyPr/>
        <a:lstStyle/>
        <a:p>
          <a:endParaRPr lang="fr-FR"/>
        </a:p>
      </dgm:t>
    </dgm:pt>
    <dgm:pt modelId="{7048B447-1D49-488B-A1C3-C66F7885DC0A}" type="sibTrans" cxnId="{B230E7F9-2E24-46FF-A48E-696F88F5264D}">
      <dgm:prSet/>
      <dgm:spPr/>
      <dgm:t>
        <a:bodyPr/>
        <a:lstStyle/>
        <a:p>
          <a:endParaRPr lang="fr-FR"/>
        </a:p>
      </dgm:t>
    </dgm:pt>
    <dgm:pt modelId="{F7A41145-41D7-4B24-8A47-66B24080237C}">
      <dgm:prSet phldrT="[Texte]" custT="1"/>
      <dgm:spPr/>
      <dgm:t>
        <a:bodyPr/>
        <a:lstStyle/>
        <a:p>
          <a:r>
            <a:rPr lang="fr-FR" sz="2000" b="1" dirty="0" smtClean="0"/>
            <a:t>Pages 18</a:t>
          </a:r>
          <a:endParaRPr lang="fr-FR" sz="2000" b="1" dirty="0"/>
        </a:p>
      </dgm:t>
    </dgm:pt>
    <dgm:pt modelId="{34AB06FB-7224-4C5E-9603-620C0E2F2B46}" type="parTrans" cxnId="{463CA29B-B623-45DF-BCC0-57D2665D0A0C}">
      <dgm:prSet/>
      <dgm:spPr/>
      <dgm:t>
        <a:bodyPr/>
        <a:lstStyle/>
        <a:p>
          <a:endParaRPr lang="fr-FR"/>
        </a:p>
      </dgm:t>
    </dgm:pt>
    <dgm:pt modelId="{D4879998-09BE-42E6-818C-11DF6144B741}" type="sibTrans" cxnId="{463CA29B-B623-45DF-BCC0-57D2665D0A0C}">
      <dgm:prSet/>
      <dgm:spPr/>
      <dgm:t>
        <a:bodyPr/>
        <a:lstStyle/>
        <a:p>
          <a:endParaRPr lang="fr-FR"/>
        </a:p>
      </dgm:t>
    </dgm:pt>
    <dgm:pt modelId="{E62CDE7B-091F-4395-A349-65FCDF88CA0D}">
      <dgm:prSet phldrT="[Texte]" custT="1"/>
      <dgm:spPr/>
      <dgm:t>
        <a:bodyPr/>
        <a:lstStyle/>
        <a:p>
          <a:r>
            <a:rPr lang="fr-FR" sz="2800" b="1" i="1" dirty="0" smtClean="0"/>
            <a:t>L’information au service de la gestion</a:t>
          </a:r>
          <a:endParaRPr lang="fr-FR" sz="2800" b="1" i="1" dirty="0"/>
        </a:p>
      </dgm:t>
    </dgm:pt>
    <dgm:pt modelId="{E74480D8-BE00-4099-AFB5-830E6AAC4ED4}" type="parTrans" cxnId="{700CBD23-76D9-451A-86F3-37750FCEE8B9}">
      <dgm:prSet/>
      <dgm:spPr/>
      <dgm:t>
        <a:bodyPr/>
        <a:lstStyle/>
        <a:p>
          <a:endParaRPr lang="fr-FR"/>
        </a:p>
      </dgm:t>
    </dgm:pt>
    <dgm:pt modelId="{E6448F4F-6CDA-4241-BE86-E2D8EAE12A8A}" type="sibTrans" cxnId="{700CBD23-76D9-451A-86F3-37750FCEE8B9}">
      <dgm:prSet/>
      <dgm:spPr/>
      <dgm:t>
        <a:bodyPr/>
        <a:lstStyle/>
        <a:p>
          <a:endParaRPr lang="fr-FR"/>
        </a:p>
      </dgm:t>
    </dgm:pt>
    <dgm:pt modelId="{988A4DCE-D81D-49CE-B303-726983E5785D}">
      <dgm:prSet phldrT="[Texte]" custT="1"/>
      <dgm:spPr/>
      <dgm:t>
        <a:bodyPr/>
        <a:lstStyle/>
        <a:p>
          <a:r>
            <a:rPr lang="fr-FR" sz="2000" b="1" dirty="0" smtClean="0"/>
            <a:t>Conservation de l’information en fonction de son intérêt</a:t>
          </a:r>
          <a:endParaRPr lang="fr-FR" sz="2000" b="1" dirty="0"/>
        </a:p>
      </dgm:t>
    </dgm:pt>
    <dgm:pt modelId="{A6BB6C8E-D199-4161-8DBA-3DEC87FAC251}" type="parTrans" cxnId="{9EA67F42-2E0D-4B11-AC70-7A15D4C1BF6C}">
      <dgm:prSet/>
      <dgm:spPr/>
      <dgm:t>
        <a:bodyPr/>
        <a:lstStyle/>
        <a:p>
          <a:endParaRPr lang="fr-FR"/>
        </a:p>
      </dgm:t>
    </dgm:pt>
    <dgm:pt modelId="{A2ACD6A0-2B59-4F26-92A7-1AC5149FBEBE}" type="sibTrans" cxnId="{9EA67F42-2E0D-4B11-AC70-7A15D4C1BF6C}">
      <dgm:prSet/>
      <dgm:spPr/>
      <dgm:t>
        <a:bodyPr/>
        <a:lstStyle/>
        <a:p>
          <a:endParaRPr lang="fr-FR"/>
        </a:p>
      </dgm:t>
    </dgm:pt>
    <dgm:pt modelId="{54E52FCB-EB3C-4A0A-99EB-FD67BEED271E}">
      <dgm:prSet phldrT="[Texte]" custT="1"/>
      <dgm:spPr/>
      <dgm:t>
        <a:bodyPr/>
        <a:lstStyle/>
        <a:p>
          <a:r>
            <a:rPr lang="fr-FR" sz="2000" b="1" dirty="0" smtClean="0"/>
            <a:t>Capacités</a:t>
          </a:r>
          <a:endParaRPr lang="fr-FR" sz="2000" b="1" dirty="0"/>
        </a:p>
      </dgm:t>
    </dgm:pt>
    <dgm:pt modelId="{24B11135-5AA6-491F-A420-0A5B2E8E491D}" type="parTrans" cxnId="{A04FB256-EFD1-4ED9-84F6-CE34850B7E29}">
      <dgm:prSet/>
      <dgm:spPr/>
    </dgm:pt>
    <dgm:pt modelId="{688EA2AE-AFA6-479B-908A-9FCD57D4E7D4}" type="sibTrans" cxnId="{A04FB256-EFD1-4ED9-84F6-CE34850B7E29}">
      <dgm:prSet/>
      <dgm:spPr/>
    </dgm:pt>
    <dgm:pt modelId="{ACBDE3E6-7F51-47DD-BBDA-D19E3C46D41F}">
      <dgm:prSet phldrT="[Texte]"/>
      <dgm:spPr/>
      <dgm:t>
        <a:bodyPr/>
        <a:lstStyle/>
        <a:p>
          <a:r>
            <a:rPr lang="fr-FR" b="1" dirty="0" smtClean="0"/>
            <a:t>Repérer l’impact des enregistrements comptables sur le compte de résultat et le bilan</a:t>
          </a:r>
          <a:endParaRPr lang="fr-FR" b="1" dirty="0"/>
        </a:p>
      </dgm:t>
    </dgm:pt>
    <dgm:pt modelId="{2404D1C3-F7B1-4F2C-A34D-DC3D1093F408}" type="parTrans" cxnId="{090DA46D-DCF9-455E-928A-60AC7C1D3407}">
      <dgm:prSet/>
      <dgm:spPr/>
      <dgm:t>
        <a:bodyPr/>
        <a:lstStyle/>
        <a:p>
          <a:endParaRPr lang="fr-FR"/>
        </a:p>
      </dgm:t>
    </dgm:pt>
    <dgm:pt modelId="{D668DB42-F688-4067-8E2D-D2882110F597}" type="sibTrans" cxnId="{090DA46D-DCF9-455E-928A-60AC7C1D3407}">
      <dgm:prSet/>
      <dgm:spPr/>
      <dgm:t>
        <a:bodyPr/>
        <a:lstStyle/>
        <a:p>
          <a:endParaRPr lang="fr-FR"/>
        </a:p>
      </dgm:t>
    </dgm:pt>
    <dgm:pt modelId="{45DA39C8-D573-4E0F-B819-C884F672BA16}">
      <dgm:prSet phldrT="[Texte]"/>
      <dgm:spPr/>
      <dgm:t>
        <a:bodyPr/>
        <a:lstStyle/>
        <a:p>
          <a:r>
            <a:rPr lang="fr-FR" b="1" dirty="0" smtClean="0"/>
            <a:t>Exploiter les sources d’information  pour en retirer l’information pour répondre aux besoins identifiés</a:t>
          </a:r>
          <a:endParaRPr lang="fr-FR" b="1" dirty="0"/>
        </a:p>
      </dgm:t>
    </dgm:pt>
    <dgm:pt modelId="{AC683ACC-7FAB-4AB4-8B4C-0E4732DD874B}" type="parTrans" cxnId="{EDE47520-7BE4-4303-A680-257A7F9ECBD1}">
      <dgm:prSet/>
      <dgm:spPr/>
      <dgm:t>
        <a:bodyPr/>
        <a:lstStyle/>
        <a:p>
          <a:endParaRPr lang="fr-FR"/>
        </a:p>
      </dgm:t>
    </dgm:pt>
    <dgm:pt modelId="{A254E955-060A-492E-A6D7-5A3C47D27148}" type="sibTrans" cxnId="{EDE47520-7BE4-4303-A680-257A7F9ECBD1}">
      <dgm:prSet/>
      <dgm:spPr/>
      <dgm:t>
        <a:bodyPr/>
        <a:lstStyle/>
        <a:p>
          <a:endParaRPr lang="fr-FR"/>
        </a:p>
      </dgm:t>
    </dgm:pt>
    <dgm:pt modelId="{2D848034-7487-4327-BD80-091B8F25B20A}" type="pres">
      <dgm:prSet presAssocID="{FE11F5CA-6FB6-4EFC-99F1-E8C2B0940D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E0C5382-5F2D-4FEC-AACD-34EC86A91F83}" type="pres">
      <dgm:prSet presAssocID="{231274DE-7DE6-485F-AE45-1DA1AD8AFD8C}" presName="boxAndChildren" presStyleCnt="0"/>
      <dgm:spPr/>
      <dgm:t>
        <a:bodyPr/>
        <a:lstStyle/>
        <a:p>
          <a:endParaRPr lang="fr-FR"/>
        </a:p>
      </dgm:t>
    </dgm:pt>
    <dgm:pt modelId="{DF45E85D-28AD-4E5C-9CDE-64AE328E64AB}" type="pres">
      <dgm:prSet presAssocID="{231274DE-7DE6-485F-AE45-1DA1AD8AFD8C}" presName="parentTextBox" presStyleLbl="node1" presStyleIdx="0" presStyleCnt="4"/>
      <dgm:spPr/>
      <dgm:t>
        <a:bodyPr/>
        <a:lstStyle/>
        <a:p>
          <a:endParaRPr lang="fr-FR"/>
        </a:p>
      </dgm:t>
    </dgm:pt>
    <dgm:pt modelId="{98813193-3CC0-4255-A07F-FBD96AD3F235}" type="pres">
      <dgm:prSet presAssocID="{231274DE-7DE6-485F-AE45-1DA1AD8AFD8C}" presName="entireBox" presStyleLbl="node1" presStyleIdx="0" presStyleCnt="4"/>
      <dgm:spPr/>
      <dgm:t>
        <a:bodyPr/>
        <a:lstStyle/>
        <a:p>
          <a:endParaRPr lang="fr-FR"/>
        </a:p>
      </dgm:t>
    </dgm:pt>
    <dgm:pt modelId="{1DBA6003-6003-4FEE-8CEC-66386A23FA50}" type="pres">
      <dgm:prSet presAssocID="{231274DE-7DE6-485F-AE45-1DA1AD8AFD8C}" presName="descendantBox" presStyleCnt="0"/>
      <dgm:spPr/>
      <dgm:t>
        <a:bodyPr/>
        <a:lstStyle/>
        <a:p>
          <a:endParaRPr lang="fr-FR"/>
        </a:p>
      </dgm:t>
    </dgm:pt>
    <dgm:pt modelId="{E82DFBC2-9336-4EFC-BE9C-59E16DF2A600}" type="pres">
      <dgm:prSet presAssocID="{F7A41145-41D7-4B24-8A47-66B24080237C}" presName="childTextBox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91BF412-F9B9-4F38-BAB5-5E63982170C4}" type="pres">
      <dgm:prSet presAssocID="{DFA88AF4-D319-4646-9BE8-82939E2859F1}" presName="sp" presStyleCnt="0"/>
      <dgm:spPr/>
      <dgm:t>
        <a:bodyPr/>
        <a:lstStyle/>
        <a:p>
          <a:endParaRPr lang="fr-FR"/>
        </a:p>
      </dgm:t>
    </dgm:pt>
    <dgm:pt modelId="{B30D4A2A-5542-4673-8B67-CA71B89789F2}" type="pres">
      <dgm:prSet presAssocID="{9DF7DF69-4007-4759-8E59-FBBE6FB8043D}" presName="arrowAndChildren" presStyleCnt="0"/>
      <dgm:spPr/>
      <dgm:t>
        <a:bodyPr/>
        <a:lstStyle/>
        <a:p>
          <a:endParaRPr lang="fr-FR"/>
        </a:p>
      </dgm:t>
    </dgm:pt>
    <dgm:pt modelId="{8820BDFF-DB15-4BE8-94AA-C30EAAF8C31A}" type="pres">
      <dgm:prSet presAssocID="{9DF7DF69-4007-4759-8E59-FBBE6FB8043D}" presName="parentTextArrow" presStyleLbl="node1" presStyleIdx="0" presStyleCnt="4"/>
      <dgm:spPr/>
      <dgm:t>
        <a:bodyPr/>
        <a:lstStyle/>
        <a:p>
          <a:endParaRPr lang="fr-FR"/>
        </a:p>
      </dgm:t>
    </dgm:pt>
    <dgm:pt modelId="{B7E43FF7-1655-47E0-9218-BDFF6CB95D4F}" type="pres">
      <dgm:prSet presAssocID="{9DF7DF69-4007-4759-8E59-FBBE6FB8043D}" presName="arrow" presStyleLbl="node1" presStyleIdx="1" presStyleCnt="4" custScaleY="85112"/>
      <dgm:spPr/>
      <dgm:t>
        <a:bodyPr/>
        <a:lstStyle/>
        <a:p>
          <a:endParaRPr lang="fr-FR"/>
        </a:p>
      </dgm:t>
    </dgm:pt>
    <dgm:pt modelId="{B786114B-B618-42BF-B566-B852763334BD}" type="pres">
      <dgm:prSet presAssocID="{9DF7DF69-4007-4759-8E59-FBBE6FB8043D}" presName="descendantArrow" presStyleCnt="0"/>
      <dgm:spPr/>
      <dgm:t>
        <a:bodyPr/>
        <a:lstStyle/>
        <a:p>
          <a:endParaRPr lang="fr-FR"/>
        </a:p>
      </dgm:t>
    </dgm:pt>
    <dgm:pt modelId="{27AAF99D-B050-4263-B2F0-8CA56D44B5AE}" type="pres">
      <dgm:prSet presAssocID="{53186164-E21B-424B-BD12-BD465A20493E}" presName="childTextArrow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216C3B1-B4FB-4A11-AFC2-C73AE7B88A80}" type="pres">
      <dgm:prSet presAssocID="{988A4DCE-D81D-49CE-B303-726983E5785D}" presName="childTextArrow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CC6BA9B-6B58-4ED5-AFD3-3B9D18AC6D7E}" type="pres">
      <dgm:prSet presAssocID="{688EA2AE-AFA6-479B-908A-9FCD57D4E7D4}" presName="sp" presStyleCnt="0"/>
      <dgm:spPr/>
    </dgm:pt>
    <dgm:pt modelId="{018897D1-6B78-4F86-926D-D686922690D3}" type="pres">
      <dgm:prSet presAssocID="{54E52FCB-EB3C-4A0A-99EB-FD67BEED271E}" presName="arrowAndChildren" presStyleCnt="0"/>
      <dgm:spPr/>
    </dgm:pt>
    <dgm:pt modelId="{E5C38242-1F33-4D6E-B9BF-3BEAB0AE31C3}" type="pres">
      <dgm:prSet presAssocID="{54E52FCB-EB3C-4A0A-99EB-FD67BEED271E}" presName="parentTextArrow" presStyleLbl="node1" presStyleIdx="1" presStyleCnt="4"/>
      <dgm:spPr/>
      <dgm:t>
        <a:bodyPr/>
        <a:lstStyle/>
        <a:p>
          <a:endParaRPr lang="fr-FR"/>
        </a:p>
      </dgm:t>
    </dgm:pt>
    <dgm:pt modelId="{47DB9F91-D466-4FD9-9015-36FA18B09D26}" type="pres">
      <dgm:prSet presAssocID="{54E52FCB-EB3C-4A0A-99EB-FD67BEED271E}" presName="arrow" presStyleLbl="node1" presStyleIdx="2" presStyleCnt="4"/>
      <dgm:spPr/>
      <dgm:t>
        <a:bodyPr/>
        <a:lstStyle/>
        <a:p>
          <a:endParaRPr lang="fr-FR"/>
        </a:p>
      </dgm:t>
    </dgm:pt>
    <dgm:pt modelId="{6195EECA-3CB3-4B1D-BDDD-A2F19707075A}" type="pres">
      <dgm:prSet presAssocID="{54E52FCB-EB3C-4A0A-99EB-FD67BEED271E}" presName="descendantArrow" presStyleCnt="0"/>
      <dgm:spPr/>
    </dgm:pt>
    <dgm:pt modelId="{9ED4CF78-EE77-43E7-884C-4CCD1B81DC3B}" type="pres">
      <dgm:prSet presAssocID="{ACBDE3E6-7F51-47DD-BBDA-D19E3C46D41F}" presName="childTextArrow" presStyleLbl="fgAccFollowNode1" presStyleIdx="3" presStyleCnt="5" custScaleY="13175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EB5ECB2-4803-4447-96C6-DE071B0B1C0F}" type="pres">
      <dgm:prSet presAssocID="{45DA39C8-D573-4E0F-B819-C884F672BA16}" presName="childTextArrow" presStyleLbl="fgAccFollowNode1" presStyleIdx="4" presStyleCnt="5" custScaleY="13938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F142F6A-E70F-4148-9D81-690868F529E9}" type="pres">
      <dgm:prSet presAssocID="{E6448F4F-6CDA-4241-BE86-E2D8EAE12A8A}" presName="sp" presStyleCnt="0"/>
      <dgm:spPr/>
      <dgm:t>
        <a:bodyPr/>
        <a:lstStyle/>
        <a:p>
          <a:endParaRPr lang="fr-FR"/>
        </a:p>
      </dgm:t>
    </dgm:pt>
    <dgm:pt modelId="{674360C9-B26A-4E6F-BCCC-33225EE8F8D4}" type="pres">
      <dgm:prSet presAssocID="{E62CDE7B-091F-4395-A349-65FCDF88CA0D}" presName="arrowAndChildren" presStyleCnt="0"/>
      <dgm:spPr/>
      <dgm:t>
        <a:bodyPr/>
        <a:lstStyle/>
        <a:p>
          <a:endParaRPr lang="fr-FR"/>
        </a:p>
      </dgm:t>
    </dgm:pt>
    <dgm:pt modelId="{F41848DA-38A1-47D5-B77C-444FABDA243B}" type="pres">
      <dgm:prSet presAssocID="{E62CDE7B-091F-4395-A349-65FCDF88CA0D}" presName="parentTextArrow" presStyleLbl="node1" presStyleIdx="3" presStyleCnt="4" custScaleY="66833" custLinFactNeighborY="-4290"/>
      <dgm:spPr/>
      <dgm:t>
        <a:bodyPr/>
        <a:lstStyle/>
        <a:p>
          <a:endParaRPr lang="fr-FR"/>
        </a:p>
      </dgm:t>
    </dgm:pt>
  </dgm:ptLst>
  <dgm:cxnLst>
    <dgm:cxn modelId="{55353D6E-0654-44AC-BF8B-64DFA525083F}" type="presOf" srcId="{F7A41145-41D7-4B24-8A47-66B24080237C}" destId="{E82DFBC2-9336-4EFC-BE9C-59E16DF2A600}" srcOrd="0" destOrd="0" presId="urn:microsoft.com/office/officeart/2005/8/layout/process4"/>
    <dgm:cxn modelId="{A8A96F5B-D92C-47E4-9195-CC67DD87A744}" srcId="{FE11F5CA-6FB6-4EFC-99F1-E8C2B0940D35}" destId="{9DF7DF69-4007-4759-8E59-FBBE6FB8043D}" srcOrd="2" destOrd="0" parTransId="{F57FD1D3-4930-49C3-99E0-AB55096B0046}" sibTransId="{DFA88AF4-D319-4646-9BE8-82939E2859F1}"/>
    <dgm:cxn modelId="{ABB34BE0-8B5E-4DB1-B2E8-631C2C396729}" type="presOf" srcId="{9DF7DF69-4007-4759-8E59-FBBE6FB8043D}" destId="{B7E43FF7-1655-47E0-9218-BDFF6CB95D4F}" srcOrd="1" destOrd="0" presId="urn:microsoft.com/office/officeart/2005/8/layout/process4"/>
    <dgm:cxn modelId="{9EA67F42-2E0D-4B11-AC70-7A15D4C1BF6C}" srcId="{9DF7DF69-4007-4759-8E59-FBBE6FB8043D}" destId="{988A4DCE-D81D-49CE-B303-726983E5785D}" srcOrd="1" destOrd="0" parTransId="{A6BB6C8E-D199-4161-8DBA-3DEC87FAC251}" sibTransId="{A2ACD6A0-2B59-4F26-92A7-1AC5149FBEBE}"/>
    <dgm:cxn modelId="{49948D0E-8505-4C1F-8B64-1AF413CF921D}" type="presOf" srcId="{231274DE-7DE6-485F-AE45-1DA1AD8AFD8C}" destId="{98813193-3CC0-4255-A07F-FBD96AD3F235}" srcOrd="1" destOrd="0" presId="urn:microsoft.com/office/officeart/2005/8/layout/process4"/>
    <dgm:cxn modelId="{18C054D2-2881-4341-8EBD-C6482A067899}" type="presOf" srcId="{ACBDE3E6-7F51-47DD-BBDA-D19E3C46D41F}" destId="{9ED4CF78-EE77-43E7-884C-4CCD1B81DC3B}" srcOrd="0" destOrd="0" presId="urn:microsoft.com/office/officeart/2005/8/layout/process4"/>
    <dgm:cxn modelId="{41412B4D-3AD9-4D5E-81CF-62E1CA736295}" type="presOf" srcId="{988A4DCE-D81D-49CE-B303-726983E5785D}" destId="{C216C3B1-B4FB-4A11-AFC2-C73AE7B88A80}" srcOrd="0" destOrd="0" presId="urn:microsoft.com/office/officeart/2005/8/layout/process4"/>
    <dgm:cxn modelId="{0FB34F6C-90E9-4B01-A3B2-253E6FA221ED}" type="presOf" srcId="{9DF7DF69-4007-4759-8E59-FBBE6FB8043D}" destId="{8820BDFF-DB15-4BE8-94AA-C30EAAF8C31A}" srcOrd="0" destOrd="0" presId="urn:microsoft.com/office/officeart/2005/8/layout/process4"/>
    <dgm:cxn modelId="{4DA19E2C-9B5B-47C4-8D37-7B271897709D}" type="presOf" srcId="{E62CDE7B-091F-4395-A349-65FCDF88CA0D}" destId="{F41848DA-38A1-47D5-B77C-444FABDA243B}" srcOrd="0" destOrd="0" presId="urn:microsoft.com/office/officeart/2005/8/layout/process4"/>
    <dgm:cxn modelId="{5654023E-16F1-4B8B-ABDD-8F910E49AB7B}" type="presOf" srcId="{FE11F5CA-6FB6-4EFC-99F1-E8C2B0940D35}" destId="{2D848034-7487-4327-BD80-091B8F25B20A}" srcOrd="0" destOrd="0" presId="urn:microsoft.com/office/officeart/2005/8/layout/process4"/>
    <dgm:cxn modelId="{5E044E54-3F76-447B-8E1B-A910FBCC65E9}" type="presOf" srcId="{231274DE-7DE6-485F-AE45-1DA1AD8AFD8C}" destId="{DF45E85D-28AD-4E5C-9CDE-64AE328E64AB}" srcOrd="0" destOrd="0" presId="urn:microsoft.com/office/officeart/2005/8/layout/process4"/>
    <dgm:cxn modelId="{10F2E250-C82C-4815-AD24-D0AE40E07BB1}" type="presOf" srcId="{53186164-E21B-424B-BD12-BD465A20493E}" destId="{27AAF99D-B050-4263-B2F0-8CA56D44B5AE}" srcOrd="0" destOrd="0" presId="urn:microsoft.com/office/officeart/2005/8/layout/process4"/>
    <dgm:cxn modelId="{A04FB256-EFD1-4ED9-84F6-CE34850B7E29}" srcId="{FE11F5CA-6FB6-4EFC-99F1-E8C2B0940D35}" destId="{54E52FCB-EB3C-4A0A-99EB-FD67BEED271E}" srcOrd="1" destOrd="0" parTransId="{24B11135-5AA6-491F-A420-0A5B2E8E491D}" sibTransId="{688EA2AE-AFA6-479B-908A-9FCD57D4E7D4}"/>
    <dgm:cxn modelId="{40CE44EC-DAF3-442F-809F-626748E4DF60}" type="presOf" srcId="{54E52FCB-EB3C-4A0A-99EB-FD67BEED271E}" destId="{E5C38242-1F33-4D6E-B9BF-3BEAB0AE31C3}" srcOrd="0" destOrd="0" presId="urn:microsoft.com/office/officeart/2005/8/layout/process4"/>
    <dgm:cxn modelId="{3E06FB70-79B3-4E92-B893-4DE4AD080786}" type="presOf" srcId="{54E52FCB-EB3C-4A0A-99EB-FD67BEED271E}" destId="{47DB9F91-D466-4FD9-9015-36FA18B09D26}" srcOrd="1" destOrd="0" presId="urn:microsoft.com/office/officeart/2005/8/layout/process4"/>
    <dgm:cxn modelId="{090DA46D-DCF9-455E-928A-60AC7C1D3407}" srcId="{54E52FCB-EB3C-4A0A-99EB-FD67BEED271E}" destId="{ACBDE3E6-7F51-47DD-BBDA-D19E3C46D41F}" srcOrd="0" destOrd="0" parTransId="{2404D1C3-F7B1-4F2C-A34D-DC3D1093F408}" sibTransId="{D668DB42-F688-4067-8E2D-D2882110F597}"/>
    <dgm:cxn modelId="{EDE47520-7BE4-4303-A680-257A7F9ECBD1}" srcId="{54E52FCB-EB3C-4A0A-99EB-FD67BEED271E}" destId="{45DA39C8-D573-4E0F-B819-C884F672BA16}" srcOrd="1" destOrd="0" parTransId="{AC683ACC-7FAB-4AB4-8B4C-0E4732DD874B}" sibTransId="{A254E955-060A-492E-A6D7-5A3C47D27148}"/>
    <dgm:cxn modelId="{700CBD23-76D9-451A-86F3-37750FCEE8B9}" srcId="{FE11F5CA-6FB6-4EFC-99F1-E8C2B0940D35}" destId="{E62CDE7B-091F-4395-A349-65FCDF88CA0D}" srcOrd="0" destOrd="0" parTransId="{E74480D8-BE00-4099-AFB5-830E6AAC4ED4}" sibTransId="{E6448F4F-6CDA-4241-BE86-E2D8EAE12A8A}"/>
    <dgm:cxn modelId="{B22B4199-EBBA-4F2E-9F58-79D54FEC0A5B}" srcId="{9DF7DF69-4007-4759-8E59-FBBE6FB8043D}" destId="{53186164-E21B-424B-BD12-BD465A20493E}" srcOrd="0" destOrd="0" parTransId="{2EFF5600-4B1D-4E1D-85BB-8D82AE3629AD}" sibTransId="{42D38B4B-722B-4238-AD43-746756E3DF69}"/>
    <dgm:cxn modelId="{33813BCE-A42B-4CFC-9152-72FF2C9E4D41}" type="presOf" srcId="{45DA39C8-D573-4E0F-B819-C884F672BA16}" destId="{FEB5ECB2-4803-4447-96C6-DE071B0B1C0F}" srcOrd="0" destOrd="0" presId="urn:microsoft.com/office/officeart/2005/8/layout/process4"/>
    <dgm:cxn modelId="{B230E7F9-2E24-46FF-A48E-696F88F5264D}" srcId="{FE11F5CA-6FB6-4EFC-99F1-E8C2B0940D35}" destId="{231274DE-7DE6-485F-AE45-1DA1AD8AFD8C}" srcOrd="3" destOrd="0" parTransId="{39E27AEB-8F86-4571-A4DB-4BFFC0BF5703}" sibTransId="{7048B447-1D49-488B-A1C3-C66F7885DC0A}"/>
    <dgm:cxn modelId="{463CA29B-B623-45DF-BCC0-57D2665D0A0C}" srcId="{231274DE-7DE6-485F-AE45-1DA1AD8AFD8C}" destId="{F7A41145-41D7-4B24-8A47-66B24080237C}" srcOrd="0" destOrd="0" parTransId="{34AB06FB-7224-4C5E-9603-620C0E2F2B46}" sibTransId="{D4879998-09BE-42E6-818C-11DF6144B741}"/>
    <dgm:cxn modelId="{3878BF85-7FC5-46AE-AC6F-DED297EF7527}" type="presParOf" srcId="{2D848034-7487-4327-BD80-091B8F25B20A}" destId="{4E0C5382-5F2D-4FEC-AACD-34EC86A91F83}" srcOrd="0" destOrd="0" presId="urn:microsoft.com/office/officeart/2005/8/layout/process4"/>
    <dgm:cxn modelId="{4053CEF6-B6B6-4AB9-BDFB-0B702C9291A4}" type="presParOf" srcId="{4E0C5382-5F2D-4FEC-AACD-34EC86A91F83}" destId="{DF45E85D-28AD-4E5C-9CDE-64AE328E64AB}" srcOrd="0" destOrd="0" presId="urn:microsoft.com/office/officeart/2005/8/layout/process4"/>
    <dgm:cxn modelId="{80865CAF-A30E-496E-9C22-90382148DE22}" type="presParOf" srcId="{4E0C5382-5F2D-4FEC-AACD-34EC86A91F83}" destId="{98813193-3CC0-4255-A07F-FBD96AD3F235}" srcOrd="1" destOrd="0" presId="urn:microsoft.com/office/officeart/2005/8/layout/process4"/>
    <dgm:cxn modelId="{E66C60B7-EEB3-4786-9857-EF017395DB60}" type="presParOf" srcId="{4E0C5382-5F2D-4FEC-AACD-34EC86A91F83}" destId="{1DBA6003-6003-4FEE-8CEC-66386A23FA50}" srcOrd="2" destOrd="0" presId="urn:microsoft.com/office/officeart/2005/8/layout/process4"/>
    <dgm:cxn modelId="{E77FB08D-E375-47F4-9AED-8E9E9BC6F8B7}" type="presParOf" srcId="{1DBA6003-6003-4FEE-8CEC-66386A23FA50}" destId="{E82DFBC2-9336-4EFC-BE9C-59E16DF2A600}" srcOrd="0" destOrd="0" presId="urn:microsoft.com/office/officeart/2005/8/layout/process4"/>
    <dgm:cxn modelId="{14D10C8B-26C3-45CE-BDE2-2CD14072AF97}" type="presParOf" srcId="{2D848034-7487-4327-BD80-091B8F25B20A}" destId="{691BF412-F9B9-4F38-BAB5-5E63982170C4}" srcOrd="1" destOrd="0" presId="urn:microsoft.com/office/officeart/2005/8/layout/process4"/>
    <dgm:cxn modelId="{40354FBD-AB3E-4D24-B4E0-6D797DC59E87}" type="presParOf" srcId="{2D848034-7487-4327-BD80-091B8F25B20A}" destId="{B30D4A2A-5542-4673-8B67-CA71B89789F2}" srcOrd="2" destOrd="0" presId="urn:microsoft.com/office/officeart/2005/8/layout/process4"/>
    <dgm:cxn modelId="{3B4AC830-4F35-4FBF-ACA0-62D45B62AFC6}" type="presParOf" srcId="{B30D4A2A-5542-4673-8B67-CA71B89789F2}" destId="{8820BDFF-DB15-4BE8-94AA-C30EAAF8C31A}" srcOrd="0" destOrd="0" presId="urn:microsoft.com/office/officeart/2005/8/layout/process4"/>
    <dgm:cxn modelId="{9880D21E-068D-449E-BD79-5326C699F04D}" type="presParOf" srcId="{B30D4A2A-5542-4673-8B67-CA71B89789F2}" destId="{B7E43FF7-1655-47E0-9218-BDFF6CB95D4F}" srcOrd="1" destOrd="0" presId="urn:microsoft.com/office/officeart/2005/8/layout/process4"/>
    <dgm:cxn modelId="{934807DB-645B-4DD7-A935-4F9CCF7FDA9E}" type="presParOf" srcId="{B30D4A2A-5542-4673-8B67-CA71B89789F2}" destId="{B786114B-B618-42BF-B566-B852763334BD}" srcOrd="2" destOrd="0" presId="urn:microsoft.com/office/officeart/2005/8/layout/process4"/>
    <dgm:cxn modelId="{CB979817-B52B-47B6-99E4-F2AA987D298A}" type="presParOf" srcId="{B786114B-B618-42BF-B566-B852763334BD}" destId="{27AAF99D-B050-4263-B2F0-8CA56D44B5AE}" srcOrd="0" destOrd="0" presId="urn:microsoft.com/office/officeart/2005/8/layout/process4"/>
    <dgm:cxn modelId="{545F975A-C8E8-466C-9475-18D48790F32D}" type="presParOf" srcId="{B786114B-B618-42BF-B566-B852763334BD}" destId="{C216C3B1-B4FB-4A11-AFC2-C73AE7B88A80}" srcOrd="1" destOrd="0" presId="urn:microsoft.com/office/officeart/2005/8/layout/process4"/>
    <dgm:cxn modelId="{9967332B-9F30-4295-B58B-F46D5F49303B}" type="presParOf" srcId="{2D848034-7487-4327-BD80-091B8F25B20A}" destId="{CCC6BA9B-6B58-4ED5-AFD3-3B9D18AC6D7E}" srcOrd="3" destOrd="0" presId="urn:microsoft.com/office/officeart/2005/8/layout/process4"/>
    <dgm:cxn modelId="{E3E15B6A-E0D2-4A76-B83A-A1F64849E3A3}" type="presParOf" srcId="{2D848034-7487-4327-BD80-091B8F25B20A}" destId="{018897D1-6B78-4F86-926D-D686922690D3}" srcOrd="4" destOrd="0" presId="urn:microsoft.com/office/officeart/2005/8/layout/process4"/>
    <dgm:cxn modelId="{9FBEEC87-E21E-4D1E-84CB-E83664DAAC01}" type="presParOf" srcId="{018897D1-6B78-4F86-926D-D686922690D3}" destId="{E5C38242-1F33-4D6E-B9BF-3BEAB0AE31C3}" srcOrd="0" destOrd="0" presId="urn:microsoft.com/office/officeart/2005/8/layout/process4"/>
    <dgm:cxn modelId="{1640A25D-23B7-4793-92FC-4F0F11A6B72D}" type="presParOf" srcId="{018897D1-6B78-4F86-926D-D686922690D3}" destId="{47DB9F91-D466-4FD9-9015-36FA18B09D26}" srcOrd="1" destOrd="0" presId="urn:microsoft.com/office/officeart/2005/8/layout/process4"/>
    <dgm:cxn modelId="{282356A5-4BEA-46B1-A6A9-DB7E25A03B31}" type="presParOf" srcId="{018897D1-6B78-4F86-926D-D686922690D3}" destId="{6195EECA-3CB3-4B1D-BDDD-A2F19707075A}" srcOrd="2" destOrd="0" presId="urn:microsoft.com/office/officeart/2005/8/layout/process4"/>
    <dgm:cxn modelId="{664FD49E-7CD6-43A3-9E5B-2165DF606CA7}" type="presParOf" srcId="{6195EECA-3CB3-4B1D-BDDD-A2F19707075A}" destId="{9ED4CF78-EE77-43E7-884C-4CCD1B81DC3B}" srcOrd="0" destOrd="0" presId="urn:microsoft.com/office/officeart/2005/8/layout/process4"/>
    <dgm:cxn modelId="{048775AE-8C2D-4C0D-A9E4-D88BB37AE3CE}" type="presParOf" srcId="{6195EECA-3CB3-4B1D-BDDD-A2F19707075A}" destId="{FEB5ECB2-4803-4447-96C6-DE071B0B1C0F}" srcOrd="1" destOrd="0" presId="urn:microsoft.com/office/officeart/2005/8/layout/process4"/>
    <dgm:cxn modelId="{BD82CB04-9E6E-481F-A6E7-9A17B601E457}" type="presParOf" srcId="{2D848034-7487-4327-BD80-091B8F25B20A}" destId="{6F142F6A-E70F-4148-9D81-690868F529E9}" srcOrd="5" destOrd="0" presId="urn:microsoft.com/office/officeart/2005/8/layout/process4"/>
    <dgm:cxn modelId="{323F6D58-62BA-41E7-966E-CFD96E922FDE}" type="presParOf" srcId="{2D848034-7487-4327-BD80-091B8F25B20A}" destId="{674360C9-B26A-4E6F-BCCC-33225EE8F8D4}" srcOrd="6" destOrd="0" presId="urn:microsoft.com/office/officeart/2005/8/layout/process4"/>
    <dgm:cxn modelId="{3D88F3E8-D4E1-4B9F-AE63-95FFE42A91A7}" type="presParOf" srcId="{674360C9-B26A-4E6F-BCCC-33225EE8F8D4}" destId="{F41848DA-38A1-47D5-B77C-444FABDA243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E11F5CA-6FB6-4EFC-99F1-E8C2B0940D35}" type="doc">
      <dgm:prSet loTypeId="urn:microsoft.com/office/officeart/2005/8/layout/process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9DF7DF69-4007-4759-8E59-FBBE6FB8043D}">
      <dgm:prSet phldrT="[Texte]" custT="1"/>
      <dgm:spPr/>
      <dgm:t>
        <a:bodyPr/>
        <a:lstStyle/>
        <a:p>
          <a:r>
            <a:rPr kumimoji="0" lang="fr-FR" sz="2000" b="1" i="1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Notions</a:t>
          </a:r>
          <a:endParaRPr lang="fr-FR" sz="2000" b="1" dirty="0"/>
        </a:p>
      </dgm:t>
    </dgm:pt>
    <dgm:pt modelId="{F57FD1D3-4930-49C3-99E0-AB55096B0046}" type="parTrans" cxnId="{A8A96F5B-D92C-47E4-9195-CC67DD87A744}">
      <dgm:prSet/>
      <dgm:spPr/>
      <dgm:t>
        <a:bodyPr/>
        <a:lstStyle/>
        <a:p>
          <a:endParaRPr lang="fr-FR" sz="2000" b="1"/>
        </a:p>
      </dgm:t>
    </dgm:pt>
    <dgm:pt modelId="{DFA88AF4-D319-4646-9BE8-82939E2859F1}" type="sibTrans" cxnId="{A8A96F5B-D92C-47E4-9195-CC67DD87A744}">
      <dgm:prSet/>
      <dgm:spPr/>
      <dgm:t>
        <a:bodyPr/>
        <a:lstStyle/>
        <a:p>
          <a:endParaRPr lang="fr-FR" sz="2000" b="1"/>
        </a:p>
      </dgm:t>
    </dgm:pt>
    <dgm:pt modelId="{231274DE-7DE6-485F-AE45-1DA1AD8AFD8C}">
      <dgm:prSet phldrT="[Texte]" custT="1"/>
      <dgm:spPr/>
      <dgm:t>
        <a:bodyPr/>
        <a:lstStyle/>
        <a:p>
          <a:r>
            <a:rPr lang="fr-FR" sz="2000" b="1" dirty="0" smtClean="0"/>
            <a:t>Repères :</a:t>
          </a:r>
          <a:endParaRPr lang="fr-FR" sz="2000" b="1" dirty="0"/>
        </a:p>
      </dgm:t>
    </dgm:pt>
    <dgm:pt modelId="{39E27AEB-8F86-4571-A4DB-4BFFC0BF5703}" type="parTrans" cxnId="{B230E7F9-2E24-46FF-A48E-696F88F5264D}">
      <dgm:prSet/>
      <dgm:spPr/>
      <dgm:t>
        <a:bodyPr/>
        <a:lstStyle/>
        <a:p>
          <a:endParaRPr lang="fr-FR"/>
        </a:p>
      </dgm:t>
    </dgm:pt>
    <dgm:pt modelId="{7048B447-1D49-488B-A1C3-C66F7885DC0A}" type="sibTrans" cxnId="{B230E7F9-2E24-46FF-A48E-696F88F5264D}">
      <dgm:prSet/>
      <dgm:spPr/>
      <dgm:t>
        <a:bodyPr/>
        <a:lstStyle/>
        <a:p>
          <a:endParaRPr lang="fr-FR"/>
        </a:p>
      </dgm:t>
    </dgm:pt>
    <dgm:pt modelId="{F7A41145-41D7-4B24-8A47-66B24080237C}">
      <dgm:prSet phldrT="[Texte]" custT="1"/>
      <dgm:spPr/>
      <dgm:t>
        <a:bodyPr/>
        <a:lstStyle/>
        <a:p>
          <a:r>
            <a:rPr lang="fr-FR" sz="2000" b="1" dirty="0" smtClean="0"/>
            <a:t>Pages 19</a:t>
          </a:r>
          <a:endParaRPr lang="fr-FR" sz="2000" b="1" dirty="0"/>
        </a:p>
      </dgm:t>
    </dgm:pt>
    <dgm:pt modelId="{34AB06FB-7224-4C5E-9603-620C0E2F2B46}" type="parTrans" cxnId="{463CA29B-B623-45DF-BCC0-57D2665D0A0C}">
      <dgm:prSet/>
      <dgm:spPr/>
      <dgm:t>
        <a:bodyPr/>
        <a:lstStyle/>
        <a:p>
          <a:endParaRPr lang="fr-FR"/>
        </a:p>
      </dgm:t>
    </dgm:pt>
    <dgm:pt modelId="{D4879998-09BE-42E6-818C-11DF6144B741}" type="sibTrans" cxnId="{463CA29B-B623-45DF-BCC0-57D2665D0A0C}">
      <dgm:prSet/>
      <dgm:spPr/>
      <dgm:t>
        <a:bodyPr/>
        <a:lstStyle/>
        <a:p>
          <a:endParaRPr lang="fr-FR"/>
        </a:p>
      </dgm:t>
    </dgm:pt>
    <dgm:pt modelId="{E62CDE7B-091F-4395-A349-65FCDF88CA0D}">
      <dgm:prSet phldrT="[Texte]" custT="1"/>
      <dgm:spPr/>
      <dgm:t>
        <a:bodyPr/>
        <a:lstStyle/>
        <a:p>
          <a:r>
            <a:rPr lang="fr-FR" sz="2800" b="1" i="1" dirty="0" smtClean="0"/>
            <a:t>Les obligations légales de conservation</a:t>
          </a:r>
          <a:endParaRPr lang="fr-FR" sz="2800" b="1" i="1" dirty="0"/>
        </a:p>
      </dgm:t>
    </dgm:pt>
    <dgm:pt modelId="{E74480D8-BE00-4099-AFB5-830E6AAC4ED4}" type="parTrans" cxnId="{700CBD23-76D9-451A-86F3-37750FCEE8B9}">
      <dgm:prSet/>
      <dgm:spPr/>
      <dgm:t>
        <a:bodyPr/>
        <a:lstStyle/>
        <a:p>
          <a:endParaRPr lang="fr-FR"/>
        </a:p>
      </dgm:t>
    </dgm:pt>
    <dgm:pt modelId="{E6448F4F-6CDA-4241-BE86-E2D8EAE12A8A}" type="sibTrans" cxnId="{700CBD23-76D9-451A-86F3-37750FCEE8B9}">
      <dgm:prSet/>
      <dgm:spPr/>
      <dgm:t>
        <a:bodyPr/>
        <a:lstStyle/>
        <a:p>
          <a:endParaRPr lang="fr-FR"/>
        </a:p>
      </dgm:t>
    </dgm:pt>
    <dgm:pt modelId="{988A4DCE-D81D-49CE-B303-726983E5785D}">
      <dgm:prSet phldrT="[Texte]" custT="1"/>
      <dgm:spPr/>
      <dgm:t>
        <a:bodyPr/>
        <a:lstStyle/>
        <a:p>
          <a:r>
            <a:rPr lang="fr-FR" sz="2000" b="1" dirty="0" smtClean="0"/>
            <a:t>Conservation de l’information en fonction des obligations légales</a:t>
          </a:r>
          <a:endParaRPr lang="fr-FR" sz="2000" b="1" dirty="0"/>
        </a:p>
      </dgm:t>
    </dgm:pt>
    <dgm:pt modelId="{A6BB6C8E-D199-4161-8DBA-3DEC87FAC251}" type="parTrans" cxnId="{9EA67F42-2E0D-4B11-AC70-7A15D4C1BF6C}">
      <dgm:prSet/>
      <dgm:spPr/>
      <dgm:t>
        <a:bodyPr/>
        <a:lstStyle/>
        <a:p>
          <a:endParaRPr lang="fr-FR"/>
        </a:p>
      </dgm:t>
    </dgm:pt>
    <dgm:pt modelId="{A2ACD6A0-2B59-4F26-92A7-1AC5149FBEBE}" type="sibTrans" cxnId="{9EA67F42-2E0D-4B11-AC70-7A15D4C1BF6C}">
      <dgm:prSet/>
      <dgm:spPr/>
      <dgm:t>
        <a:bodyPr/>
        <a:lstStyle/>
        <a:p>
          <a:endParaRPr lang="fr-FR"/>
        </a:p>
      </dgm:t>
    </dgm:pt>
    <dgm:pt modelId="{172861EC-7F44-408E-86E0-0B2E0099B53F}">
      <dgm:prSet phldrT="[Texte]" custT="1"/>
      <dgm:spPr/>
      <dgm:t>
        <a:bodyPr/>
        <a:lstStyle/>
        <a:p>
          <a:r>
            <a:rPr lang="fr-FR" sz="2000" b="1" dirty="0" smtClean="0"/>
            <a:t>Capacités</a:t>
          </a:r>
          <a:endParaRPr lang="fr-FR" sz="2000" b="1" dirty="0"/>
        </a:p>
      </dgm:t>
    </dgm:pt>
    <dgm:pt modelId="{38D2E871-FC99-481E-8485-0414E1B74E34}" type="parTrans" cxnId="{4595F178-3047-4CC0-BBAE-3FF9BEA32883}">
      <dgm:prSet/>
      <dgm:spPr/>
    </dgm:pt>
    <dgm:pt modelId="{CF5023B0-3F56-4ED2-B789-7F15102BF9BD}" type="sibTrans" cxnId="{4595F178-3047-4CC0-BBAE-3FF9BEA32883}">
      <dgm:prSet/>
      <dgm:spPr/>
    </dgm:pt>
    <dgm:pt modelId="{53160180-0F0E-4BCF-90D8-8A86C4882082}">
      <dgm:prSet phldrT="[Texte]"/>
      <dgm:spPr/>
      <dgm:t>
        <a:bodyPr/>
        <a:lstStyle/>
        <a:p>
          <a:r>
            <a:rPr lang="fr-FR" b="1" dirty="0" smtClean="0"/>
            <a:t>Justifier un enregistrement par la pièce comptable ad hoc</a:t>
          </a:r>
          <a:endParaRPr lang="fr-FR" b="1" dirty="0"/>
        </a:p>
      </dgm:t>
    </dgm:pt>
    <dgm:pt modelId="{2D231B56-A17E-4F2D-BA0A-0DA14DED80CE}" type="parTrans" cxnId="{704B6E51-2152-4861-8E80-22AB99DB8537}">
      <dgm:prSet/>
      <dgm:spPr/>
      <dgm:t>
        <a:bodyPr/>
        <a:lstStyle/>
        <a:p>
          <a:endParaRPr lang="fr-FR"/>
        </a:p>
      </dgm:t>
    </dgm:pt>
    <dgm:pt modelId="{E1ACD240-01E2-4A1D-8B3E-0EDAEE5EFA93}" type="sibTrans" cxnId="{704B6E51-2152-4861-8E80-22AB99DB8537}">
      <dgm:prSet/>
      <dgm:spPr/>
      <dgm:t>
        <a:bodyPr/>
        <a:lstStyle/>
        <a:p>
          <a:endParaRPr lang="fr-FR"/>
        </a:p>
      </dgm:t>
    </dgm:pt>
    <dgm:pt modelId="{0E24F858-6F98-4642-8F52-A51843C32D3F}">
      <dgm:prSet phldrT="[Texte]"/>
      <dgm:spPr/>
      <dgm:t>
        <a:bodyPr/>
        <a:lstStyle/>
        <a:p>
          <a:r>
            <a:rPr lang="fr-FR" b="1" dirty="0" smtClean="0"/>
            <a:t>Exploiter les sources d’information  pour en retirer l’information pour répondre aux besoins identifiés</a:t>
          </a:r>
          <a:endParaRPr lang="fr-FR" b="1" dirty="0"/>
        </a:p>
      </dgm:t>
    </dgm:pt>
    <dgm:pt modelId="{C66DC819-D995-48F4-A766-0A1AB95CE59A}" type="parTrans" cxnId="{6A9A82DD-BD2D-4D1D-B9EA-7C25D1555707}">
      <dgm:prSet/>
      <dgm:spPr/>
      <dgm:t>
        <a:bodyPr/>
        <a:lstStyle/>
        <a:p>
          <a:endParaRPr lang="fr-FR"/>
        </a:p>
      </dgm:t>
    </dgm:pt>
    <dgm:pt modelId="{E51857A4-DC41-4F6C-A0E1-12730473D6CF}" type="sibTrans" cxnId="{6A9A82DD-BD2D-4D1D-B9EA-7C25D1555707}">
      <dgm:prSet/>
      <dgm:spPr/>
      <dgm:t>
        <a:bodyPr/>
        <a:lstStyle/>
        <a:p>
          <a:endParaRPr lang="fr-FR"/>
        </a:p>
      </dgm:t>
    </dgm:pt>
    <dgm:pt modelId="{2D848034-7487-4327-BD80-091B8F25B20A}" type="pres">
      <dgm:prSet presAssocID="{FE11F5CA-6FB6-4EFC-99F1-E8C2B0940D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E0C5382-5F2D-4FEC-AACD-34EC86A91F83}" type="pres">
      <dgm:prSet presAssocID="{231274DE-7DE6-485F-AE45-1DA1AD8AFD8C}" presName="boxAndChildren" presStyleCnt="0"/>
      <dgm:spPr/>
      <dgm:t>
        <a:bodyPr/>
        <a:lstStyle/>
        <a:p>
          <a:endParaRPr lang="fr-FR"/>
        </a:p>
      </dgm:t>
    </dgm:pt>
    <dgm:pt modelId="{DF45E85D-28AD-4E5C-9CDE-64AE328E64AB}" type="pres">
      <dgm:prSet presAssocID="{231274DE-7DE6-485F-AE45-1DA1AD8AFD8C}" presName="parentTextBox" presStyleLbl="node1" presStyleIdx="0" presStyleCnt="4"/>
      <dgm:spPr/>
      <dgm:t>
        <a:bodyPr/>
        <a:lstStyle/>
        <a:p>
          <a:endParaRPr lang="fr-FR"/>
        </a:p>
      </dgm:t>
    </dgm:pt>
    <dgm:pt modelId="{98813193-3CC0-4255-A07F-FBD96AD3F235}" type="pres">
      <dgm:prSet presAssocID="{231274DE-7DE6-485F-AE45-1DA1AD8AFD8C}" presName="entireBox" presStyleLbl="node1" presStyleIdx="0" presStyleCnt="4"/>
      <dgm:spPr/>
      <dgm:t>
        <a:bodyPr/>
        <a:lstStyle/>
        <a:p>
          <a:endParaRPr lang="fr-FR"/>
        </a:p>
      </dgm:t>
    </dgm:pt>
    <dgm:pt modelId="{1DBA6003-6003-4FEE-8CEC-66386A23FA50}" type="pres">
      <dgm:prSet presAssocID="{231274DE-7DE6-485F-AE45-1DA1AD8AFD8C}" presName="descendantBox" presStyleCnt="0"/>
      <dgm:spPr/>
      <dgm:t>
        <a:bodyPr/>
        <a:lstStyle/>
        <a:p>
          <a:endParaRPr lang="fr-FR"/>
        </a:p>
      </dgm:t>
    </dgm:pt>
    <dgm:pt modelId="{E82DFBC2-9336-4EFC-BE9C-59E16DF2A600}" type="pres">
      <dgm:prSet presAssocID="{F7A41145-41D7-4B24-8A47-66B24080237C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91BF412-F9B9-4F38-BAB5-5E63982170C4}" type="pres">
      <dgm:prSet presAssocID="{DFA88AF4-D319-4646-9BE8-82939E2859F1}" presName="sp" presStyleCnt="0"/>
      <dgm:spPr/>
      <dgm:t>
        <a:bodyPr/>
        <a:lstStyle/>
        <a:p>
          <a:endParaRPr lang="fr-FR"/>
        </a:p>
      </dgm:t>
    </dgm:pt>
    <dgm:pt modelId="{B30D4A2A-5542-4673-8B67-CA71B89789F2}" type="pres">
      <dgm:prSet presAssocID="{9DF7DF69-4007-4759-8E59-FBBE6FB8043D}" presName="arrowAndChildren" presStyleCnt="0"/>
      <dgm:spPr/>
      <dgm:t>
        <a:bodyPr/>
        <a:lstStyle/>
        <a:p>
          <a:endParaRPr lang="fr-FR"/>
        </a:p>
      </dgm:t>
    </dgm:pt>
    <dgm:pt modelId="{8820BDFF-DB15-4BE8-94AA-C30EAAF8C31A}" type="pres">
      <dgm:prSet presAssocID="{9DF7DF69-4007-4759-8E59-FBBE6FB8043D}" presName="parentTextArrow" presStyleLbl="node1" presStyleIdx="0" presStyleCnt="4"/>
      <dgm:spPr/>
      <dgm:t>
        <a:bodyPr/>
        <a:lstStyle/>
        <a:p>
          <a:endParaRPr lang="fr-FR"/>
        </a:p>
      </dgm:t>
    </dgm:pt>
    <dgm:pt modelId="{B7E43FF7-1655-47E0-9218-BDFF6CB95D4F}" type="pres">
      <dgm:prSet presAssocID="{9DF7DF69-4007-4759-8E59-FBBE6FB8043D}" presName="arrow" presStyleLbl="node1" presStyleIdx="1" presStyleCnt="4" custScaleY="85112"/>
      <dgm:spPr/>
      <dgm:t>
        <a:bodyPr/>
        <a:lstStyle/>
        <a:p>
          <a:endParaRPr lang="fr-FR"/>
        </a:p>
      </dgm:t>
    </dgm:pt>
    <dgm:pt modelId="{B786114B-B618-42BF-B566-B852763334BD}" type="pres">
      <dgm:prSet presAssocID="{9DF7DF69-4007-4759-8E59-FBBE6FB8043D}" presName="descendantArrow" presStyleCnt="0"/>
      <dgm:spPr/>
      <dgm:t>
        <a:bodyPr/>
        <a:lstStyle/>
        <a:p>
          <a:endParaRPr lang="fr-FR"/>
        </a:p>
      </dgm:t>
    </dgm:pt>
    <dgm:pt modelId="{C216C3B1-B4FB-4A11-AFC2-C73AE7B88A80}" type="pres">
      <dgm:prSet presAssocID="{988A4DCE-D81D-49CE-B303-726983E5785D}" presName="childTextArrow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EB0387-2289-44C1-A9C9-92C641FAFA51}" type="pres">
      <dgm:prSet presAssocID="{CF5023B0-3F56-4ED2-B789-7F15102BF9BD}" presName="sp" presStyleCnt="0"/>
      <dgm:spPr/>
    </dgm:pt>
    <dgm:pt modelId="{DCA49D84-A117-4266-BFBB-8F5FABABE61A}" type="pres">
      <dgm:prSet presAssocID="{172861EC-7F44-408E-86E0-0B2E0099B53F}" presName="arrowAndChildren" presStyleCnt="0"/>
      <dgm:spPr/>
    </dgm:pt>
    <dgm:pt modelId="{C9D330ED-D66A-4684-B189-247BB5906D33}" type="pres">
      <dgm:prSet presAssocID="{172861EC-7F44-408E-86E0-0B2E0099B53F}" presName="parentTextArrow" presStyleLbl="node1" presStyleIdx="1" presStyleCnt="4"/>
      <dgm:spPr/>
      <dgm:t>
        <a:bodyPr/>
        <a:lstStyle/>
        <a:p>
          <a:endParaRPr lang="fr-FR"/>
        </a:p>
      </dgm:t>
    </dgm:pt>
    <dgm:pt modelId="{A4AB9FB4-2A2D-4E9A-9ED2-BDF72453CC61}" type="pres">
      <dgm:prSet presAssocID="{172861EC-7F44-408E-86E0-0B2E0099B53F}" presName="arrow" presStyleLbl="node1" presStyleIdx="2" presStyleCnt="4"/>
      <dgm:spPr/>
      <dgm:t>
        <a:bodyPr/>
        <a:lstStyle/>
        <a:p>
          <a:endParaRPr lang="fr-FR"/>
        </a:p>
      </dgm:t>
    </dgm:pt>
    <dgm:pt modelId="{44945734-6836-4488-B58D-912C4752CA6B}" type="pres">
      <dgm:prSet presAssocID="{172861EC-7F44-408E-86E0-0B2E0099B53F}" presName="descendantArrow" presStyleCnt="0"/>
      <dgm:spPr/>
    </dgm:pt>
    <dgm:pt modelId="{E1779BF6-1594-482E-887A-10CCF565E2C7}" type="pres">
      <dgm:prSet presAssocID="{53160180-0F0E-4BCF-90D8-8A86C4882082}" presName="childTextArrow" presStyleLbl="fgAccFollowNode1" presStyleIdx="2" presStyleCnt="4" custScaleY="13175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2E742D2-A5F6-4BE8-B2CD-12D520E8C50F}" type="pres">
      <dgm:prSet presAssocID="{0E24F858-6F98-4642-8F52-A51843C32D3F}" presName="childTextArrow" presStyleLbl="fgAccFollowNode1" presStyleIdx="3" presStyleCnt="4" custScaleY="13938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F142F6A-E70F-4148-9D81-690868F529E9}" type="pres">
      <dgm:prSet presAssocID="{E6448F4F-6CDA-4241-BE86-E2D8EAE12A8A}" presName="sp" presStyleCnt="0"/>
      <dgm:spPr/>
      <dgm:t>
        <a:bodyPr/>
        <a:lstStyle/>
        <a:p>
          <a:endParaRPr lang="fr-FR"/>
        </a:p>
      </dgm:t>
    </dgm:pt>
    <dgm:pt modelId="{674360C9-B26A-4E6F-BCCC-33225EE8F8D4}" type="pres">
      <dgm:prSet presAssocID="{E62CDE7B-091F-4395-A349-65FCDF88CA0D}" presName="arrowAndChildren" presStyleCnt="0"/>
      <dgm:spPr/>
      <dgm:t>
        <a:bodyPr/>
        <a:lstStyle/>
        <a:p>
          <a:endParaRPr lang="fr-FR"/>
        </a:p>
      </dgm:t>
    </dgm:pt>
    <dgm:pt modelId="{F41848DA-38A1-47D5-B77C-444FABDA243B}" type="pres">
      <dgm:prSet presAssocID="{E62CDE7B-091F-4395-A349-65FCDF88CA0D}" presName="parentTextArrow" presStyleLbl="node1" presStyleIdx="3" presStyleCnt="4" custScaleY="66833" custLinFactNeighborY="-4290"/>
      <dgm:spPr/>
      <dgm:t>
        <a:bodyPr/>
        <a:lstStyle/>
        <a:p>
          <a:endParaRPr lang="fr-FR"/>
        </a:p>
      </dgm:t>
    </dgm:pt>
  </dgm:ptLst>
  <dgm:cxnLst>
    <dgm:cxn modelId="{A8A96F5B-D92C-47E4-9195-CC67DD87A744}" srcId="{FE11F5CA-6FB6-4EFC-99F1-E8C2B0940D35}" destId="{9DF7DF69-4007-4759-8E59-FBBE6FB8043D}" srcOrd="2" destOrd="0" parTransId="{F57FD1D3-4930-49C3-99E0-AB55096B0046}" sibTransId="{DFA88AF4-D319-4646-9BE8-82939E2859F1}"/>
    <dgm:cxn modelId="{4595F178-3047-4CC0-BBAE-3FF9BEA32883}" srcId="{FE11F5CA-6FB6-4EFC-99F1-E8C2B0940D35}" destId="{172861EC-7F44-408E-86E0-0B2E0099B53F}" srcOrd="1" destOrd="0" parTransId="{38D2E871-FC99-481E-8485-0414E1B74E34}" sibTransId="{CF5023B0-3F56-4ED2-B789-7F15102BF9BD}"/>
    <dgm:cxn modelId="{6A9A82DD-BD2D-4D1D-B9EA-7C25D1555707}" srcId="{172861EC-7F44-408E-86E0-0B2E0099B53F}" destId="{0E24F858-6F98-4642-8F52-A51843C32D3F}" srcOrd="1" destOrd="0" parTransId="{C66DC819-D995-48F4-A766-0A1AB95CE59A}" sibTransId="{E51857A4-DC41-4F6C-A0E1-12730473D6CF}"/>
    <dgm:cxn modelId="{8DD87D9A-6F00-405B-B4B7-B86D1C8A494D}" type="presOf" srcId="{172861EC-7F44-408E-86E0-0B2E0099B53F}" destId="{C9D330ED-D66A-4684-B189-247BB5906D33}" srcOrd="0" destOrd="0" presId="urn:microsoft.com/office/officeart/2005/8/layout/process4"/>
    <dgm:cxn modelId="{9EA67F42-2E0D-4B11-AC70-7A15D4C1BF6C}" srcId="{9DF7DF69-4007-4759-8E59-FBBE6FB8043D}" destId="{988A4DCE-D81D-49CE-B303-726983E5785D}" srcOrd="0" destOrd="0" parTransId="{A6BB6C8E-D199-4161-8DBA-3DEC87FAC251}" sibTransId="{A2ACD6A0-2B59-4F26-92A7-1AC5149FBEBE}"/>
    <dgm:cxn modelId="{EB840185-C3E0-4EC5-8AC1-09542D55E243}" type="presOf" srcId="{231274DE-7DE6-485F-AE45-1DA1AD8AFD8C}" destId="{98813193-3CC0-4255-A07F-FBD96AD3F235}" srcOrd="1" destOrd="0" presId="urn:microsoft.com/office/officeart/2005/8/layout/process4"/>
    <dgm:cxn modelId="{323442C4-B816-439D-82EE-2AB7053C0528}" type="presOf" srcId="{E62CDE7B-091F-4395-A349-65FCDF88CA0D}" destId="{F41848DA-38A1-47D5-B77C-444FABDA243B}" srcOrd="0" destOrd="0" presId="urn:microsoft.com/office/officeart/2005/8/layout/process4"/>
    <dgm:cxn modelId="{117B9091-91CB-42D7-91C1-079748727F0B}" type="presOf" srcId="{F7A41145-41D7-4B24-8A47-66B24080237C}" destId="{E82DFBC2-9336-4EFC-BE9C-59E16DF2A600}" srcOrd="0" destOrd="0" presId="urn:microsoft.com/office/officeart/2005/8/layout/process4"/>
    <dgm:cxn modelId="{153EDBE0-AA3C-4A3C-917B-365E9A0E08A8}" type="presOf" srcId="{9DF7DF69-4007-4759-8E59-FBBE6FB8043D}" destId="{B7E43FF7-1655-47E0-9218-BDFF6CB95D4F}" srcOrd="1" destOrd="0" presId="urn:microsoft.com/office/officeart/2005/8/layout/process4"/>
    <dgm:cxn modelId="{9155EF2E-8E38-4DC3-A2F2-7FE794AAA9FC}" type="presOf" srcId="{53160180-0F0E-4BCF-90D8-8A86C4882082}" destId="{E1779BF6-1594-482E-887A-10CCF565E2C7}" srcOrd="0" destOrd="0" presId="urn:microsoft.com/office/officeart/2005/8/layout/process4"/>
    <dgm:cxn modelId="{704B6E51-2152-4861-8E80-22AB99DB8537}" srcId="{172861EC-7F44-408E-86E0-0B2E0099B53F}" destId="{53160180-0F0E-4BCF-90D8-8A86C4882082}" srcOrd="0" destOrd="0" parTransId="{2D231B56-A17E-4F2D-BA0A-0DA14DED80CE}" sibTransId="{E1ACD240-01E2-4A1D-8B3E-0EDAEE5EFA93}"/>
    <dgm:cxn modelId="{FFF729E2-F864-479C-9FD4-338AC878283A}" type="presOf" srcId="{FE11F5CA-6FB6-4EFC-99F1-E8C2B0940D35}" destId="{2D848034-7487-4327-BD80-091B8F25B20A}" srcOrd="0" destOrd="0" presId="urn:microsoft.com/office/officeart/2005/8/layout/process4"/>
    <dgm:cxn modelId="{C9578682-4C63-4930-A786-B2FF5941C1A8}" type="presOf" srcId="{9DF7DF69-4007-4759-8E59-FBBE6FB8043D}" destId="{8820BDFF-DB15-4BE8-94AA-C30EAAF8C31A}" srcOrd="0" destOrd="0" presId="urn:microsoft.com/office/officeart/2005/8/layout/process4"/>
    <dgm:cxn modelId="{D75B0DE0-EE51-4BDB-8AE6-A0B2BBA9ED80}" type="presOf" srcId="{988A4DCE-D81D-49CE-B303-726983E5785D}" destId="{C216C3B1-B4FB-4A11-AFC2-C73AE7B88A80}" srcOrd="0" destOrd="0" presId="urn:microsoft.com/office/officeart/2005/8/layout/process4"/>
    <dgm:cxn modelId="{70A34725-F2C1-43A3-897F-86ECF781FA5C}" type="presOf" srcId="{172861EC-7F44-408E-86E0-0B2E0099B53F}" destId="{A4AB9FB4-2A2D-4E9A-9ED2-BDF72453CC61}" srcOrd="1" destOrd="0" presId="urn:microsoft.com/office/officeart/2005/8/layout/process4"/>
    <dgm:cxn modelId="{181D24F0-2219-4CB4-A8FC-C28C25B601D5}" type="presOf" srcId="{0E24F858-6F98-4642-8F52-A51843C32D3F}" destId="{12E742D2-A5F6-4BE8-B2CD-12D520E8C50F}" srcOrd="0" destOrd="0" presId="urn:microsoft.com/office/officeart/2005/8/layout/process4"/>
    <dgm:cxn modelId="{700CBD23-76D9-451A-86F3-37750FCEE8B9}" srcId="{FE11F5CA-6FB6-4EFC-99F1-E8C2B0940D35}" destId="{E62CDE7B-091F-4395-A349-65FCDF88CA0D}" srcOrd="0" destOrd="0" parTransId="{E74480D8-BE00-4099-AFB5-830E6AAC4ED4}" sibTransId="{E6448F4F-6CDA-4241-BE86-E2D8EAE12A8A}"/>
    <dgm:cxn modelId="{089E60A5-7C07-4EBA-AACE-28718E05F564}" type="presOf" srcId="{231274DE-7DE6-485F-AE45-1DA1AD8AFD8C}" destId="{DF45E85D-28AD-4E5C-9CDE-64AE328E64AB}" srcOrd="0" destOrd="0" presId="urn:microsoft.com/office/officeart/2005/8/layout/process4"/>
    <dgm:cxn modelId="{B230E7F9-2E24-46FF-A48E-696F88F5264D}" srcId="{FE11F5CA-6FB6-4EFC-99F1-E8C2B0940D35}" destId="{231274DE-7DE6-485F-AE45-1DA1AD8AFD8C}" srcOrd="3" destOrd="0" parTransId="{39E27AEB-8F86-4571-A4DB-4BFFC0BF5703}" sibTransId="{7048B447-1D49-488B-A1C3-C66F7885DC0A}"/>
    <dgm:cxn modelId="{463CA29B-B623-45DF-BCC0-57D2665D0A0C}" srcId="{231274DE-7DE6-485F-AE45-1DA1AD8AFD8C}" destId="{F7A41145-41D7-4B24-8A47-66B24080237C}" srcOrd="0" destOrd="0" parTransId="{34AB06FB-7224-4C5E-9603-620C0E2F2B46}" sibTransId="{D4879998-09BE-42E6-818C-11DF6144B741}"/>
    <dgm:cxn modelId="{4F027788-0BF9-402F-B495-A619C14D0CC7}" type="presParOf" srcId="{2D848034-7487-4327-BD80-091B8F25B20A}" destId="{4E0C5382-5F2D-4FEC-AACD-34EC86A91F83}" srcOrd="0" destOrd="0" presId="urn:microsoft.com/office/officeart/2005/8/layout/process4"/>
    <dgm:cxn modelId="{789894C9-03AE-42BC-8D87-837CF950C046}" type="presParOf" srcId="{4E0C5382-5F2D-4FEC-AACD-34EC86A91F83}" destId="{DF45E85D-28AD-4E5C-9CDE-64AE328E64AB}" srcOrd="0" destOrd="0" presId="urn:microsoft.com/office/officeart/2005/8/layout/process4"/>
    <dgm:cxn modelId="{7E986803-49E5-43C6-BB6E-6EF43DD7C1D1}" type="presParOf" srcId="{4E0C5382-5F2D-4FEC-AACD-34EC86A91F83}" destId="{98813193-3CC0-4255-A07F-FBD96AD3F235}" srcOrd="1" destOrd="0" presId="urn:microsoft.com/office/officeart/2005/8/layout/process4"/>
    <dgm:cxn modelId="{60C3AF08-0823-4434-BB33-B176F8FA702F}" type="presParOf" srcId="{4E0C5382-5F2D-4FEC-AACD-34EC86A91F83}" destId="{1DBA6003-6003-4FEE-8CEC-66386A23FA50}" srcOrd="2" destOrd="0" presId="urn:microsoft.com/office/officeart/2005/8/layout/process4"/>
    <dgm:cxn modelId="{8B226171-351F-47A3-B592-86E3536E56D5}" type="presParOf" srcId="{1DBA6003-6003-4FEE-8CEC-66386A23FA50}" destId="{E82DFBC2-9336-4EFC-BE9C-59E16DF2A600}" srcOrd="0" destOrd="0" presId="urn:microsoft.com/office/officeart/2005/8/layout/process4"/>
    <dgm:cxn modelId="{A972FAF3-1EAE-4C12-BDE7-4E1447D72241}" type="presParOf" srcId="{2D848034-7487-4327-BD80-091B8F25B20A}" destId="{691BF412-F9B9-4F38-BAB5-5E63982170C4}" srcOrd="1" destOrd="0" presId="urn:microsoft.com/office/officeart/2005/8/layout/process4"/>
    <dgm:cxn modelId="{4DD62CD1-09BD-430F-A9D6-B8E95C7DD37F}" type="presParOf" srcId="{2D848034-7487-4327-BD80-091B8F25B20A}" destId="{B30D4A2A-5542-4673-8B67-CA71B89789F2}" srcOrd="2" destOrd="0" presId="urn:microsoft.com/office/officeart/2005/8/layout/process4"/>
    <dgm:cxn modelId="{EEA84C2B-0F8D-4D78-A563-869EED5CEA3A}" type="presParOf" srcId="{B30D4A2A-5542-4673-8B67-CA71B89789F2}" destId="{8820BDFF-DB15-4BE8-94AA-C30EAAF8C31A}" srcOrd="0" destOrd="0" presId="urn:microsoft.com/office/officeart/2005/8/layout/process4"/>
    <dgm:cxn modelId="{3AA65499-021F-4E6A-B9A5-563D35BE7E4F}" type="presParOf" srcId="{B30D4A2A-5542-4673-8B67-CA71B89789F2}" destId="{B7E43FF7-1655-47E0-9218-BDFF6CB95D4F}" srcOrd="1" destOrd="0" presId="urn:microsoft.com/office/officeart/2005/8/layout/process4"/>
    <dgm:cxn modelId="{5A9A44E9-F19E-479E-B4F9-46F9D8F16408}" type="presParOf" srcId="{B30D4A2A-5542-4673-8B67-CA71B89789F2}" destId="{B786114B-B618-42BF-B566-B852763334BD}" srcOrd="2" destOrd="0" presId="urn:microsoft.com/office/officeart/2005/8/layout/process4"/>
    <dgm:cxn modelId="{CEDE280F-57E7-4A39-B999-CBEA0A0397E1}" type="presParOf" srcId="{B786114B-B618-42BF-B566-B852763334BD}" destId="{C216C3B1-B4FB-4A11-AFC2-C73AE7B88A80}" srcOrd="0" destOrd="0" presId="urn:microsoft.com/office/officeart/2005/8/layout/process4"/>
    <dgm:cxn modelId="{2C73068B-DFF9-4B5D-99E1-5C6276943A5F}" type="presParOf" srcId="{2D848034-7487-4327-BD80-091B8F25B20A}" destId="{7EEB0387-2289-44C1-A9C9-92C641FAFA51}" srcOrd="3" destOrd="0" presId="urn:microsoft.com/office/officeart/2005/8/layout/process4"/>
    <dgm:cxn modelId="{EC651772-EF17-4210-A5EB-F03508D720A0}" type="presParOf" srcId="{2D848034-7487-4327-BD80-091B8F25B20A}" destId="{DCA49D84-A117-4266-BFBB-8F5FABABE61A}" srcOrd="4" destOrd="0" presId="urn:microsoft.com/office/officeart/2005/8/layout/process4"/>
    <dgm:cxn modelId="{8F4212EB-FA21-4BE8-ABF5-2B3BD1913081}" type="presParOf" srcId="{DCA49D84-A117-4266-BFBB-8F5FABABE61A}" destId="{C9D330ED-D66A-4684-B189-247BB5906D33}" srcOrd="0" destOrd="0" presId="urn:microsoft.com/office/officeart/2005/8/layout/process4"/>
    <dgm:cxn modelId="{E1F6B91D-5B93-4B71-8E94-8CEE1A83790D}" type="presParOf" srcId="{DCA49D84-A117-4266-BFBB-8F5FABABE61A}" destId="{A4AB9FB4-2A2D-4E9A-9ED2-BDF72453CC61}" srcOrd="1" destOrd="0" presId="urn:microsoft.com/office/officeart/2005/8/layout/process4"/>
    <dgm:cxn modelId="{F0AF9CB3-8092-48E2-BC98-1784AA5DB321}" type="presParOf" srcId="{DCA49D84-A117-4266-BFBB-8F5FABABE61A}" destId="{44945734-6836-4488-B58D-912C4752CA6B}" srcOrd="2" destOrd="0" presId="urn:microsoft.com/office/officeart/2005/8/layout/process4"/>
    <dgm:cxn modelId="{30A178C1-8CE1-4F85-90B3-4D7914C8EA8D}" type="presParOf" srcId="{44945734-6836-4488-B58D-912C4752CA6B}" destId="{E1779BF6-1594-482E-887A-10CCF565E2C7}" srcOrd="0" destOrd="0" presId="urn:microsoft.com/office/officeart/2005/8/layout/process4"/>
    <dgm:cxn modelId="{C975E40C-1745-4BBF-B998-62E48A4FD651}" type="presParOf" srcId="{44945734-6836-4488-B58D-912C4752CA6B}" destId="{12E742D2-A5F6-4BE8-B2CD-12D520E8C50F}" srcOrd="1" destOrd="0" presId="urn:microsoft.com/office/officeart/2005/8/layout/process4"/>
    <dgm:cxn modelId="{988EBDE1-E66C-451E-803A-C486F0D2F7BA}" type="presParOf" srcId="{2D848034-7487-4327-BD80-091B8F25B20A}" destId="{6F142F6A-E70F-4148-9D81-690868F529E9}" srcOrd="5" destOrd="0" presId="urn:microsoft.com/office/officeart/2005/8/layout/process4"/>
    <dgm:cxn modelId="{BBDC35AE-ED4D-40E1-9FBB-C2E80EE77C84}" type="presParOf" srcId="{2D848034-7487-4327-BD80-091B8F25B20A}" destId="{674360C9-B26A-4E6F-BCCC-33225EE8F8D4}" srcOrd="6" destOrd="0" presId="urn:microsoft.com/office/officeart/2005/8/layout/process4"/>
    <dgm:cxn modelId="{383578F6-E7BD-4C08-B1F5-D7EC4AF5E217}" type="presParOf" srcId="{674360C9-B26A-4E6F-BCCC-33225EE8F8D4}" destId="{F41848DA-38A1-47D5-B77C-444FABDA243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813193-3CC0-4255-A07F-FBD96AD3F235}">
      <dsp:nvSpPr>
        <dsp:cNvPr id="0" name=""/>
        <dsp:cNvSpPr/>
      </dsp:nvSpPr>
      <dsp:spPr>
        <a:xfrm>
          <a:off x="0" y="5060582"/>
          <a:ext cx="9144000" cy="12461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Repères :</a:t>
          </a:r>
          <a:endParaRPr lang="fr-FR" sz="2000" b="1" kern="1200" dirty="0"/>
        </a:p>
      </dsp:txBody>
      <dsp:txXfrm>
        <a:off x="0" y="5060582"/>
        <a:ext cx="9144000" cy="672922"/>
      </dsp:txXfrm>
    </dsp:sp>
    <dsp:sp modelId="{E82DFBC2-9336-4EFC-BE9C-59E16DF2A600}">
      <dsp:nvSpPr>
        <dsp:cNvPr id="0" name=""/>
        <dsp:cNvSpPr/>
      </dsp:nvSpPr>
      <dsp:spPr>
        <a:xfrm>
          <a:off x="0" y="5708581"/>
          <a:ext cx="9144000" cy="57323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Pages 15-16</a:t>
          </a:r>
          <a:endParaRPr lang="fr-FR" sz="2000" b="1" kern="1200" dirty="0"/>
        </a:p>
      </dsp:txBody>
      <dsp:txXfrm>
        <a:off x="0" y="5708581"/>
        <a:ext cx="9144000" cy="573230"/>
      </dsp:txXfrm>
    </dsp:sp>
    <dsp:sp modelId="{B7E43FF7-1655-47E0-9218-BDFF6CB95D4F}">
      <dsp:nvSpPr>
        <dsp:cNvPr id="0" name=""/>
        <dsp:cNvSpPr/>
      </dsp:nvSpPr>
      <dsp:spPr>
        <a:xfrm rot="10800000">
          <a:off x="0" y="3162692"/>
          <a:ext cx="9144000" cy="1916582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fr-FR" sz="2000" b="1" i="1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Notions</a:t>
          </a:r>
          <a:endParaRPr lang="fr-FR" sz="2000" b="1" kern="1200" dirty="0"/>
        </a:p>
      </dsp:txBody>
      <dsp:txXfrm>
        <a:off x="0" y="3162692"/>
        <a:ext cx="9144000" cy="672720"/>
      </dsp:txXfrm>
    </dsp:sp>
    <dsp:sp modelId="{27AAF99D-B050-4263-B2F0-8CA56D44B5AE}">
      <dsp:nvSpPr>
        <dsp:cNvPr id="0" name=""/>
        <dsp:cNvSpPr/>
      </dsp:nvSpPr>
      <dsp:spPr>
        <a:xfrm>
          <a:off x="4464" y="3835412"/>
          <a:ext cx="3045023" cy="573058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Le plan des comptes, </a:t>
          </a:r>
          <a:endParaRPr lang="fr-FR" sz="2000" b="1" kern="1200" dirty="0"/>
        </a:p>
      </dsp:txBody>
      <dsp:txXfrm>
        <a:off x="4464" y="3835412"/>
        <a:ext cx="3045023" cy="573058"/>
      </dsp:txXfrm>
    </dsp:sp>
    <dsp:sp modelId="{49AA797B-EA59-438F-98F6-47BE2FC58628}">
      <dsp:nvSpPr>
        <dsp:cNvPr id="0" name=""/>
        <dsp:cNvSpPr/>
      </dsp:nvSpPr>
      <dsp:spPr>
        <a:xfrm>
          <a:off x="3049488" y="3835412"/>
          <a:ext cx="3045023" cy="573058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codification</a:t>
          </a:r>
          <a:endParaRPr lang="fr-FR" sz="2000" b="1" kern="1200" dirty="0"/>
        </a:p>
      </dsp:txBody>
      <dsp:txXfrm>
        <a:off x="3049488" y="3835412"/>
        <a:ext cx="3045023" cy="573058"/>
      </dsp:txXfrm>
    </dsp:sp>
    <dsp:sp modelId="{5D8BEC5C-3255-4CB3-90C7-A17F342412A3}">
      <dsp:nvSpPr>
        <dsp:cNvPr id="0" name=""/>
        <dsp:cNvSpPr/>
      </dsp:nvSpPr>
      <dsp:spPr>
        <a:xfrm>
          <a:off x="6094511" y="3835412"/>
          <a:ext cx="3045023" cy="573058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adaptation à l’organisation</a:t>
          </a:r>
          <a:endParaRPr lang="fr-FR" sz="2000" b="1" kern="1200" dirty="0"/>
        </a:p>
      </dsp:txBody>
      <dsp:txXfrm>
        <a:off x="6094511" y="3835412"/>
        <a:ext cx="3045023" cy="573058"/>
      </dsp:txXfrm>
    </dsp:sp>
    <dsp:sp modelId="{CB647E0D-EDBF-4CA7-90CC-50399D3C6332}">
      <dsp:nvSpPr>
        <dsp:cNvPr id="0" name=""/>
        <dsp:cNvSpPr/>
      </dsp:nvSpPr>
      <dsp:spPr>
        <a:xfrm rot="10800000">
          <a:off x="0" y="1264802"/>
          <a:ext cx="9144000" cy="1916582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/>
            <a:t>Capacités</a:t>
          </a:r>
          <a:endParaRPr lang="fr-FR" sz="2800" b="1" kern="1200" dirty="0"/>
        </a:p>
      </dsp:txBody>
      <dsp:txXfrm>
        <a:off x="0" y="1264802"/>
        <a:ext cx="9144000" cy="672720"/>
      </dsp:txXfrm>
    </dsp:sp>
    <dsp:sp modelId="{C742AAF8-CC5C-480E-B7CA-F79DFE3B87D6}">
      <dsp:nvSpPr>
        <dsp:cNvPr id="0" name=""/>
        <dsp:cNvSpPr/>
      </dsp:nvSpPr>
      <dsp:spPr>
        <a:xfrm>
          <a:off x="0" y="1783805"/>
          <a:ext cx="4572000" cy="880492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Justifier le plan de comptes en fonction du contexte propre de l’entreprise</a:t>
          </a:r>
          <a:endParaRPr lang="fr-FR" sz="1800" b="1" kern="1200" dirty="0"/>
        </a:p>
      </dsp:txBody>
      <dsp:txXfrm>
        <a:off x="0" y="1783805"/>
        <a:ext cx="4572000" cy="880492"/>
      </dsp:txXfrm>
    </dsp:sp>
    <dsp:sp modelId="{F4338921-41C3-4AD9-82AC-A276744A98BC}">
      <dsp:nvSpPr>
        <dsp:cNvPr id="0" name=""/>
        <dsp:cNvSpPr/>
      </dsp:nvSpPr>
      <dsp:spPr>
        <a:xfrm>
          <a:off x="4572000" y="1783805"/>
          <a:ext cx="4572000" cy="88049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Exploiter les sources d’information pour en retirer l’information nécessaire pour répondre à des besoins identifiés</a:t>
          </a:r>
          <a:endParaRPr lang="fr-FR" sz="1800" b="1" kern="1200" dirty="0"/>
        </a:p>
      </dsp:txBody>
      <dsp:txXfrm>
        <a:off x="4572000" y="1783805"/>
        <a:ext cx="4572000" cy="880492"/>
      </dsp:txXfrm>
    </dsp:sp>
    <dsp:sp modelId="{F41848DA-38A1-47D5-B77C-444FABDA243B}">
      <dsp:nvSpPr>
        <dsp:cNvPr id="0" name=""/>
        <dsp:cNvSpPr/>
      </dsp:nvSpPr>
      <dsp:spPr>
        <a:xfrm rot="10800000">
          <a:off x="0" y="0"/>
          <a:ext cx="9144000" cy="1280909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fr-FR" sz="2800" b="1" i="1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2. et 3. Adaptation de l’organisation comptable</a:t>
          </a:r>
          <a:endParaRPr lang="fr-FR" sz="2800" b="1" kern="1200" dirty="0"/>
        </a:p>
      </dsp:txBody>
      <dsp:txXfrm rot="10800000">
        <a:off x="0" y="0"/>
        <a:ext cx="9144000" cy="128090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813193-3CC0-4255-A07F-FBD96AD3F235}">
      <dsp:nvSpPr>
        <dsp:cNvPr id="0" name=""/>
        <dsp:cNvSpPr/>
      </dsp:nvSpPr>
      <dsp:spPr>
        <a:xfrm>
          <a:off x="0" y="5060582"/>
          <a:ext cx="9144000" cy="12461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Repères :</a:t>
          </a:r>
          <a:endParaRPr lang="fr-FR" sz="2000" b="1" kern="1200" dirty="0"/>
        </a:p>
      </dsp:txBody>
      <dsp:txXfrm>
        <a:off x="0" y="5060582"/>
        <a:ext cx="9144000" cy="672922"/>
      </dsp:txXfrm>
    </dsp:sp>
    <dsp:sp modelId="{E82DFBC2-9336-4EFC-BE9C-59E16DF2A600}">
      <dsp:nvSpPr>
        <dsp:cNvPr id="0" name=""/>
        <dsp:cNvSpPr/>
      </dsp:nvSpPr>
      <dsp:spPr>
        <a:xfrm>
          <a:off x="0" y="5708581"/>
          <a:ext cx="9144000" cy="57323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Pages 18</a:t>
          </a:r>
          <a:endParaRPr lang="fr-FR" sz="2000" b="1" kern="1200" dirty="0"/>
        </a:p>
      </dsp:txBody>
      <dsp:txXfrm>
        <a:off x="0" y="5708581"/>
        <a:ext cx="9144000" cy="573230"/>
      </dsp:txXfrm>
    </dsp:sp>
    <dsp:sp modelId="{B7E43FF7-1655-47E0-9218-BDFF6CB95D4F}">
      <dsp:nvSpPr>
        <dsp:cNvPr id="0" name=""/>
        <dsp:cNvSpPr/>
      </dsp:nvSpPr>
      <dsp:spPr>
        <a:xfrm rot="10800000">
          <a:off x="0" y="3162692"/>
          <a:ext cx="9144000" cy="1916582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fr-FR" sz="2000" b="1" i="1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Notions</a:t>
          </a:r>
          <a:endParaRPr lang="fr-FR" sz="2000" b="1" kern="1200" dirty="0"/>
        </a:p>
      </dsp:txBody>
      <dsp:txXfrm>
        <a:off x="0" y="3162692"/>
        <a:ext cx="9144000" cy="672720"/>
      </dsp:txXfrm>
    </dsp:sp>
    <dsp:sp modelId="{27AAF99D-B050-4263-B2F0-8CA56D44B5AE}">
      <dsp:nvSpPr>
        <dsp:cNvPr id="0" name=""/>
        <dsp:cNvSpPr/>
      </dsp:nvSpPr>
      <dsp:spPr>
        <a:xfrm>
          <a:off x="4464" y="3835412"/>
          <a:ext cx="3045023" cy="573058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L’articulation des documents comptables</a:t>
          </a:r>
          <a:endParaRPr lang="fr-FR" sz="2000" b="1" kern="1200" dirty="0"/>
        </a:p>
      </dsp:txBody>
      <dsp:txXfrm>
        <a:off x="4464" y="3835412"/>
        <a:ext cx="3045023" cy="573058"/>
      </dsp:txXfrm>
    </dsp:sp>
    <dsp:sp modelId="{49AA797B-EA59-438F-98F6-47BE2FC58628}">
      <dsp:nvSpPr>
        <dsp:cNvPr id="0" name=""/>
        <dsp:cNvSpPr/>
      </dsp:nvSpPr>
      <dsp:spPr>
        <a:xfrm>
          <a:off x="3049488" y="3835412"/>
          <a:ext cx="3045023" cy="573058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Acquisition et exploitation de l’info.</a:t>
          </a:r>
          <a:endParaRPr lang="fr-FR" sz="2000" b="1" kern="1200" dirty="0"/>
        </a:p>
      </dsp:txBody>
      <dsp:txXfrm>
        <a:off x="3049488" y="3835412"/>
        <a:ext cx="3045023" cy="573058"/>
      </dsp:txXfrm>
    </dsp:sp>
    <dsp:sp modelId="{5D8BEC5C-3255-4CB3-90C7-A17F342412A3}">
      <dsp:nvSpPr>
        <dsp:cNvPr id="0" name=""/>
        <dsp:cNvSpPr/>
      </dsp:nvSpPr>
      <dsp:spPr>
        <a:xfrm>
          <a:off x="6094511" y="3835412"/>
          <a:ext cx="3045023" cy="573058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Contrôles</a:t>
          </a:r>
          <a:endParaRPr lang="fr-FR" sz="2000" b="1" kern="1200" dirty="0"/>
        </a:p>
      </dsp:txBody>
      <dsp:txXfrm>
        <a:off x="6094511" y="3835412"/>
        <a:ext cx="3045023" cy="573058"/>
      </dsp:txXfrm>
    </dsp:sp>
    <dsp:sp modelId="{E1A656A3-9445-4026-BCC6-3F1B8FAE03A2}">
      <dsp:nvSpPr>
        <dsp:cNvPr id="0" name=""/>
        <dsp:cNvSpPr/>
      </dsp:nvSpPr>
      <dsp:spPr>
        <a:xfrm rot="10800000">
          <a:off x="0" y="1264802"/>
          <a:ext cx="9144000" cy="1916582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fr-FR" sz="2000" b="1" i="1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Capacités</a:t>
          </a:r>
          <a:endParaRPr kumimoji="0" lang="fr-FR" sz="2000" b="1" i="1" u="none" strike="noStrike" kern="1200" cap="none" spc="0" normalizeH="0" baseline="0" noProof="0" dirty="0">
            <a:ln/>
            <a:effectLst/>
            <a:uLnTx/>
            <a:uFillTx/>
            <a:latin typeface="+mn-lt"/>
            <a:ea typeface="+mn-ea"/>
            <a:cs typeface="+mn-cs"/>
          </a:endParaRPr>
        </a:p>
      </dsp:txBody>
      <dsp:txXfrm>
        <a:off x="0" y="1264802"/>
        <a:ext cx="9144000" cy="672720"/>
      </dsp:txXfrm>
    </dsp:sp>
    <dsp:sp modelId="{39317602-F37F-40E0-ADFB-9A4F7891B9CC}">
      <dsp:nvSpPr>
        <dsp:cNvPr id="0" name=""/>
        <dsp:cNvSpPr/>
      </dsp:nvSpPr>
      <dsp:spPr>
        <a:xfrm>
          <a:off x="0" y="1783805"/>
          <a:ext cx="4572000" cy="880492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Justifier un enregistrement par la pièce comptable ad hoc</a:t>
          </a:r>
          <a:endParaRPr lang="fr-FR" sz="2000" b="1" kern="1200" dirty="0"/>
        </a:p>
      </dsp:txBody>
      <dsp:txXfrm>
        <a:off x="0" y="1783805"/>
        <a:ext cx="4572000" cy="880492"/>
      </dsp:txXfrm>
    </dsp:sp>
    <dsp:sp modelId="{66D3CACD-E85C-4CD4-8E40-A71D8871DC4F}">
      <dsp:nvSpPr>
        <dsp:cNvPr id="0" name=""/>
        <dsp:cNvSpPr/>
      </dsp:nvSpPr>
      <dsp:spPr>
        <a:xfrm>
          <a:off x="4572000" y="1783805"/>
          <a:ext cx="4572000" cy="88049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Exploiter les sources d’information, en retirer l’information nécessaire pour répondre à des besoins identifiés ;</a:t>
          </a:r>
          <a:endParaRPr lang="fr-FR" sz="1800" b="1" kern="1200" dirty="0"/>
        </a:p>
      </dsp:txBody>
      <dsp:txXfrm>
        <a:off x="4572000" y="1783805"/>
        <a:ext cx="4572000" cy="880492"/>
      </dsp:txXfrm>
    </dsp:sp>
    <dsp:sp modelId="{F41848DA-38A1-47D5-B77C-444FABDA243B}">
      <dsp:nvSpPr>
        <dsp:cNvPr id="0" name=""/>
        <dsp:cNvSpPr/>
      </dsp:nvSpPr>
      <dsp:spPr>
        <a:xfrm rot="10800000">
          <a:off x="0" y="0"/>
          <a:ext cx="9144000" cy="1280909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i="1" kern="1200" dirty="0" smtClean="0"/>
            <a:t>2. Retrouver les pièces justificatives</a:t>
          </a:r>
          <a:endParaRPr lang="fr-FR" sz="2800" b="1" i="1" kern="1200" dirty="0"/>
        </a:p>
      </dsp:txBody>
      <dsp:txXfrm rot="10800000">
        <a:off x="0" y="0"/>
        <a:ext cx="9144000" cy="128090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813193-3CC0-4255-A07F-FBD96AD3F235}">
      <dsp:nvSpPr>
        <dsp:cNvPr id="0" name=""/>
        <dsp:cNvSpPr/>
      </dsp:nvSpPr>
      <dsp:spPr>
        <a:xfrm>
          <a:off x="0" y="5002914"/>
          <a:ext cx="9144000" cy="130622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Repères :</a:t>
          </a:r>
          <a:endParaRPr lang="fr-FR" sz="2000" b="1" kern="1200" dirty="0"/>
        </a:p>
      </dsp:txBody>
      <dsp:txXfrm>
        <a:off x="0" y="5002914"/>
        <a:ext cx="9144000" cy="705362"/>
      </dsp:txXfrm>
    </dsp:sp>
    <dsp:sp modelId="{E82DFBC2-9336-4EFC-BE9C-59E16DF2A600}">
      <dsp:nvSpPr>
        <dsp:cNvPr id="0" name=""/>
        <dsp:cNvSpPr/>
      </dsp:nvSpPr>
      <dsp:spPr>
        <a:xfrm>
          <a:off x="0" y="5682151"/>
          <a:ext cx="9144000" cy="60086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Pages 18</a:t>
          </a:r>
          <a:endParaRPr lang="fr-FR" sz="2000" b="1" kern="1200" dirty="0"/>
        </a:p>
      </dsp:txBody>
      <dsp:txXfrm>
        <a:off x="0" y="5682151"/>
        <a:ext cx="9144000" cy="600864"/>
      </dsp:txXfrm>
    </dsp:sp>
    <dsp:sp modelId="{B7E43FF7-1655-47E0-9218-BDFF6CB95D4F}">
      <dsp:nvSpPr>
        <dsp:cNvPr id="0" name=""/>
        <dsp:cNvSpPr/>
      </dsp:nvSpPr>
      <dsp:spPr>
        <a:xfrm rot="10800000">
          <a:off x="0" y="3312627"/>
          <a:ext cx="9144000" cy="1709879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fr-FR" sz="2000" b="1" i="1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Notions</a:t>
          </a:r>
          <a:endParaRPr lang="fr-FR" sz="2000" b="1" kern="1200" dirty="0"/>
        </a:p>
      </dsp:txBody>
      <dsp:txXfrm>
        <a:off x="0" y="3312627"/>
        <a:ext cx="9144000" cy="600167"/>
      </dsp:txXfrm>
    </dsp:sp>
    <dsp:sp modelId="{27AAF99D-B050-4263-B2F0-8CA56D44B5AE}">
      <dsp:nvSpPr>
        <dsp:cNvPr id="0" name=""/>
        <dsp:cNvSpPr/>
      </dsp:nvSpPr>
      <dsp:spPr>
        <a:xfrm>
          <a:off x="0" y="3868230"/>
          <a:ext cx="4572000" cy="600683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Exploitation de l’information</a:t>
          </a:r>
          <a:endParaRPr lang="fr-FR" sz="2000" b="1" kern="1200" dirty="0"/>
        </a:p>
      </dsp:txBody>
      <dsp:txXfrm>
        <a:off x="0" y="3868230"/>
        <a:ext cx="4572000" cy="600683"/>
      </dsp:txXfrm>
    </dsp:sp>
    <dsp:sp modelId="{C216C3B1-B4FB-4A11-AFC2-C73AE7B88A80}">
      <dsp:nvSpPr>
        <dsp:cNvPr id="0" name=""/>
        <dsp:cNvSpPr/>
      </dsp:nvSpPr>
      <dsp:spPr>
        <a:xfrm>
          <a:off x="4572000" y="3868230"/>
          <a:ext cx="4572000" cy="600683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Conservation de l’information en fonction de son intérêt</a:t>
          </a:r>
          <a:endParaRPr lang="fr-FR" sz="2000" b="1" kern="1200" dirty="0"/>
        </a:p>
      </dsp:txBody>
      <dsp:txXfrm>
        <a:off x="4572000" y="3868230"/>
        <a:ext cx="4572000" cy="600683"/>
      </dsp:txXfrm>
    </dsp:sp>
    <dsp:sp modelId="{47DB9F91-D466-4FD9-9015-36FA18B09D26}">
      <dsp:nvSpPr>
        <dsp:cNvPr id="0" name=""/>
        <dsp:cNvSpPr/>
      </dsp:nvSpPr>
      <dsp:spPr>
        <a:xfrm rot="10800000">
          <a:off x="0" y="1323245"/>
          <a:ext cx="9144000" cy="2008976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Capacités</a:t>
          </a:r>
          <a:endParaRPr lang="fr-FR" sz="2000" b="1" kern="1200" dirty="0"/>
        </a:p>
      </dsp:txBody>
      <dsp:txXfrm>
        <a:off x="0" y="1323245"/>
        <a:ext cx="9144000" cy="705150"/>
      </dsp:txXfrm>
    </dsp:sp>
    <dsp:sp modelId="{9ED4CF78-EE77-43E7-884C-4CCD1B81DC3B}">
      <dsp:nvSpPr>
        <dsp:cNvPr id="0" name=""/>
        <dsp:cNvSpPr/>
      </dsp:nvSpPr>
      <dsp:spPr>
        <a:xfrm>
          <a:off x="0" y="1933013"/>
          <a:ext cx="4572000" cy="79144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dirty="0" smtClean="0"/>
            <a:t>Repérer l’impact des enregistrements comptables sur le compte de résultat et le bilan</a:t>
          </a:r>
          <a:endParaRPr lang="fr-FR" sz="1700" b="1" kern="1200" dirty="0"/>
        </a:p>
      </dsp:txBody>
      <dsp:txXfrm>
        <a:off x="0" y="1933013"/>
        <a:ext cx="4572000" cy="791449"/>
      </dsp:txXfrm>
    </dsp:sp>
    <dsp:sp modelId="{FEB5ECB2-4803-4447-96C6-DE071B0B1C0F}">
      <dsp:nvSpPr>
        <dsp:cNvPr id="0" name=""/>
        <dsp:cNvSpPr/>
      </dsp:nvSpPr>
      <dsp:spPr>
        <a:xfrm>
          <a:off x="4572000" y="1910114"/>
          <a:ext cx="4572000" cy="837245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dirty="0" smtClean="0"/>
            <a:t>Exploiter les sources d’information  pour en retirer l’information pour répondre aux besoins identifiés</a:t>
          </a:r>
          <a:endParaRPr lang="fr-FR" sz="1700" b="1" kern="1200" dirty="0"/>
        </a:p>
      </dsp:txBody>
      <dsp:txXfrm>
        <a:off x="4572000" y="1910114"/>
        <a:ext cx="4572000" cy="837245"/>
      </dsp:txXfrm>
    </dsp:sp>
    <dsp:sp modelId="{F41848DA-38A1-47D5-B77C-444FABDA243B}">
      <dsp:nvSpPr>
        <dsp:cNvPr id="0" name=""/>
        <dsp:cNvSpPr/>
      </dsp:nvSpPr>
      <dsp:spPr>
        <a:xfrm rot="10800000">
          <a:off x="0" y="0"/>
          <a:ext cx="9144000" cy="1342659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i="1" kern="1200" dirty="0" smtClean="0"/>
            <a:t>L’information au service de la gestion</a:t>
          </a:r>
          <a:endParaRPr lang="fr-FR" sz="2800" b="1" i="1" kern="1200" dirty="0"/>
        </a:p>
      </dsp:txBody>
      <dsp:txXfrm rot="10800000">
        <a:off x="0" y="0"/>
        <a:ext cx="9144000" cy="134265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813193-3CC0-4255-A07F-FBD96AD3F235}">
      <dsp:nvSpPr>
        <dsp:cNvPr id="0" name=""/>
        <dsp:cNvSpPr/>
      </dsp:nvSpPr>
      <dsp:spPr>
        <a:xfrm>
          <a:off x="0" y="5002914"/>
          <a:ext cx="9144000" cy="130622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Repères :</a:t>
          </a:r>
          <a:endParaRPr lang="fr-FR" sz="2000" b="1" kern="1200" dirty="0"/>
        </a:p>
      </dsp:txBody>
      <dsp:txXfrm>
        <a:off x="0" y="5002914"/>
        <a:ext cx="9144000" cy="705362"/>
      </dsp:txXfrm>
    </dsp:sp>
    <dsp:sp modelId="{E82DFBC2-9336-4EFC-BE9C-59E16DF2A600}">
      <dsp:nvSpPr>
        <dsp:cNvPr id="0" name=""/>
        <dsp:cNvSpPr/>
      </dsp:nvSpPr>
      <dsp:spPr>
        <a:xfrm>
          <a:off x="0" y="5682151"/>
          <a:ext cx="9144000" cy="60086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Pages 19</a:t>
          </a:r>
          <a:endParaRPr lang="fr-FR" sz="2000" b="1" kern="1200" dirty="0"/>
        </a:p>
      </dsp:txBody>
      <dsp:txXfrm>
        <a:off x="0" y="5682151"/>
        <a:ext cx="9144000" cy="600864"/>
      </dsp:txXfrm>
    </dsp:sp>
    <dsp:sp modelId="{B7E43FF7-1655-47E0-9218-BDFF6CB95D4F}">
      <dsp:nvSpPr>
        <dsp:cNvPr id="0" name=""/>
        <dsp:cNvSpPr/>
      </dsp:nvSpPr>
      <dsp:spPr>
        <a:xfrm rot="10800000">
          <a:off x="0" y="3312627"/>
          <a:ext cx="9144000" cy="1709879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fr-FR" sz="2000" b="1" i="1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Notions</a:t>
          </a:r>
          <a:endParaRPr lang="fr-FR" sz="2000" b="1" kern="1200" dirty="0"/>
        </a:p>
      </dsp:txBody>
      <dsp:txXfrm>
        <a:off x="0" y="3312627"/>
        <a:ext cx="9144000" cy="600167"/>
      </dsp:txXfrm>
    </dsp:sp>
    <dsp:sp modelId="{C216C3B1-B4FB-4A11-AFC2-C73AE7B88A80}">
      <dsp:nvSpPr>
        <dsp:cNvPr id="0" name=""/>
        <dsp:cNvSpPr/>
      </dsp:nvSpPr>
      <dsp:spPr>
        <a:xfrm>
          <a:off x="0" y="3868230"/>
          <a:ext cx="9144000" cy="600683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Conservation de l’information en fonction des obligations légales</a:t>
          </a:r>
          <a:endParaRPr lang="fr-FR" sz="2000" b="1" kern="1200" dirty="0"/>
        </a:p>
      </dsp:txBody>
      <dsp:txXfrm>
        <a:off x="0" y="3868230"/>
        <a:ext cx="9144000" cy="600683"/>
      </dsp:txXfrm>
    </dsp:sp>
    <dsp:sp modelId="{A4AB9FB4-2A2D-4E9A-9ED2-BDF72453CC61}">
      <dsp:nvSpPr>
        <dsp:cNvPr id="0" name=""/>
        <dsp:cNvSpPr/>
      </dsp:nvSpPr>
      <dsp:spPr>
        <a:xfrm rot="10800000">
          <a:off x="0" y="1323245"/>
          <a:ext cx="9144000" cy="2008976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Capacités</a:t>
          </a:r>
          <a:endParaRPr lang="fr-FR" sz="2000" b="1" kern="1200" dirty="0"/>
        </a:p>
      </dsp:txBody>
      <dsp:txXfrm>
        <a:off x="0" y="1323245"/>
        <a:ext cx="9144000" cy="705150"/>
      </dsp:txXfrm>
    </dsp:sp>
    <dsp:sp modelId="{E1779BF6-1594-482E-887A-10CCF565E2C7}">
      <dsp:nvSpPr>
        <dsp:cNvPr id="0" name=""/>
        <dsp:cNvSpPr/>
      </dsp:nvSpPr>
      <dsp:spPr>
        <a:xfrm>
          <a:off x="0" y="1933013"/>
          <a:ext cx="4572000" cy="79144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Justifier un enregistrement par la pièce comptable ad hoc</a:t>
          </a:r>
          <a:endParaRPr lang="fr-FR" sz="1800" b="1" kern="1200" dirty="0"/>
        </a:p>
      </dsp:txBody>
      <dsp:txXfrm>
        <a:off x="0" y="1933013"/>
        <a:ext cx="4572000" cy="791449"/>
      </dsp:txXfrm>
    </dsp:sp>
    <dsp:sp modelId="{12E742D2-A5F6-4BE8-B2CD-12D520E8C50F}">
      <dsp:nvSpPr>
        <dsp:cNvPr id="0" name=""/>
        <dsp:cNvSpPr/>
      </dsp:nvSpPr>
      <dsp:spPr>
        <a:xfrm>
          <a:off x="4572000" y="1910114"/>
          <a:ext cx="4572000" cy="83724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Exploiter les sources d’information  pour en retirer l’information pour répondre aux besoins identifiés</a:t>
          </a:r>
          <a:endParaRPr lang="fr-FR" sz="1800" b="1" kern="1200" dirty="0"/>
        </a:p>
      </dsp:txBody>
      <dsp:txXfrm>
        <a:off x="4572000" y="1910114"/>
        <a:ext cx="4572000" cy="837245"/>
      </dsp:txXfrm>
    </dsp:sp>
    <dsp:sp modelId="{F41848DA-38A1-47D5-B77C-444FABDA243B}">
      <dsp:nvSpPr>
        <dsp:cNvPr id="0" name=""/>
        <dsp:cNvSpPr/>
      </dsp:nvSpPr>
      <dsp:spPr>
        <a:xfrm rot="10800000">
          <a:off x="0" y="0"/>
          <a:ext cx="9144000" cy="1342659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i="1" kern="1200" dirty="0" smtClean="0"/>
            <a:t>Les obligations légales de conservation</a:t>
          </a:r>
          <a:endParaRPr lang="fr-FR" sz="2800" b="1" i="1" kern="1200" dirty="0"/>
        </a:p>
      </dsp:txBody>
      <dsp:txXfrm rot="10800000">
        <a:off x="0" y="0"/>
        <a:ext cx="9144000" cy="13426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19644B0-B63D-4F85-9D31-E061840E382F}" type="datetimeFigureOut">
              <a:rPr lang="fr-FR"/>
              <a:pPr>
                <a:defRPr/>
              </a:pPr>
              <a:t>02/04/2013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A865163-C715-42E7-8F2D-50D4A2D776C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Conformité aux repères ?</a:t>
            </a:r>
          </a:p>
          <a:p>
            <a:r>
              <a:rPr lang="fr-FR" dirty="0" smtClean="0"/>
              <a:t>- l’élève est </a:t>
            </a:r>
            <a:r>
              <a:rPr lang="fr-FR" baseline="0" dirty="0" smtClean="0"/>
              <a:t>«</a:t>
            </a:r>
            <a:r>
              <a:rPr lang="fr-FR" b="0" baseline="0" dirty="0" smtClean="0"/>
              <a:t> </a:t>
            </a:r>
            <a:r>
              <a:rPr lang="fr-FR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Placé alternativement en position d'observateur, d'utilisateur, ou de producteur … »</a:t>
            </a:r>
          </a:p>
          <a:p>
            <a:pPr>
              <a:buFontTx/>
              <a:buChar char="-"/>
            </a:pPr>
            <a:r>
              <a:rPr lang="fr-FR" dirty="0" smtClean="0"/>
              <a:t>- </a:t>
            </a:r>
            <a:r>
              <a:rPr lang="fr-FR" baseline="0" dirty="0" smtClean="0"/>
              <a:t>Page 15 : « </a:t>
            </a:r>
            <a:r>
              <a:rPr lang="fr-FR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l'entreprise dispose de marges de manœuvre pour adapter le plan de comptes à ses besoins propres »</a:t>
            </a:r>
          </a:p>
          <a:p>
            <a:pPr>
              <a:buFontTx/>
              <a:buChar char="-"/>
            </a:pPr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Page 16 : </a:t>
            </a:r>
          </a:p>
          <a:p>
            <a:pPr marR="0" algn="just" rtl="0"/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 ….</a:t>
            </a:r>
            <a:r>
              <a:rPr lang="fr-FR" sz="1200" baseline="0" dirty="0" smtClean="0">
                <a:latin typeface="Times New Roman"/>
              </a:rPr>
              <a:t> </a:t>
            </a:r>
            <a:r>
              <a:rPr lang="fr-FR" sz="1200" i="1" baseline="0" dirty="0" smtClean="0">
                <a:latin typeface="Times New Roman"/>
              </a:rPr>
              <a:t>d’observer comment le plan de comptes est adapté en fonction des produits ou services rendus. Peuvent être cités à titre d'exemple :</a:t>
            </a:r>
          </a:p>
          <a:p>
            <a:pPr marR="0" algn="just" rtl="0">
              <a:buClr>
                <a:srgbClr val="000000"/>
              </a:buClr>
              <a:buFont typeface="Arial" pitchFamily="34" charset="0"/>
              <a:buNone/>
            </a:pPr>
            <a:r>
              <a:rPr lang="fr-FR" sz="1200" i="1" baseline="0" dirty="0" smtClean="0">
                <a:solidFill>
                  <a:srgbClr val="000000"/>
                </a:solidFill>
                <a:latin typeface="Times New Roman"/>
              </a:rPr>
              <a:t>…</a:t>
            </a:r>
          </a:p>
          <a:p>
            <a:pPr marR="0" algn="just" rtl="0">
              <a:buClr>
                <a:srgbClr val="000000"/>
              </a:buClr>
              <a:buFontTx/>
              <a:buChar char="-"/>
            </a:pPr>
            <a:r>
              <a:rPr lang="fr-FR" sz="1200" b="0" i="1" baseline="0" dirty="0" smtClean="0">
                <a:solidFill>
                  <a:srgbClr val="000000"/>
                </a:solidFill>
                <a:latin typeface="Times New Roman"/>
              </a:rPr>
              <a:t>la c</a:t>
            </a:r>
            <a:r>
              <a:rPr lang="fr-FR" sz="1200" i="1" baseline="0" dirty="0" smtClean="0">
                <a:solidFill>
                  <a:srgbClr val="000000"/>
                </a:solidFill>
                <a:latin typeface="Times New Roman"/>
              </a:rPr>
              <a:t>réation d'un compte de banque pour chaque établissement bancaire. »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865163-C715-42E7-8F2D-50D4A2D776C0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Repères :</a:t>
            </a:r>
          </a:p>
          <a:p>
            <a:r>
              <a:rPr lang="fr-FR" dirty="0" smtClean="0"/>
              <a:t>Pour</a:t>
            </a:r>
            <a:r>
              <a:rPr lang="fr-FR" baseline="0" dirty="0" smtClean="0"/>
              <a:t> l’ensemble : «</a:t>
            </a:r>
            <a:r>
              <a:rPr lang="fr-FR" b="0" baseline="0" dirty="0" smtClean="0"/>
              <a:t> </a:t>
            </a:r>
            <a:r>
              <a:rPr lang="fr-FR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Placé alternativement en position d'observateur, d'utilisateur, ou de producteur … »</a:t>
            </a:r>
            <a:endParaRPr lang="fr-FR" b="0" i="1" dirty="0" smtClean="0"/>
          </a:p>
          <a:p>
            <a:endParaRPr lang="fr-FR" dirty="0" smtClean="0"/>
          </a:p>
          <a:p>
            <a:pPr>
              <a:buFont typeface="Arial" pitchFamily="34" charset="0"/>
              <a:buChar char="•"/>
            </a:pPr>
            <a:r>
              <a:rPr lang="fr-FR" u="sng" dirty="0" smtClean="0"/>
              <a:t>Pour</a:t>
            </a:r>
            <a:r>
              <a:rPr lang="fr-FR" u="sng" baseline="0" dirty="0" smtClean="0"/>
              <a:t> Q1 : observation, règles du </a:t>
            </a:r>
            <a:r>
              <a:rPr lang="fr-FR" u="sng" baseline="0" dirty="0" err="1" smtClean="0"/>
              <a:t>PCG</a:t>
            </a:r>
            <a:endParaRPr lang="fr-FR" u="sng" baseline="0" dirty="0" smtClean="0"/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Page 15 : « </a:t>
            </a:r>
            <a:r>
              <a:rPr lang="fr-FR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premiers éléments de réponse à la question de gestion sont donnés par le Code de commerce et le plan comptable général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 »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Page 16 : « </a:t>
            </a:r>
            <a:r>
              <a:rPr lang="fr-FR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mettre en exergue la distinction fondamentale entre les comptes des classes 1 à 5 et les comptes de charges et produits (classes 6 et 7)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»</a:t>
            </a:r>
          </a:p>
          <a:p>
            <a:pPr>
              <a:buFont typeface="Arial" pitchFamily="34" charset="0"/>
              <a:buChar char="•"/>
            </a:pPr>
            <a:r>
              <a:rPr lang="fr-FR" u="sng" baseline="0" dirty="0" smtClean="0"/>
              <a:t>Pour Q2 </a:t>
            </a:r>
          </a:p>
          <a:p>
            <a:pPr>
              <a:buFontTx/>
              <a:buChar char="-"/>
            </a:pPr>
            <a:r>
              <a:rPr lang="fr-FR" baseline="0" dirty="0" smtClean="0"/>
              <a:t>Page 15 : </a:t>
            </a:r>
            <a:r>
              <a:rPr lang="fr-FR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l'entreprise dispose de marges de manœuvre pour adapter le plan de comptes à ses besoins propres</a:t>
            </a:r>
          </a:p>
          <a:p>
            <a:pPr>
              <a:buFontTx/>
              <a:buChar char="-"/>
            </a:pPr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Page 16 : </a:t>
            </a:r>
          </a:p>
          <a:p>
            <a:pPr marR="0" algn="just" rtl="0"/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 ….</a:t>
            </a:r>
            <a:r>
              <a:rPr lang="fr-FR" sz="1200" baseline="0" dirty="0" smtClean="0">
                <a:latin typeface="Times New Roman"/>
              </a:rPr>
              <a:t> </a:t>
            </a:r>
            <a:r>
              <a:rPr lang="fr-FR" sz="1200" i="1" baseline="0" dirty="0" smtClean="0">
                <a:latin typeface="Times New Roman"/>
              </a:rPr>
              <a:t>d’observer comment le plan de comptes est adapté en fonction des produits ou services rendus. Peuvent être cités à titre d'exemple :</a:t>
            </a:r>
          </a:p>
          <a:p>
            <a:pPr marR="0" algn="just" rtl="0">
              <a:buClr>
                <a:srgbClr val="000000"/>
              </a:buClr>
              <a:buFont typeface="Arial" pitchFamily="34" charset="0"/>
              <a:buNone/>
            </a:pPr>
            <a:r>
              <a:rPr lang="fr-FR" sz="1200" i="1" baseline="0" dirty="0" smtClean="0">
                <a:solidFill>
                  <a:srgbClr val="000000"/>
                </a:solidFill>
                <a:latin typeface="Times New Roman"/>
              </a:rPr>
              <a:t>- la subdivision des comptes d'achats, de stocks, de ventes, en cohérence avec les besoins de gestion des activités (TVA à des taux différents, calculs de marges, analyses des charges ou du chiffre d'affaires) ;</a:t>
            </a:r>
          </a:p>
          <a:p>
            <a:pPr marR="0" algn="just" rtl="0">
              <a:buClr>
                <a:srgbClr val="000000"/>
              </a:buClr>
              <a:buFont typeface="Arial" pitchFamily="34" charset="0"/>
              <a:buChar char="•"/>
            </a:pPr>
            <a:r>
              <a:rPr lang="fr-FR" sz="1200" i="0" u="sng" baseline="0" dirty="0" smtClean="0">
                <a:solidFill>
                  <a:srgbClr val="000000"/>
                </a:solidFill>
                <a:latin typeface="Times New Roman"/>
              </a:rPr>
              <a:t>Pour Q3</a:t>
            </a:r>
          </a:p>
          <a:p>
            <a:pPr marR="0" algn="just" rtl="0">
              <a:buClr>
                <a:srgbClr val="000000"/>
              </a:buClr>
              <a:buFontTx/>
              <a:buChar char="-"/>
            </a:pPr>
            <a:r>
              <a:rPr lang="fr-FR" sz="1200" b="1" i="0" baseline="0" dirty="0" smtClean="0">
                <a:solidFill>
                  <a:srgbClr val="000000"/>
                </a:solidFill>
                <a:latin typeface="Times New Roman"/>
              </a:rPr>
              <a:t>(C1) </a:t>
            </a:r>
            <a:r>
              <a:rPr lang="fr-FR" sz="1200" b="0" i="1" baseline="0" dirty="0" smtClean="0">
                <a:solidFill>
                  <a:srgbClr val="000000"/>
                </a:solidFill>
                <a:latin typeface="Times New Roman"/>
              </a:rPr>
              <a:t>….</a:t>
            </a:r>
            <a:r>
              <a:rPr lang="fr-FR" sz="1200" i="1" baseline="0" dirty="0" smtClean="0">
                <a:solidFill>
                  <a:srgbClr val="000000"/>
                </a:solidFill>
                <a:latin typeface="Times New Roman"/>
              </a:rPr>
              <a:t>la création et l'utilisation de comptes auxiliaires pour les tiers, pour assurer un suivi individuel de ceux-ci ;</a:t>
            </a:r>
          </a:p>
          <a:p>
            <a:pPr marR="0" algn="just" rtl="0">
              <a:buClr>
                <a:srgbClr val="000000"/>
              </a:buClr>
              <a:buFontTx/>
              <a:buChar char="-"/>
            </a:pPr>
            <a:r>
              <a:rPr lang="fr-FR" sz="1200" b="1" i="0" baseline="0" dirty="0" smtClean="0">
                <a:solidFill>
                  <a:srgbClr val="000000"/>
                </a:solidFill>
                <a:latin typeface="Times New Roman"/>
              </a:rPr>
              <a:t>(C2)  </a:t>
            </a:r>
            <a:r>
              <a:rPr lang="fr-FR" sz="1200" i="1" baseline="0" dirty="0" smtClean="0">
                <a:solidFill>
                  <a:srgbClr val="000000"/>
                </a:solidFill>
                <a:latin typeface="Times New Roman"/>
              </a:rPr>
              <a:t>création d'un compte de banque pour chaque établissement bancaire. »</a:t>
            </a:r>
          </a:p>
          <a:p>
            <a:pPr marR="0" algn="just" rtl="0">
              <a:buClr>
                <a:srgbClr val="000000"/>
              </a:buClr>
              <a:buFontTx/>
              <a:buChar char="-"/>
            </a:pPr>
            <a:r>
              <a:rPr lang="fr-FR" sz="1200" i="1" baseline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fr-FR" sz="1200" b="1" i="0" baseline="0" dirty="0" smtClean="0">
                <a:solidFill>
                  <a:srgbClr val="000000"/>
                </a:solidFill>
                <a:latin typeface="Times New Roman"/>
              </a:rPr>
              <a:t>(C3)</a:t>
            </a:r>
            <a:r>
              <a:rPr lang="fr-FR" sz="1200" i="1" baseline="0" dirty="0" smtClean="0">
                <a:solidFill>
                  <a:srgbClr val="000000"/>
                </a:solidFill>
                <a:latin typeface="Times New Roman"/>
              </a:rPr>
              <a:t>  : </a:t>
            </a:r>
            <a:r>
              <a:rPr lang="fr-FR" sz="1200" i="0" baseline="0" dirty="0" smtClean="0">
                <a:solidFill>
                  <a:srgbClr val="000000"/>
                </a:solidFill>
                <a:latin typeface="Times New Roman"/>
              </a:rPr>
              <a:t>page 19 </a:t>
            </a:r>
            <a:r>
              <a:rPr lang="fr-FR" sz="1200" i="1" baseline="0" dirty="0" smtClean="0">
                <a:solidFill>
                  <a:srgbClr val="000000"/>
                </a:solidFill>
                <a:latin typeface="Times New Roman"/>
              </a:rPr>
              <a:t>« </a:t>
            </a:r>
            <a:r>
              <a:rPr lang="fr-FR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notion de journal divisionnaire sera abordée au travers de l’observation du mode de fonctionnement des progiciels comptables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»</a:t>
            </a:r>
            <a:endParaRPr lang="fr-FR" sz="1200" i="1" baseline="0" dirty="0" smtClean="0">
              <a:solidFill>
                <a:srgbClr val="000000"/>
              </a:solidFill>
              <a:latin typeface="Times New Roman"/>
            </a:endParaRPr>
          </a:p>
          <a:p>
            <a:pPr marR="0" algn="just" rtl="0">
              <a:buClr>
                <a:srgbClr val="000000"/>
              </a:buClr>
              <a:buFont typeface="Symbol"/>
              <a:buChar char="·"/>
            </a:pPr>
            <a:endParaRPr lang="fr-FR" sz="1200" i="1" baseline="0" dirty="0" smtClean="0">
              <a:solidFill>
                <a:srgbClr val="000000"/>
              </a:solidFill>
              <a:latin typeface="Times New Roman"/>
            </a:endParaRPr>
          </a:p>
          <a:p>
            <a:endParaRPr lang="fr-FR" baseline="0" dirty="0" smtClean="0"/>
          </a:p>
          <a:p>
            <a:pPr>
              <a:buFont typeface="Arial" pitchFamily="34" charset="0"/>
              <a:buChar char="•"/>
            </a:pPr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865163-C715-42E7-8F2D-50D4A2D776C0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Conformité aux repères :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Pour Q1, Q2,</a:t>
            </a:r>
            <a:r>
              <a:rPr lang="fr-FR" baseline="0" dirty="0" smtClean="0"/>
              <a:t> Q3 et Q4</a:t>
            </a:r>
            <a:r>
              <a:rPr lang="fr-FR" dirty="0" smtClean="0"/>
              <a:t>: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Page</a:t>
            </a:r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17 : « </a:t>
            </a:r>
            <a:r>
              <a:rPr lang="fr-FR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L'élève est placé en situation de réponse à un problème ou besoin de gestion. Cela peut se concrétiser par diverses démarches :</a:t>
            </a:r>
          </a:p>
          <a:p>
            <a:pPr lvl="0"/>
            <a:r>
              <a:rPr lang="fr-FR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chercher la solution en remontant les étapes du traitement dans la base d'informations comptables et les différents documents : par exemple, répondre au refus de paiement d'un client en remontant le flux d'informations jusqu'au document d'origine ;</a:t>
            </a:r>
          </a:p>
          <a:p>
            <a:pPr lvl="0"/>
            <a:r>
              <a:rPr lang="fr-FR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repérer ou retrouver les pièces justificatives : par exemple, justifier le solde d'un compte de tiers, retrouver les mouvements justifiant une quantité en stock ;</a:t>
            </a:r>
          </a:p>
          <a:p>
            <a:pPr lvl="0"/>
            <a:r>
              <a:rPr lang="fr-FR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ou inversement, constater les effets sur les documents de synthèse d'un évènement enregistré ;</a:t>
            </a:r>
          </a:p>
          <a:p>
            <a:pPr lvl="0">
              <a:buFontTx/>
              <a:buChar char="-"/>
            </a:pPr>
            <a:r>
              <a:rPr lang="fr-FR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réaliser des contrôles sur les comptes de tiers, en s'appuyant sur un lettrage.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0">
              <a:buFontTx/>
              <a:buChar char="-"/>
            </a:pPr>
            <a:endParaRPr lang="fr-F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Tx/>
              <a:buChar char="-"/>
            </a:pP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Page 18 : « </a:t>
            </a:r>
            <a:r>
              <a:rPr lang="fr-FR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 lettrage et le rapprochement bancaire sont des techniques permettant de repérer d’éventuelles anomalies. Il est important, une fois l’anomalie repérée, d’en tirer les conséquences : régularisation des enregistrements comptables, modification des procédures organisationnelles, changements des règles de gestion ».</a:t>
            </a:r>
          </a:p>
          <a:p>
            <a:pPr lvl="0">
              <a:buFontTx/>
              <a:buChar char="-"/>
            </a:pPr>
            <a:endParaRPr lang="fr-F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itchFamily="34" charset="0"/>
              <a:buNone/>
            </a:pPr>
            <a:r>
              <a:rPr lang="fr-FR" dirty="0" smtClean="0"/>
              <a:t>Pour Q4 :</a:t>
            </a:r>
          </a:p>
          <a:p>
            <a:pPr>
              <a:buFont typeface="Arial" pitchFamily="34" charset="0"/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865163-C715-42E7-8F2D-50D4A2D776C0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Repères : </a:t>
            </a:r>
          </a:p>
          <a:p>
            <a:r>
              <a:rPr lang="fr-FR" dirty="0" smtClean="0"/>
              <a:t>Page 18 : « </a:t>
            </a:r>
            <a:r>
              <a:rPr lang="fr-FR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 est important, une fois l’anomalie repérée, d’en tirer les conséquences : régularisation des enregistrements comptables, modification des procédures organisationnelles, changements des règles de gestion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»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865163-C715-42E7-8F2D-50D4A2D776C0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Repères : </a:t>
            </a:r>
          </a:p>
          <a:p>
            <a:r>
              <a:rPr lang="fr-F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 </a:t>
            </a:r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Conservation de l’information en fonction de son intérêt et des obligations légales</a:t>
            </a:r>
          </a:p>
          <a:p>
            <a:r>
              <a:rPr lang="fr-FR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L'entreprise a intérêt à conserver les informations comptables et financières :</a:t>
            </a:r>
          </a:p>
          <a:p>
            <a:pPr lvl="0"/>
            <a:r>
              <a:rPr lang="fr-FR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dans une perspective de réponse aux obligations légales de conservation des preuves de son activité ;</a:t>
            </a:r>
          </a:p>
          <a:p>
            <a:pPr lvl="0"/>
            <a:r>
              <a:rPr lang="fr-FR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dans une perspective de gestion, par exemple pour comparer l'évolution de ses ratios de performance dans le temps, ou pour régler d'éventuels litiges avec les tiers.</a:t>
            </a:r>
          </a:p>
          <a:p>
            <a:r>
              <a:rPr lang="fr-FR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règles en matière de preuve et de conservation des documents seront abordées. Il sera fait mention de l'évolution de la preuve par documents numériques.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»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865163-C715-42E7-8F2D-50D4A2D776C0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Repères :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Page 18 : « </a:t>
            </a:r>
            <a:r>
              <a:rPr lang="fr-FR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règles en matière de preuve et de conservation des documents seront abordées. Il sera fait mention de l'évolution de la preuve par documents numériques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 » </a:t>
            </a:r>
          </a:p>
          <a:p>
            <a:endParaRPr lang="fr-FR" dirty="0" smtClean="0"/>
          </a:p>
          <a:p>
            <a:r>
              <a:rPr lang="fr-FR" dirty="0" smtClean="0"/>
              <a:t>Ce point touche</a:t>
            </a:r>
            <a:r>
              <a:rPr lang="fr-FR" baseline="0" dirty="0" smtClean="0"/>
              <a:t> aussi (comme les précédents d’ailleurs) à la question 5 du thème 1.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865163-C715-42E7-8F2D-50D4A2D776C0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0A4E9-1A3B-489C-AC8F-2CE21AB893A7}" type="datetimeFigureOut">
              <a:rPr lang="fr-FR"/>
              <a:pPr>
                <a:defRPr/>
              </a:pPr>
              <a:t>02/04/2013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1FF43-9582-44B4-B0E1-67C64304837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9CF99-64DA-495A-8869-2386D3E68078}" type="datetimeFigureOut">
              <a:rPr lang="fr-FR"/>
              <a:pPr>
                <a:defRPr/>
              </a:pPr>
              <a:t>02/04/2013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5ECF4-676E-4C90-8834-9602AF0943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7AE53-8C98-48F6-98F1-CDCD39E9AD07}" type="datetimeFigureOut">
              <a:rPr lang="fr-FR"/>
              <a:pPr>
                <a:defRPr/>
              </a:pPr>
              <a:t>02/04/2013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19612-83BB-4CF3-B0B1-1D4305B356E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bg1">
                <a:lumMod val="85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500063" y="3714750"/>
            <a:ext cx="1295400" cy="1295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lipse 15"/>
          <p:cNvSpPr/>
          <p:nvPr/>
        </p:nvSpPr>
        <p:spPr bwMode="auto">
          <a:xfrm>
            <a:off x="571500" y="5429250"/>
            <a:ext cx="641350" cy="64135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2071678"/>
            <a:ext cx="6172200" cy="2537304"/>
          </a:xfrm>
        </p:spPr>
        <p:txBody>
          <a:bodyPr/>
          <a:lstStyle>
            <a:lvl1pPr algn="r">
              <a:defRPr sz="4000" b="1">
                <a:solidFill>
                  <a:srgbClr val="C00000"/>
                </a:solidFill>
                <a:latin typeface="Century Gothic" pitchFamily="34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US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503388"/>
            <a:ext cx="6172200" cy="926008"/>
          </a:xfrm>
        </p:spPr>
        <p:txBody>
          <a:bodyPr>
            <a:normAutofit/>
          </a:bodyPr>
          <a:lstStyle>
            <a:lvl1pPr marL="0" indent="0" algn="r">
              <a:buNone/>
              <a:defRPr sz="2000" b="0" i="1">
                <a:solidFill>
                  <a:schemeClr val="tx2"/>
                </a:solidFill>
                <a:latin typeface="+mn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dirty="0" smtClean="0"/>
              <a:t>Cliquez pour modifier le style des sous-titres du masque</a:t>
            </a:r>
            <a:endParaRPr lang="en-US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0"/>
          </p:nvPr>
        </p:nvSpPr>
        <p:spPr bwMode="auto">
          <a:xfrm rot="16200000">
            <a:off x="7077076" y="4181475"/>
            <a:ext cx="3657600" cy="384175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lipse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lipse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lipse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lipse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lipse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0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88080-B538-4368-B9EA-CE9DED706CE3}" type="datetime1">
              <a:rPr lang="fr-FR"/>
              <a:pPr>
                <a:defRPr/>
              </a:pPr>
              <a:t>02/04/2013</a:t>
            </a:fld>
            <a:endParaRPr lang="fr-FR"/>
          </a:p>
        </p:txBody>
      </p:sp>
      <p:sp>
        <p:nvSpPr>
          <p:cNvPr id="21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2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275A8-990F-4653-B6FE-D69B29ABF4F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necteur droit 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4" name="Connecteur droit 3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6" name="Rectangle 5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en-US" dirty="0"/>
          </a:p>
        </p:txBody>
      </p:sp>
      <p:sp>
        <p:nvSpPr>
          <p:cNvPr id="9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F5F9E-A677-426D-BAA5-36955252C3AE}" type="datetime1">
              <a:rPr lang="fr-FR"/>
              <a:pPr>
                <a:defRPr/>
              </a:pPr>
              <a:t>02/04/2013</a:t>
            </a:fld>
            <a:endParaRPr lang="fr-FR"/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16C08-B5D8-4C31-9422-2EE9F6C5F82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1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Connecteur droit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Connecteur droit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2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D5E31-4962-4701-BCE6-26973CE59936}" type="datetime1">
              <a:rPr lang="fr-FR"/>
              <a:pPr>
                <a:defRPr/>
              </a:pPr>
              <a:t>02/04/2013</a:t>
            </a:fld>
            <a:endParaRPr lang="fr-FR"/>
          </a:p>
        </p:txBody>
      </p:sp>
      <p:sp>
        <p:nvSpPr>
          <p:cNvPr id="13" name="Espace réservé du numéro de diapositive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5ECF4-4653-4E92-B31B-999CB17B960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4" name="Espace réservé du pied de page 2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Connecteur droit 12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2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B3680-2E47-4B0E-ACF6-918DC702137B}" type="datetime1">
              <a:rPr lang="fr-FR"/>
              <a:pPr>
                <a:defRPr/>
              </a:pPr>
              <a:t>02/04/2013</a:t>
            </a:fld>
            <a:endParaRPr lang="fr-FR"/>
          </a:p>
        </p:txBody>
      </p:sp>
      <p:sp>
        <p:nvSpPr>
          <p:cNvPr id="13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18D3B-3DB5-4CBE-9088-F42B46854F5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4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C0B48-7468-4D2B-8FBF-28171FF02611}" type="datetimeFigureOut">
              <a:rPr lang="fr-FR"/>
              <a:pPr>
                <a:defRPr/>
              </a:pPr>
              <a:t>02/04/2013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E54FD-2DE9-47BB-9B79-DA983AE0EE5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267B4-823A-4BA1-86ED-6CCB5DBFF46C}" type="datetimeFigureOut">
              <a:rPr lang="fr-FR"/>
              <a:pPr>
                <a:defRPr/>
              </a:pPr>
              <a:t>02/04/2013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FD94B-C243-44B9-A040-28B02C85881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6BA14-436A-44B0-A328-DEAC8BF8A2E6}" type="datetimeFigureOut">
              <a:rPr lang="fr-FR"/>
              <a:pPr>
                <a:defRPr/>
              </a:pPr>
              <a:t>02/04/2013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0551F-CB78-431E-AB73-4F66947CE35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100C7-4664-49C8-A209-012ED8673B7E}" type="datetimeFigureOut">
              <a:rPr lang="fr-FR"/>
              <a:pPr>
                <a:defRPr/>
              </a:pPr>
              <a:t>02/04/2013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CA056-34A8-4D9B-B177-2788672B2DD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1B137-F9E2-494B-9E01-E7D21BFB0080}" type="datetimeFigureOut">
              <a:rPr lang="fr-FR"/>
              <a:pPr>
                <a:defRPr/>
              </a:pPr>
              <a:t>02/04/2013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F6D60-9CA0-460A-8C53-2EDA395247E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19E24-1327-4F2A-9E94-497E08019D5C}" type="datetimeFigureOut">
              <a:rPr lang="fr-FR"/>
              <a:pPr>
                <a:defRPr/>
              </a:pPr>
              <a:t>02/04/2013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230F9-579B-4DA8-82CC-088426707AF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DFEBB-C655-4358-A666-BF9E19256DA7}" type="datetimeFigureOut">
              <a:rPr lang="fr-FR"/>
              <a:pPr>
                <a:defRPr/>
              </a:pPr>
              <a:t>02/04/2013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EBA36-FE17-4053-A9C0-E6C163449B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3B8DB-3B46-45CF-800D-6E0D7743E26F}" type="datetimeFigureOut">
              <a:rPr lang="fr-FR"/>
              <a:pPr>
                <a:defRPr/>
              </a:pPr>
              <a:t>02/04/2013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0DDD7-ECAD-49CD-A645-E25920ABB6D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59229B5-9751-4883-AFBE-68FE6BB1AD69}" type="datetimeFigureOut">
              <a:rPr lang="fr-FR"/>
              <a:pPr>
                <a:defRPr/>
              </a:pPr>
              <a:t>02/04/2013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D7FA29-E884-4AE0-90B9-00DF80CB987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fr-FR" dirty="0" smtClean="0"/>
              <a:t>Cliquez pour modifier le style du titre</a:t>
            </a:r>
            <a:endParaRPr lang="en-US" dirty="0"/>
          </a:p>
        </p:txBody>
      </p:sp>
      <p:sp>
        <p:nvSpPr>
          <p:cNvPr id="2051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24" name="Espace réservé de la date 16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rtlCol="0" anchor="ctr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D6DEA5E-F0EB-47B1-B520-0F318EB6E0DC}" type="datetime1">
              <a:rPr lang="fr-FR"/>
              <a:pPr>
                <a:defRPr/>
              </a:pPr>
              <a:t>02/04/2013</a:t>
            </a:fld>
            <a:endParaRPr lang="fr-FR"/>
          </a:p>
        </p:txBody>
      </p:sp>
      <p:sp>
        <p:nvSpPr>
          <p:cNvPr id="25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129588" y="5715000"/>
            <a:ext cx="609600" cy="520700"/>
          </a:xfrm>
          <a:prstGeom prst="rect">
            <a:avLst/>
          </a:prstGeom>
        </p:spPr>
        <p:txBody>
          <a:bodyPr vert="horz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1EFCEC-CD3E-4AE8-A75C-4DB8CA5D868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6" name="Espace réservé du pied de page 20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rtlCol="0" anchor="ctr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Franklin Gothic Medium Con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Franklin Gothic Medium Con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Franklin Gothic Medium Con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Franklin Gothic Medium Cond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Franklin Gothic Medium Cond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Franklin Gothic Medium Cond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Franklin Gothic Medium Cond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Franklin Gothic Medium Cond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rgbClr val="C00000"/>
        </a:buClr>
        <a:buSzPct val="70000"/>
        <a:buFont typeface="Wingdings" pitchFamily="2" charset="2"/>
        <a:buChar char=""/>
        <a:defRPr sz="2400" kern="1200">
          <a:solidFill>
            <a:srgbClr val="17375E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SzPct val="80000"/>
        <a:buFont typeface="Wingdings 2" pitchFamily="18" charset="2"/>
        <a:buChar char=""/>
        <a:defRPr sz="2100" kern="1200">
          <a:solidFill>
            <a:srgbClr val="17375E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SzPct val="60000"/>
        <a:buFont typeface="Wingdings" pitchFamily="2" charset="2"/>
        <a:buChar char=""/>
        <a:defRPr kern="1200">
          <a:solidFill>
            <a:srgbClr val="17375E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953735"/>
        </a:buClr>
        <a:buSzPct val="60000"/>
        <a:buFont typeface="Wingdings" pitchFamily="2" charset="2"/>
        <a:buChar char=""/>
        <a:defRPr kern="1200">
          <a:solidFill>
            <a:srgbClr val="17375E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DCB3B2"/>
        </a:buClr>
        <a:buSzPct val="68000"/>
        <a:buFont typeface="Wingdings 2" pitchFamily="18" charset="2"/>
        <a:buChar char=""/>
        <a:defRPr sz="1600" kern="1200">
          <a:solidFill>
            <a:srgbClr val="17375E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Ecotreee/ContexteEcotree.doc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slide" Target="slide2.xml"/><Relationship Id="rId5" Type="http://schemas.openxmlformats.org/officeDocument/2006/relationships/slide" Target="slide5.xml"/><Relationship Id="rId4" Type="http://schemas.openxmlformats.org/officeDocument/2006/relationships/slide" Target="slide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hyperlink" Target="Ecotreee/EcotreeGF-S2.doc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C:\Users\jagaubert\Documents\Acad Grenoble\Courrier\Charte et logo 2012\logo_Grenoble_2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3988" y="5300663"/>
            <a:ext cx="1055687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1769760" y="273629"/>
            <a:ext cx="6916320" cy="607744"/>
          </a:xfrm>
          <a:prstGeom prst="rect">
            <a:avLst/>
          </a:prstGeom>
        </p:spPr>
        <p:txBody>
          <a:bodyPr vert="horz" tIns="35203" anchor="b">
            <a:normAutofit fontScale="77500" lnSpcReduction="20000"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Scénarios pédagogiques ECOTREEE</a:t>
            </a: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 rot="5400000">
            <a:off x="3855478" y="-2521617"/>
            <a:ext cx="882659" cy="8196179"/>
          </a:xfrm>
          <a:prstGeom prst="can">
            <a:avLst>
              <a:gd name="adj" fmla="val 63838"/>
            </a:avLst>
          </a:prstGeom>
          <a:gradFill flip="none" rotWithShape="1">
            <a:gsLst>
              <a:gs pos="56000">
                <a:schemeClr val="tx2">
                  <a:lumMod val="50000"/>
                  <a:lumOff val="50000"/>
                </a:schemeClr>
              </a:gs>
              <a:gs pos="97000">
                <a:schemeClr val="accent2">
                  <a:lumMod val="20000"/>
                  <a:lumOff val="80000"/>
                </a:schemeClr>
              </a:gs>
            </a:gsLst>
            <a:lin ang="10800000" scaled="1"/>
            <a:tileRect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vert270" lIns="0" tIns="9797" rIns="16328" bIns="9797" anchor="ctr"/>
          <a:lstStyle/>
          <a:p>
            <a:pPr algn="ctr" defTabSz="829452">
              <a:spcAft>
                <a:spcPts val="907"/>
              </a:spcAft>
              <a:defRPr/>
            </a:pPr>
            <a:r>
              <a:rPr lang="fr-FR" sz="3300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Un </a:t>
            </a:r>
            <a:r>
              <a:rPr lang="fr-FR" sz="3300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  <a:hlinkClick r:id="rId3" action="ppaction://hlinkfile"/>
              </a:rPr>
              <a:t>contexte </a:t>
            </a:r>
            <a:r>
              <a:rPr lang="fr-FR" sz="3300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unique  - 3 séquences</a:t>
            </a:r>
            <a:endParaRPr lang="fr-FR" sz="2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e 33"/>
          <p:cNvGrpSpPr>
            <a:grpSpLocks/>
          </p:cNvGrpSpPr>
          <p:nvPr/>
        </p:nvGrpSpPr>
        <p:grpSpPr bwMode="auto">
          <a:xfrm>
            <a:off x="30240" y="2019092"/>
            <a:ext cx="8310240" cy="3901370"/>
            <a:chOff x="1703150" y="2284907"/>
            <a:chExt cx="9161195" cy="4299100"/>
          </a:xfrm>
        </p:grpSpPr>
        <p:sp>
          <p:nvSpPr>
            <p:cNvPr id="6" name="AutoShape 3"/>
            <p:cNvSpPr>
              <a:spLocks noChangeArrowheads="1"/>
            </p:cNvSpPr>
            <p:nvPr/>
          </p:nvSpPr>
          <p:spPr bwMode="auto">
            <a:xfrm rot="5400000">
              <a:off x="5909994" y="2340376"/>
              <a:ext cx="598288" cy="487349"/>
            </a:xfrm>
            <a:prstGeom prst="rightArrow">
              <a:avLst>
                <a:gd name="adj1" fmla="val 50000"/>
                <a:gd name="adj2" fmla="val 70752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  <p:sp>
          <p:nvSpPr>
            <p:cNvPr id="7" name="AutoShape 10"/>
            <p:cNvSpPr>
              <a:spLocks noChangeArrowheads="1"/>
            </p:cNvSpPr>
            <p:nvPr/>
          </p:nvSpPr>
          <p:spPr bwMode="auto">
            <a:xfrm>
              <a:off x="4738362" y="2895891"/>
              <a:ext cx="2939964" cy="1296553"/>
            </a:xfrm>
            <a:prstGeom prst="hexagon">
              <a:avLst>
                <a:gd name="adj" fmla="val 29849"/>
                <a:gd name="vf" fmla="val 115470"/>
              </a:avLst>
            </a:prstGeom>
            <a:solidFill>
              <a:schemeClr val="accent3">
                <a:lumMod val="9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829452">
                <a:spcAft>
                  <a:spcPts val="907"/>
                </a:spcAft>
                <a:defRPr/>
              </a:pPr>
              <a:r>
                <a:rPr lang="fr-FR" sz="1300" b="1" dirty="0">
                  <a:latin typeface="Arial" pitchFamily="34" charset="0"/>
                  <a:cs typeface="Arial" pitchFamily="34" charset="0"/>
                </a:rPr>
                <a:t>Question 4 : </a:t>
              </a:r>
              <a:br>
                <a:rPr lang="fr-FR" sz="1300" b="1" dirty="0">
                  <a:latin typeface="Arial" pitchFamily="34" charset="0"/>
                  <a:cs typeface="Arial" pitchFamily="34" charset="0"/>
                </a:rPr>
              </a:br>
              <a:r>
                <a:rPr lang="fr-FR" sz="1300" b="1" dirty="0"/>
                <a:t>Comment organiser le traitement pour répondre aux besoins de l’entreprise ? </a:t>
              </a:r>
              <a:endParaRPr lang="fr-FR" sz="29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AutoShape 15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7983117" y="4300358"/>
              <a:ext cx="2881228" cy="2017038"/>
            </a:xfrm>
            <a:prstGeom prst="cube">
              <a:avLst>
                <a:gd name="adj" fmla="val 25000"/>
              </a:avLst>
            </a:prstGeom>
            <a:solidFill>
              <a:schemeClr val="accent3">
                <a:lumMod val="9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000" tIns="10800" rIns="18000" bIns="10800" anchorCtr="1"/>
            <a:lstStyle/>
            <a:p>
              <a:pPr marL="76322" algn="ctr" defTabSz="829452">
                <a:spcAft>
                  <a:spcPts val="272"/>
                </a:spcAft>
                <a:defRPr/>
              </a:pPr>
              <a:r>
                <a:rPr lang="fr-FR" sz="1500" b="1" dirty="0">
                  <a:solidFill>
                    <a:srgbClr val="FF0000"/>
                  </a:solidFill>
                  <a:cs typeface="Arial" charset="0"/>
                </a:rPr>
                <a:t>Séquence 3 : </a:t>
              </a:r>
            </a:p>
            <a:p>
              <a:pPr marL="76322" defTabSz="829452">
                <a:spcAft>
                  <a:spcPts val="272"/>
                </a:spcAft>
                <a:buFont typeface="Arial" charset="0"/>
                <a:buChar char="•"/>
                <a:defRPr/>
              </a:pPr>
              <a:r>
                <a:rPr lang="fr-FR" sz="1300" b="1" dirty="0"/>
                <a:t>La conservation de l'information comptable</a:t>
              </a:r>
            </a:p>
            <a:p>
              <a:pPr marL="76322" defTabSz="829452">
                <a:spcAft>
                  <a:spcPts val="272"/>
                </a:spcAft>
                <a:buFontTx/>
                <a:buChar char="-"/>
                <a:defRPr/>
              </a:pPr>
              <a:r>
                <a:rPr lang="fr-FR" sz="1300" b="1" dirty="0"/>
                <a:t> pour la gestion</a:t>
              </a:r>
            </a:p>
            <a:p>
              <a:pPr marL="76322" defTabSz="829452">
                <a:spcAft>
                  <a:spcPts val="272"/>
                </a:spcAft>
                <a:buFontTx/>
                <a:buChar char="-"/>
                <a:defRPr/>
              </a:pPr>
              <a:r>
                <a:rPr lang="fr-FR" sz="1300" b="1" dirty="0"/>
                <a:t> pour les obligations légales </a:t>
              </a:r>
              <a:endParaRPr lang="fr-FR" sz="1300" b="1" dirty="0">
                <a:cs typeface="Arial" charset="0"/>
              </a:endParaRPr>
            </a:p>
            <a:p>
              <a:pPr marL="76322" algn="ctr" defTabSz="829452">
                <a:spcAft>
                  <a:spcPts val="272"/>
                </a:spcAft>
                <a:defRPr/>
              </a:pPr>
              <a:endParaRPr lang="fr-FR" sz="1500" b="1" dirty="0">
                <a:cs typeface="Arial" charset="0"/>
              </a:endParaRPr>
            </a:p>
          </p:txBody>
        </p:sp>
        <p:sp>
          <p:nvSpPr>
            <p:cNvPr id="9" name="AutoShape 17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689150" y="4568556"/>
              <a:ext cx="3033625" cy="2015451"/>
            </a:xfrm>
            <a:prstGeom prst="cube">
              <a:avLst>
                <a:gd name="adj" fmla="val 25000"/>
              </a:avLst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000" tIns="10800" rIns="18000" bIns="10800" anchorCtr="1"/>
            <a:lstStyle/>
            <a:p>
              <a:pPr algn="ctr" defTabSz="829452">
                <a:spcAft>
                  <a:spcPts val="0"/>
                </a:spcAft>
                <a:defRPr/>
              </a:pPr>
              <a:r>
                <a:rPr lang="fr-FR" sz="15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Séquence 2 :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fr-FR" sz="1400" b="1" dirty="0">
                  <a:latin typeface="Arial" pitchFamily="34" charset="0"/>
                  <a:cs typeface="Arial" pitchFamily="34" charset="0"/>
                </a:rPr>
                <a:t>Traduire les activités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fr-FR" sz="1400" b="1" dirty="0">
                  <a:latin typeface="Arial" pitchFamily="34" charset="0"/>
                  <a:cs typeface="Arial" pitchFamily="34" charset="0"/>
                </a:rPr>
                <a:t> pièces justificatives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fr-FR" sz="1400" b="1" dirty="0">
                  <a:latin typeface="Arial" pitchFamily="34" charset="0"/>
                  <a:cs typeface="Arial" pitchFamily="34" charset="0"/>
                </a:rPr>
                <a:t>Exploiter l’information</a:t>
              </a:r>
            </a:p>
            <a:p>
              <a:pPr>
                <a:defRPr/>
              </a:pPr>
              <a:endParaRPr lang="fr-FR" sz="1300" b="1" dirty="0"/>
            </a:p>
          </p:txBody>
        </p:sp>
        <p:sp>
          <p:nvSpPr>
            <p:cNvPr id="10" name="AutoShape 12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703150" y="4301945"/>
              <a:ext cx="2738357" cy="2015451"/>
            </a:xfrm>
            <a:prstGeom prst="cube">
              <a:avLst>
                <a:gd name="adj" fmla="val 25000"/>
              </a:avLst>
            </a:prstGeom>
            <a:solidFill>
              <a:srgbClr val="CCC0D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000" tIns="10800" rIns="18000" bIns="10800" anchorCtr="1"/>
            <a:lstStyle/>
            <a:p>
              <a:pPr defTabSz="829452">
                <a:spcBef>
                  <a:spcPts val="0"/>
                </a:spcBef>
                <a:spcAft>
                  <a:spcPts val="544"/>
                </a:spcAft>
                <a:defRPr/>
              </a:pPr>
              <a:r>
                <a:rPr lang="fr-FR" sz="15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Séquence 1:</a:t>
              </a:r>
            </a:p>
            <a:p>
              <a:pPr marL="76322" indent="-76322" defTabSz="829452">
                <a:spcBef>
                  <a:spcPts val="0"/>
                </a:spcBef>
                <a:spcAft>
                  <a:spcPts val="272"/>
                </a:spcAft>
                <a:buFont typeface="Arial" pitchFamily="34" charset="0"/>
                <a:buChar char="•"/>
                <a:defRPr/>
              </a:pPr>
              <a:r>
                <a:rPr lang="fr-FR" sz="1400" b="1" dirty="0">
                  <a:latin typeface="Arial" pitchFamily="34" charset="0"/>
                  <a:cs typeface="Arial" pitchFamily="34" charset="0"/>
                </a:rPr>
                <a:t>Plan de comptes, journaux, etc.</a:t>
              </a:r>
            </a:p>
            <a:p>
              <a:pPr marL="76322" indent="-76322" defTabSz="829452">
                <a:spcBef>
                  <a:spcPts val="0"/>
                </a:spcBef>
                <a:spcAft>
                  <a:spcPts val="272"/>
                </a:spcAft>
                <a:buFont typeface="Arial" pitchFamily="34" charset="0"/>
                <a:buChar char="•"/>
                <a:defRPr/>
              </a:pPr>
              <a:r>
                <a:rPr lang="fr-FR" sz="1400" b="1" dirty="0">
                  <a:latin typeface="Arial" pitchFamily="34" charset="0"/>
                  <a:cs typeface="Arial" pitchFamily="34" charset="0"/>
                </a:rPr>
                <a:t>Adaptation // contexte</a:t>
              </a:r>
            </a:p>
          </p:txBody>
        </p:sp>
        <p:sp>
          <p:nvSpPr>
            <p:cNvPr id="11" name="Triangle isocèle 51"/>
            <p:cNvSpPr>
              <a:spLocks noChangeArrowheads="1"/>
            </p:cNvSpPr>
            <p:nvPr/>
          </p:nvSpPr>
          <p:spPr bwMode="auto">
            <a:xfrm>
              <a:off x="4514185" y="3791207"/>
              <a:ext cx="342000" cy="306000"/>
            </a:xfrm>
            <a:prstGeom prst="triangle">
              <a:avLst>
                <a:gd name="adj" fmla="val 50000"/>
              </a:avLst>
            </a:prstGeom>
            <a:solidFill>
              <a:srgbClr val="CCC0D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hangingPunct="0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fr-FR"/>
            </a:p>
          </p:txBody>
        </p:sp>
        <p:sp>
          <p:nvSpPr>
            <p:cNvPr id="12" name="Triangle isocèle 52"/>
            <p:cNvSpPr>
              <a:spLocks noChangeArrowheads="1"/>
            </p:cNvSpPr>
            <p:nvPr/>
          </p:nvSpPr>
          <p:spPr bwMode="auto">
            <a:xfrm>
              <a:off x="7503931" y="3758449"/>
              <a:ext cx="342000" cy="30600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hangingPunct="0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fr-FR"/>
            </a:p>
          </p:txBody>
        </p:sp>
        <p:sp>
          <p:nvSpPr>
            <p:cNvPr id="13" name="Triangle isocèle 12"/>
            <p:cNvSpPr/>
            <p:nvPr/>
          </p:nvSpPr>
          <p:spPr bwMode="auto">
            <a:xfrm flipV="1">
              <a:off x="6036899" y="4243227"/>
              <a:ext cx="342890" cy="306286"/>
            </a:xfrm>
            <a:prstGeom prst="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hangingPunct="0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endParaRPr lang="fr-FR" dirty="0"/>
            </a:p>
          </p:txBody>
        </p:sp>
      </p:grpSp>
      <p:sp>
        <p:nvSpPr>
          <p:cNvPr id="14" name="Ellipse 13"/>
          <p:cNvSpPr>
            <a:spLocks noChangeArrowheads="1"/>
          </p:cNvSpPr>
          <p:nvPr/>
        </p:nvSpPr>
        <p:spPr bwMode="auto">
          <a:xfrm>
            <a:off x="6174720" y="2265358"/>
            <a:ext cx="2370240" cy="114492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82945" tIns="41473" rIns="82945" bIns="41473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b="1" i="1" dirty="0" smtClean="0"/>
              <a:t>Utilisation du </a:t>
            </a:r>
            <a:r>
              <a:rPr lang="fr-FR" b="1" i="1" dirty="0" err="1" smtClean="0"/>
              <a:t>PGI</a:t>
            </a:r>
            <a:r>
              <a:rPr lang="fr-FR" b="1" i="1" dirty="0"/>
              <a:t>, mais pas obligatoire…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 bwMode="auto">
          <a:xfrm>
            <a:off x="276225" y="1052736"/>
            <a:ext cx="8867775" cy="5445125"/>
          </a:xfrm>
          <a:prstGeom prst="foldedCorner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fr-FR" sz="28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Conserver pour gérer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fr-FR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Contexte 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fr-FR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 dirigeant de la SAS ECOTREEE souhaite pouvoir étudier et analyser de façon régulière l'évolution des certains indicateurs de performance.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fr-FR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Vous allez participer à l'élaboration de ces indicateurs.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fr-FR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 souhaite par exemple disposer d'une information synthétique sur les achats et les ventes –évolution de 2012 à 2013-, regroupés par domaine d'activité.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fr-FR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Travail  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fr-FR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extraction de la base comptable des informations nécessaire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C00000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fr-FR" sz="2400" b="1" i="1" u="sng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lèche courbée vers la droite 2">
            <a:hlinkClick r:id="rId2" action="ppaction://hlinksldjump"/>
          </p:cNvPr>
          <p:cNvSpPr/>
          <p:nvPr/>
        </p:nvSpPr>
        <p:spPr>
          <a:xfrm rot="11279244">
            <a:off x="8420917" y="292735"/>
            <a:ext cx="496896" cy="502369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23529" y="0"/>
            <a:ext cx="8820472" cy="71179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small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Ecotreee</a:t>
            </a:r>
            <a:r>
              <a:rPr kumimoji="0" lang="fr-FR" sz="4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– séquence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1115616" y="-550138"/>
            <a:ext cx="7434808" cy="1100276"/>
          </a:xfrm>
          <a:prstGeom prst="rect">
            <a:avLst/>
          </a:prstGeom>
        </p:spPr>
        <p:txBody>
          <a:bodyPr vert="horz" anchor="b">
            <a:normAutofit fontScale="92500"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Scénarios pédagogiques </a:t>
            </a:r>
            <a:r>
              <a:rPr kumimoji="0" lang="fr-FR" sz="4000" b="1" i="0" u="none" strike="noStrike" kern="1200" cap="small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Ecotreee</a:t>
            </a:r>
            <a:endParaRPr kumimoji="0" lang="fr-FR" sz="4000" b="1" i="0" u="none" strike="noStrike" kern="1200" cap="small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graphicFrame>
        <p:nvGraphicFramePr>
          <p:cNvPr id="4" name="Diagramme 3"/>
          <p:cNvGraphicFramePr/>
          <p:nvPr/>
        </p:nvGraphicFramePr>
        <p:xfrm>
          <a:off x="0" y="548680"/>
          <a:ext cx="9144000" cy="6309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 bwMode="auto">
          <a:xfrm>
            <a:off x="276225" y="1268760"/>
            <a:ext cx="8867775" cy="4675188"/>
          </a:xfrm>
          <a:prstGeom prst="foldedCorner">
            <a:avLst>
              <a:gd name="adj" fmla="val 14018"/>
            </a:avLst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70000"/>
              <a:buFont typeface="Times New Roman" pitchFamily="18" charset="0"/>
              <a:buAutoNum type="arabicPeriod"/>
              <a:tabLst/>
              <a:defRPr/>
            </a:pPr>
            <a:r>
              <a:rPr kumimoji="0" lang="fr-FR" sz="2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 obligations légales de conservation</a:t>
            </a:r>
          </a:p>
          <a:p>
            <a:pPr marL="358775" marR="0" lvl="0" indent="4763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C00000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fr-FR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Rappel articles du PCG : les articles 410.04 et 420.5 visent expressément les comptabilités informatisées et les règles de conservation.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C00000"/>
              </a:buClr>
              <a:buSzPct val="70000"/>
              <a:buFont typeface="Times New Roman" pitchFamily="18" charset="0"/>
              <a:buAutoNum type="arabicPeriod"/>
              <a:tabLst/>
              <a:defRPr/>
            </a:pPr>
            <a:r>
              <a:rPr kumimoji="0" lang="fr-FR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Qu'est ce qu'une pièce justificative ?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C00000"/>
              </a:buClr>
              <a:buSzPct val="70000"/>
              <a:buFont typeface="Times New Roman" pitchFamily="18" charset="0"/>
              <a:buAutoNum type="arabicPeriod"/>
              <a:tabLst/>
              <a:defRPr/>
            </a:pPr>
            <a:r>
              <a:rPr kumimoji="0" lang="fr-FR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Faire une recherche documentaire sur le thème suivant : "les obligations de conservation des informations comptables et des pièces justificatives (causes, modalités)"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C00000"/>
              </a:buClr>
              <a:buSzPct val="70000"/>
              <a:buFont typeface="Times New Roman" pitchFamily="18" charset="0"/>
              <a:buAutoNum type="arabicPeriod"/>
              <a:tabLst/>
              <a:defRPr/>
            </a:pPr>
            <a:r>
              <a:rPr kumimoji="0" lang="fr-FR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Relever les spécificités dans ce domaine, des comptabilités informatisées.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C00000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fr-FR" sz="2400" b="1" i="1" u="sng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lèche courbée vers la droite 2">
            <a:hlinkClick r:id="rId3" action="ppaction://hlinksldjump"/>
          </p:cNvPr>
          <p:cNvSpPr/>
          <p:nvPr/>
        </p:nvSpPr>
        <p:spPr>
          <a:xfrm rot="11279244">
            <a:off x="8351459" y="513761"/>
            <a:ext cx="568204" cy="492364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323529" y="0"/>
            <a:ext cx="8820472" cy="71179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small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Ecotreee</a:t>
            </a:r>
            <a:r>
              <a:rPr kumimoji="0" lang="fr-FR" sz="4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– séquence 3</a:t>
            </a:r>
          </a:p>
        </p:txBody>
      </p:sp>
      <p:sp>
        <p:nvSpPr>
          <p:cNvPr id="5" name="Arrondir un rectangle avec un coin diagonal 4"/>
          <p:cNvSpPr/>
          <p:nvPr/>
        </p:nvSpPr>
        <p:spPr>
          <a:xfrm>
            <a:off x="0" y="0"/>
            <a:ext cx="7884368" cy="230425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u="sng" dirty="0" smtClean="0">
                <a:solidFill>
                  <a:schemeClr val="bg1"/>
                </a:solidFill>
              </a:rPr>
              <a:t>Conformité aux repères</a:t>
            </a:r>
          </a:p>
          <a:p>
            <a:pPr>
              <a:buFontTx/>
              <a:buChar char="-"/>
            </a:pPr>
            <a:r>
              <a:rPr lang="fr-FR" sz="2000" i="1" dirty="0" smtClean="0">
                <a:solidFill>
                  <a:schemeClr val="bg1"/>
                </a:solidFill>
              </a:rPr>
              <a:t>Page 18 : Les règles en matière de preuve et de conservation des documents seront abordées. Il sera fait mention de l'évolution de la preuve par documents numériques</a:t>
            </a:r>
            <a:r>
              <a:rPr lang="fr-FR" sz="2000" dirty="0" smtClean="0">
                <a:solidFill>
                  <a:schemeClr val="bg1"/>
                </a:solidFill>
              </a:rPr>
              <a:t>. </a:t>
            </a:r>
            <a:r>
              <a:rPr lang="fr-FR" sz="2000" i="1" dirty="0" smtClean="0">
                <a:solidFill>
                  <a:schemeClr val="bg1"/>
                </a:solidFill>
              </a:rPr>
              <a:t> »</a:t>
            </a:r>
          </a:p>
          <a:p>
            <a:pPr>
              <a:buFontTx/>
              <a:buChar char="-"/>
            </a:pPr>
            <a:endParaRPr lang="fr-FR" sz="2000" i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fr-FR" sz="2000" dirty="0" smtClean="0"/>
              <a:t>Ce point touche (comme les précédents d’ailleurs) à la question 5 du thème.</a:t>
            </a:r>
            <a:endParaRPr lang="fr-FR" sz="2000" i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fr-FR" sz="20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1115616" y="-550138"/>
            <a:ext cx="7434808" cy="1100276"/>
          </a:xfrm>
          <a:prstGeom prst="rect">
            <a:avLst/>
          </a:prstGeom>
        </p:spPr>
        <p:txBody>
          <a:bodyPr vert="horz" anchor="b">
            <a:normAutofit fontScale="92500"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Scénarios pédagogiques </a:t>
            </a:r>
            <a:r>
              <a:rPr kumimoji="0" lang="fr-FR" sz="4000" b="1" i="0" u="none" strike="noStrike" kern="1200" cap="small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Ecotreee</a:t>
            </a:r>
            <a:endParaRPr kumimoji="0" lang="fr-FR" sz="4000" b="1" i="0" u="none" strike="noStrike" kern="1200" cap="small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graphicFrame>
        <p:nvGraphicFramePr>
          <p:cNvPr id="4" name="Diagramme 3"/>
          <p:cNvGraphicFramePr/>
          <p:nvPr/>
        </p:nvGraphicFramePr>
        <p:xfrm>
          <a:off x="0" y="548680"/>
          <a:ext cx="9144000" cy="6309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1043608" y="260648"/>
            <a:ext cx="7434808" cy="1100276"/>
          </a:xfrm>
          <a:prstGeom prst="rect">
            <a:avLst/>
          </a:prstGeom>
        </p:spPr>
        <p:txBody>
          <a:bodyPr vert="horz" anchor="b">
            <a:normAutofit fontScale="92500"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Scénarios pédagogiques </a:t>
            </a:r>
            <a:r>
              <a:rPr kumimoji="0" lang="fr-FR" sz="4000" b="1" i="0" u="none" strike="noStrike" kern="1200" cap="small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Ecotreee</a:t>
            </a:r>
            <a:endParaRPr kumimoji="0" lang="fr-FR" sz="4000" b="1" i="0" u="none" strike="noStrike" kern="1200" cap="small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520975" y="1651835"/>
            <a:ext cx="8242560" cy="485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544"/>
              </a:spcBef>
              <a:spcAft>
                <a:spcPts val="544"/>
              </a:spcAft>
              <a:buClr>
                <a:srgbClr val="C00000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fr-FR" sz="2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Séquence 1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544"/>
              </a:spcBef>
              <a:spcAft>
                <a:spcPts val="544"/>
              </a:spcAft>
              <a:buClr>
                <a:srgbClr val="C00000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fr-FR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	Analyse d’un plan de comptes</a:t>
            </a:r>
          </a:p>
          <a:p>
            <a:pPr marL="325445" marR="0" lvl="0" indent="-325445" defTabSz="914400" rtl="0" eaLnBrk="1" fontAlgn="base" latinLnBrk="0" hangingPunct="1">
              <a:lnSpc>
                <a:spcPct val="100000"/>
              </a:lnSpc>
              <a:spcBef>
                <a:spcPts val="544"/>
              </a:spcBef>
              <a:spcAft>
                <a:spcPts val="544"/>
              </a:spcAft>
              <a:buClr>
                <a:srgbClr val="C00000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fr-FR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		Adaptation de l’organisation comptable à l’activité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544"/>
              </a:spcBef>
              <a:spcAft>
                <a:spcPts val="544"/>
              </a:spcAft>
              <a:buClr>
                <a:srgbClr val="C00000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fr-FR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	 Adaptation de l’organisation comptable aux besoins de gestion</a:t>
            </a:r>
          </a:p>
          <a:p>
            <a:pPr marL="457200" marR="0" lvl="1" indent="0" defTabSz="914400" rtl="0" eaLnBrk="1" fontAlgn="base" latinLnBrk="0" hangingPunct="1">
              <a:lnSpc>
                <a:spcPct val="100000"/>
              </a:lnSpc>
              <a:spcBef>
                <a:spcPts val="544"/>
              </a:spcBef>
              <a:spcAft>
                <a:spcPts val="544"/>
              </a:spcAft>
              <a:buClr>
                <a:srgbClr val="C00000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Chaque adaptation est placée dans un mini contexte </a:t>
            </a:r>
            <a:r>
              <a:rPr kumimoji="0" lang="fr-FR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 action="ppaction://hlinksldjump"/>
              </a:rPr>
              <a:t>exemple</a:t>
            </a:r>
            <a:endParaRPr kumimoji="0" lang="fr-FR" sz="2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544"/>
              </a:spcBef>
              <a:spcAft>
                <a:spcPts val="544"/>
              </a:spcAft>
              <a:buClr>
                <a:srgbClr val="C00000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fr-FR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	Synthèse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544"/>
              </a:spcBef>
              <a:spcAft>
                <a:spcPts val="544"/>
              </a:spcAft>
              <a:buClr>
                <a:srgbClr val="C00000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fr-FR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	Quizz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544"/>
              </a:spcBef>
              <a:spcAft>
                <a:spcPts val="544"/>
              </a:spcAft>
              <a:buClr>
                <a:srgbClr val="C00000"/>
              </a:buClr>
              <a:buSzPct val="70000"/>
              <a:buFont typeface="Arial" charset="0"/>
              <a:buChar char="•"/>
              <a:tabLst/>
              <a:defRPr/>
            </a:pPr>
            <a:endParaRPr kumimoji="0" lang="fr-FR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544"/>
              </a:spcBef>
              <a:spcAft>
                <a:spcPts val="544"/>
              </a:spcAft>
              <a:buClr>
                <a:srgbClr val="C00000"/>
              </a:buClr>
              <a:buSzPct val="70000"/>
              <a:buFont typeface="Arial" charset="0"/>
              <a:buChar char="•"/>
              <a:tabLst/>
              <a:defRPr/>
            </a:pPr>
            <a:endParaRPr kumimoji="0" lang="fr-FR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323529" y="0"/>
            <a:ext cx="8820472" cy="71179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small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Ecotreee</a:t>
            </a:r>
            <a:r>
              <a:rPr kumimoji="0" lang="fr-FR" sz="4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– séquence 1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251520" y="665311"/>
            <a:ext cx="8568952" cy="6192689"/>
          </a:xfrm>
          <a:prstGeom prst="foldedCorner">
            <a:avLst>
              <a:gd name="adj" fmla="val 11005"/>
            </a:avLst>
          </a:prstGeom>
          <a:gradFill flip="none" rotWithShape="1">
            <a:gsLst>
              <a:gs pos="20000">
                <a:srgbClr val="D2C8DE"/>
              </a:gs>
              <a:gs pos="59000">
                <a:srgbClr val="D7CEE4"/>
              </a:gs>
              <a:gs pos="100000">
                <a:srgbClr val="BF9ECE"/>
              </a:gs>
            </a:gsLst>
            <a:lin ang="2700000" scaled="1"/>
            <a:tileRect/>
          </a:gra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fr-FR" sz="2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Partie 3 : Adaptation du plan de comptes aux besoins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C00000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fr-FR" sz="20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Exemple de mini contexte (n°2)</a:t>
            </a:r>
            <a:endParaRPr kumimoji="0" lang="fr-FR" sz="1600" b="1" i="1" u="sng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20638" defTabSz="914400" rtl="0" eaLnBrk="0" fontAlgn="base" latin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fr-FR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SAS ECOTREE vient de réaliser un emprunt. Jusqu'à présent, elle ne disposait que d'un seul compte auprès du Crédit Agricole. Pour ce nouvel emprunt, elle a fait jouer la concurrence et la meilleure offre est venue de la banque CIC, à qui elle a donc emprunté. Une des conditions imposée par la banque, cependant, était que la SAS ouvre un compte au CIC.</a:t>
            </a:r>
            <a:endParaRPr kumimoji="0" lang="fr-FR" sz="2000" b="1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20638" defTabSz="914400" rtl="0" eaLnBrk="0" fontAlgn="base" latin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fr-FR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 montant de l'emprunt 15 000 € est viré sur ce compte nouveau le 29/12/2013.</a:t>
            </a:r>
          </a:p>
          <a:p>
            <a:pPr marL="0" marR="0" lvl="0" indent="20638" defTabSz="914400" rtl="0" eaLnBrk="0" fontAlgn="base" latin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fr-FR" sz="20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Travail</a:t>
            </a:r>
          </a:p>
          <a:p>
            <a:pPr marL="457200" marR="0" lvl="0" indent="-457200" defTabSz="914400" rtl="0" eaLnBrk="0" fontAlgn="base" latin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70000"/>
              <a:buFont typeface="+mj-lt"/>
              <a:buAutoNum type="arabicPeriod"/>
              <a:tabLst/>
              <a:defRPr/>
            </a:pPr>
            <a:r>
              <a:rPr kumimoji="0" lang="fr-F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Que faut-il faire pour adapter l’organisation comptable  à la nouvelle situation ?</a:t>
            </a:r>
          </a:p>
          <a:p>
            <a:pPr marL="457200" marR="0" lvl="0" indent="-457200" defTabSz="914400" rtl="0" eaLnBrk="0" fontAlgn="base" latin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70000"/>
              <a:buFont typeface="+mj-lt"/>
              <a:buAutoNum type="arabicPeriod"/>
              <a:tabLst/>
              <a:defRPr/>
            </a:pPr>
            <a:r>
              <a:rPr kumimoji="0" lang="fr-F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Réaliser la création du compte et saisir l'enregistrement de l'emprunt au journal de banque.</a:t>
            </a:r>
          </a:p>
        </p:txBody>
      </p:sp>
      <p:sp>
        <p:nvSpPr>
          <p:cNvPr id="9" name="Flèche courbée vers la droite 8">
            <a:hlinkClick r:id="rId3" action="ppaction://hlinksldjump"/>
          </p:cNvPr>
          <p:cNvSpPr/>
          <p:nvPr/>
        </p:nvSpPr>
        <p:spPr>
          <a:xfrm rot="11279244">
            <a:off x="8486021" y="215158"/>
            <a:ext cx="409379" cy="396876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Arrondir un rectangle avec un coin diagonal 4"/>
          <p:cNvSpPr/>
          <p:nvPr/>
        </p:nvSpPr>
        <p:spPr>
          <a:xfrm>
            <a:off x="0" y="0"/>
            <a:ext cx="8532440" cy="388843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u="sng" dirty="0" smtClean="0">
                <a:solidFill>
                  <a:schemeClr val="bg1"/>
                </a:solidFill>
              </a:rPr>
              <a:t>Conformité aux repères</a:t>
            </a:r>
          </a:p>
          <a:p>
            <a:r>
              <a:rPr lang="fr-FR" sz="2000" dirty="0" smtClean="0">
                <a:solidFill>
                  <a:schemeClr val="bg1"/>
                </a:solidFill>
              </a:rPr>
              <a:t>- l’élève est « </a:t>
            </a:r>
            <a:r>
              <a:rPr lang="fr-FR" sz="2000" i="1" dirty="0" smtClean="0">
                <a:solidFill>
                  <a:schemeClr val="bg1"/>
                </a:solidFill>
              </a:rPr>
              <a:t>Placé alternativement en position d'observateur, d'utilisateur, ou de producteur … »</a:t>
            </a:r>
          </a:p>
          <a:p>
            <a:pPr>
              <a:buFontTx/>
              <a:buChar char="-"/>
            </a:pPr>
            <a:r>
              <a:rPr lang="fr-FR" sz="2000" dirty="0" smtClean="0">
                <a:solidFill>
                  <a:schemeClr val="bg1"/>
                </a:solidFill>
              </a:rPr>
              <a:t>- Page 15 : « </a:t>
            </a:r>
            <a:r>
              <a:rPr lang="fr-FR" sz="2000" i="1" dirty="0" smtClean="0">
                <a:solidFill>
                  <a:schemeClr val="bg1"/>
                </a:solidFill>
              </a:rPr>
              <a:t>l'entreprise dispose de marges de manœuvre pour adapter le plan de comptes à ses besoins propres »</a:t>
            </a:r>
          </a:p>
          <a:p>
            <a:pPr>
              <a:buFontTx/>
              <a:buChar char="-"/>
            </a:pPr>
            <a:r>
              <a:rPr lang="fr-FR" sz="2000" dirty="0" smtClean="0">
                <a:solidFill>
                  <a:schemeClr val="bg1"/>
                </a:solidFill>
              </a:rPr>
              <a:t>Page 16 : </a:t>
            </a:r>
          </a:p>
          <a:p>
            <a:pPr algn="just"/>
            <a:r>
              <a:rPr lang="fr-FR" sz="2000" dirty="0" smtClean="0">
                <a:solidFill>
                  <a:schemeClr val="bg1"/>
                </a:solidFill>
              </a:rPr>
              <a:t>« ….</a:t>
            </a:r>
            <a:r>
              <a:rPr lang="fr-FR" sz="2000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fr-FR" sz="2000" i="1" dirty="0" smtClean="0">
                <a:solidFill>
                  <a:schemeClr val="bg1"/>
                </a:solidFill>
                <a:latin typeface="Times New Roman"/>
              </a:rPr>
              <a:t>d’observer comment le plan de comptes est adapté en fonction des produits ou services rendus. Peuvent être cités à titre d'exemple :</a:t>
            </a:r>
          </a:p>
          <a:p>
            <a:pPr algn="just">
              <a:buClr>
                <a:srgbClr val="000000"/>
              </a:buClr>
            </a:pPr>
            <a:r>
              <a:rPr lang="fr-FR" sz="2000" i="1" dirty="0" smtClean="0">
                <a:solidFill>
                  <a:schemeClr val="bg1"/>
                </a:solidFill>
                <a:latin typeface="Times New Roman"/>
              </a:rPr>
              <a:t>…</a:t>
            </a:r>
          </a:p>
          <a:p>
            <a:pPr algn="just">
              <a:buClr>
                <a:srgbClr val="000000"/>
              </a:buClr>
              <a:buFontTx/>
              <a:buChar char="-"/>
            </a:pPr>
            <a:r>
              <a:rPr lang="fr-FR" sz="2000" i="1" dirty="0" smtClean="0">
                <a:solidFill>
                  <a:schemeClr val="bg1"/>
                </a:solidFill>
                <a:latin typeface="Times New Roman"/>
              </a:rPr>
              <a:t>la création d'un compte de banque pour chaque établissement bancaire. 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1115616" y="-550138"/>
            <a:ext cx="7434808" cy="1100276"/>
          </a:xfrm>
          <a:prstGeom prst="rect">
            <a:avLst/>
          </a:prstGeom>
        </p:spPr>
        <p:txBody>
          <a:bodyPr vert="horz" anchor="b">
            <a:normAutofit fontScale="92500"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Scénarios pédagogiques </a:t>
            </a:r>
            <a:r>
              <a:rPr kumimoji="0" lang="fr-FR" sz="4000" b="1" i="0" u="none" strike="noStrike" kern="1200" cap="small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Ecotreee</a:t>
            </a:r>
            <a:endParaRPr kumimoji="0" lang="fr-FR" sz="4000" b="1" i="0" u="none" strike="noStrike" kern="1200" cap="small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graphicFrame>
        <p:nvGraphicFramePr>
          <p:cNvPr id="4" name="Diagramme 3"/>
          <p:cNvGraphicFramePr/>
          <p:nvPr/>
        </p:nvGraphicFramePr>
        <p:xfrm>
          <a:off x="0" y="548680"/>
          <a:ext cx="9144000" cy="6309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188640"/>
            <a:ext cx="8093471" cy="647154"/>
          </a:xfrm>
          <a:prstGeom prst="rect">
            <a:avLst/>
          </a:prstGeom>
        </p:spPr>
        <p:txBody>
          <a:bodyPr vert="horz" anchor="b">
            <a:normAutofit lnSpcReduction="10000"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Scénarios pédagogiques </a:t>
            </a:r>
            <a:r>
              <a:rPr kumimoji="0" lang="fr-FR" sz="4000" b="1" i="0" u="none" strike="noStrike" kern="1200" cap="small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Ecotreee</a:t>
            </a:r>
            <a:endParaRPr kumimoji="0" lang="fr-FR" sz="4000" b="1" i="0" u="none" strike="noStrike" kern="1200" cap="small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611560" y="1268760"/>
            <a:ext cx="8295881" cy="535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fr-FR" sz="2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Séquence 2</a:t>
            </a:r>
          </a:p>
          <a:p>
            <a:pPr marL="514350" marR="0" lvl="0" indent="-51435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70000"/>
              <a:buFont typeface="Arial" charset="0"/>
              <a:buAutoNum type="arabicPeriod"/>
              <a:tabLst/>
              <a:defRPr/>
            </a:pPr>
            <a:r>
              <a:rPr kumimoji="0" lang="fr-FR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Traduire les activités en informations comptables</a:t>
            </a:r>
          </a:p>
          <a:p>
            <a:pPr marL="914400" marR="0" lvl="1" indent="-51435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7375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Mini contexte 1</a:t>
            </a:r>
          </a:p>
          <a:p>
            <a:pPr marL="514350" marR="0" lvl="0" indent="-51435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70000"/>
              <a:buFont typeface="Arial" charset="0"/>
              <a:buAutoNum type="arabicPeriod"/>
              <a:tabLst/>
              <a:defRPr/>
            </a:pPr>
            <a:r>
              <a:rPr kumimoji="0" lang="fr-FR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Retrouver les pièces justificatives</a:t>
            </a:r>
          </a:p>
          <a:p>
            <a:pPr marL="914400" lvl="1" indent="-5143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0000"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7375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Mini contexte 2 </a:t>
            </a:r>
            <a:r>
              <a:rPr lang="fr-FR" sz="2400" dirty="0" smtClean="0">
                <a:solidFill>
                  <a:srgbClr val="17375E"/>
                </a:solidFill>
              </a:rPr>
              <a:t>(</a:t>
            </a:r>
            <a:r>
              <a:rPr lang="fr-FR" sz="2400" dirty="0" smtClean="0">
                <a:solidFill>
                  <a:srgbClr val="17375E"/>
                </a:solidFill>
                <a:latin typeface="+mn-lt"/>
                <a:hlinkClick r:id="rId3" action="ppaction://hlinksldjump"/>
              </a:rPr>
              <a:t>exemple</a:t>
            </a:r>
            <a:r>
              <a:rPr lang="fr-FR" sz="2400" dirty="0" smtClean="0">
                <a:solidFill>
                  <a:srgbClr val="17375E"/>
                </a:solidFill>
              </a:rPr>
              <a:t>)</a:t>
            </a: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rgbClr val="17375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70000"/>
              <a:buFont typeface="Arial" charset="0"/>
              <a:buAutoNum type="arabicPeriod"/>
              <a:tabLst/>
              <a:defRPr/>
            </a:pPr>
            <a:r>
              <a:rPr kumimoji="0" lang="fr-FR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Première synthèse</a:t>
            </a:r>
          </a:p>
          <a:p>
            <a:pPr marL="514350" marR="0" lvl="0" indent="-51435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70000"/>
              <a:buFont typeface="Arial" charset="0"/>
              <a:buAutoNum type="arabicPeriod"/>
              <a:tabLst/>
              <a:defRPr/>
            </a:pPr>
            <a:r>
              <a:rPr kumimoji="0" lang="fr-FR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Exploiter l’information comptable</a:t>
            </a:r>
          </a:p>
          <a:p>
            <a:pPr marL="914400" marR="0" lvl="1" indent="-51435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7375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Mini contextes 3, 4 et 5  (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7375E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 action="ppaction://hlinksldjump"/>
              </a:rPr>
              <a:t>exemple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7375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514350" marR="0" lvl="0" indent="-51435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70000"/>
              <a:buFont typeface="Arial" charset="0"/>
              <a:buAutoNum type="arabicPeriod"/>
              <a:tabLst/>
              <a:defRPr/>
            </a:pPr>
            <a:r>
              <a:rPr kumimoji="0" lang="fr-FR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Synthèse</a:t>
            </a:r>
          </a:p>
          <a:p>
            <a:pPr marL="914400" marR="0" lvl="1" indent="-51435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kumimoji="0" lang="fr-FR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17375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=&gt; Intérêt et apports du PGI</a:t>
            </a:r>
          </a:p>
          <a:p>
            <a:pPr marL="514350" marR="0" lvl="0" indent="-51435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fr-FR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fr-FR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lèche courbée vers la droite 3">
            <a:hlinkClick r:id="rId4" action="ppaction://hlinksldjump"/>
          </p:cNvPr>
          <p:cNvSpPr/>
          <p:nvPr/>
        </p:nvSpPr>
        <p:spPr>
          <a:xfrm rot="11279244">
            <a:off x="8709033" y="215158"/>
            <a:ext cx="409379" cy="396876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467544" y="764704"/>
            <a:ext cx="8365108" cy="5832648"/>
          </a:xfrm>
          <a:prstGeom prst="foldedCorner">
            <a:avLst>
              <a:gd name="adj" fmla="val 10606"/>
            </a:avLst>
          </a:prstGeom>
          <a:gradFill flip="none" rotWithShape="1">
            <a:gsLst>
              <a:gs pos="0">
                <a:schemeClr val="bg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bg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bg2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70000"/>
              <a:defRPr/>
            </a:pPr>
            <a:r>
              <a:rPr lang="fr-FR" sz="2800" b="1" i="1" u="sng" dirty="0" smtClean="0">
                <a:solidFill>
                  <a:schemeClr val="tx2"/>
                </a:solidFill>
                <a:latin typeface="+mn-lt"/>
              </a:rPr>
              <a:t>Partie 2 : Retrouver les pièces justificatives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70000"/>
              <a:defRPr/>
            </a:pPr>
            <a:r>
              <a:rPr lang="fr-FR" sz="2000" b="1" i="1" u="sng" dirty="0" smtClean="0">
                <a:solidFill>
                  <a:schemeClr val="tx2"/>
                </a:solidFill>
                <a:latin typeface="+mn-lt"/>
              </a:rPr>
              <a:t>Exemple de mini contexte (n°2)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fr-FR" sz="2000" dirty="0" smtClean="0">
                <a:latin typeface="+mn-lt"/>
              </a:rPr>
              <a:t>Le 31 janvier 2014, Mlle </a:t>
            </a:r>
            <a:r>
              <a:rPr lang="fr-FR" sz="2000" dirty="0" err="1" smtClean="0">
                <a:latin typeface="+mn-lt"/>
              </a:rPr>
              <a:t>Lourat</a:t>
            </a:r>
            <a:r>
              <a:rPr lang="fr-FR" sz="2000" dirty="0" smtClean="0">
                <a:latin typeface="+mn-lt"/>
              </a:rPr>
              <a:t>, en visualisant le relevé des dernières opérations effectuées sur le site Internet de sa banque, a constaté que la somme de 17868,66 € a été virée sur le compte de l’entreprise, avec pour libellé "Annecy Centre Hospitalier ". Elle vous charge de retrouver les pièces comptables associées à ce règlement, afin de pouvoir faire un contrôle. Elle vous conseille de partir du compte auxiliaire client, afin de les retrouver toutes.</a:t>
            </a:r>
          </a:p>
          <a:p>
            <a:pPr>
              <a:lnSpc>
                <a:spcPct val="170000"/>
              </a:lnSpc>
            </a:pPr>
            <a:r>
              <a:rPr lang="fr-FR" sz="1600" dirty="0" smtClean="0">
                <a:latin typeface="+mn-lt"/>
              </a:rPr>
              <a:t> </a:t>
            </a:r>
          </a:p>
          <a:p>
            <a:pPr marL="534988" lvl="0" indent="-352425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sz="2000" b="1" i="1" dirty="0" smtClean="0">
                <a:latin typeface="+mn-lt"/>
              </a:rPr>
              <a:t>Retrouver les enregistrements et les  factures correspondant à ce règlement reçu, en suivant les conseils précédents.</a:t>
            </a:r>
          </a:p>
          <a:p>
            <a:pPr marL="534988" indent="-352425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sz="2000" b="1" i="1" dirty="0" smtClean="0">
                <a:latin typeface="+mn-lt"/>
              </a:rPr>
              <a:t>Réaliser le traitement comptable nécessité par le virement (attention au choix du journal, du libellé, de la référence…). Quelle sera la pièce justificative ?</a:t>
            </a:r>
          </a:p>
          <a:p>
            <a:pPr marL="534988" indent="-352425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sz="2000" b="1" i="1" dirty="0" smtClean="0">
                <a:latin typeface="+mn-lt"/>
              </a:rPr>
              <a:t>Procéder , à l’aide du </a:t>
            </a:r>
            <a:r>
              <a:rPr lang="fr-FR" sz="2000" b="1" i="1" dirty="0" err="1" smtClean="0">
                <a:latin typeface="+mn-lt"/>
              </a:rPr>
              <a:t>PGI</a:t>
            </a:r>
            <a:r>
              <a:rPr lang="fr-FR" sz="2000" b="1" i="1" dirty="0" smtClean="0">
                <a:latin typeface="+mn-lt"/>
              </a:rPr>
              <a:t>, au lettrage manuel des deux clients précédents</a:t>
            </a:r>
          </a:p>
          <a:p>
            <a:r>
              <a:rPr lang="fr-FR" sz="1600" dirty="0" smtClean="0">
                <a:latin typeface="+mn-lt"/>
              </a:rPr>
              <a:t> 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70000"/>
              <a:defRPr/>
            </a:pPr>
            <a:endParaRPr lang="fr-FR" sz="1000" b="1" i="1" u="sng" dirty="0" smtClean="0">
              <a:solidFill>
                <a:schemeClr val="tx2"/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23529" y="0"/>
            <a:ext cx="8820472" cy="71179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small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Ecotreee</a:t>
            </a:r>
            <a:r>
              <a:rPr kumimoji="0" lang="fr-FR" sz="4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– séquence 2</a:t>
            </a:r>
          </a:p>
        </p:txBody>
      </p:sp>
      <p:sp>
        <p:nvSpPr>
          <p:cNvPr id="6" name="Flèche courbée vers la droite 5">
            <a:hlinkClick r:id="rId2" action="ppaction://hlinksldjump"/>
          </p:cNvPr>
          <p:cNvSpPr/>
          <p:nvPr/>
        </p:nvSpPr>
        <p:spPr>
          <a:xfrm rot="11279244">
            <a:off x="8356113" y="508409"/>
            <a:ext cx="486890" cy="431060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Arrondir un rectangle avec un coin diagonal 6"/>
          <p:cNvSpPr/>
          <p:nvPr/>
        </p:nvSpPr>
        <p:spPr>
          <a:xfrm>
            <a:off x="0" y="0"/>
            <a:ext cx="7884368" cy="393305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u="sng" dirty="0" smtClean="0">
                <a:solidFill>
                  <a:schemeClr val="bg1"/>
                </a:solidFill>
              </a:rPr>
              <a:t>Conformité aux repères</a:t>
            </a:r>
          </a:p>
          <a:p>
            <a:pPr>
              <a:buFontTx/>
              <a:buChar char="-"/>
            </a:pPr>
            <a:r>
              <a:rPr lang="fr-FR" sz="2000" dirty="0" smtClean="0">
                <a:solidFill>
                  <a:schemeClr val="bg1"/>
                </a:solidFill>
              </a:rPr>
              <a:t>l’élève est « </a:t>
            </a:r>
            <a:r>
              <a:rPr lang="fr-FR" sz="2000" i="1" dirty="0" smtClean="0">
                <a:solidFill>
                  <a:schemeClr val="bg1"/>
                </a:solidFill>
              </a:rPr>
              <a:t>Placé alternativement en position d'observateur, d'utilisateur, ou de producteur … »</a:t>
            </a:r>
          </a:p>
          <a:p>
            <a:pPr>
              <a:buFontTx/>
              <a:buChar char="-"/>
            </a:pPr>
            <a:endParaRPr lang="fr-FR" sz="2000" i="1" dirty="0" smtClean="0">
              <a:solidFill>
                <a:schemeClr val="bg1"/>
              </a:solidFill>
            </a:endParaRPr>
          </a:p>
          <a:p>
            <a:r>
              <a:rPr lang="fr-FR" sz="2000" dirty="0" smtClean="0">
                <a:solidFill>
                  <a:schemeClr val="bg1"/>
                </a:solidFill>
              </a:rPr>
              <a:t>Page 17 : « </a:t>
            </a:r>
            <a:r>
              <a:rPr lang="fr-FR" sz="2000" i="1" dirty="0" smtClean="0">
                <a:solidFill>
                  <a:schemeClr val="bg1"/>
                </a:solidFill>
              </a:rPr>
              <a:t>L'élève est placé en situation de réponse à un problème ou besoin de gestion. Cela peut se concrétiser par diverses démarches :</a:t>
            </a:r>
          </a:p>
          <a:p>
            <a:pPr lvl="0">
              <a:buFontTx/>
              <a:buChar char="-"/>
            </a:pPr>
            <a:r>
              <a:rPr lang="fr-FR" sz="2000" i="1" dirty="0" smtClean="0">
                <a:solidFill>
                  <a:schemeClr val="bg1"/>
                </a:solidFill>
              </a:rPr>
              <a:t>chercher la solution en remontant les étapes du traitement dans la base d'informations comptables et les différents documents : par exemple, </a:t>
            </a:r>
          </a:p>
          <a:p>
            <a:pPr lvl="0">
              <a:buFontTx/>
              <a:buChar char="-"/>
            </a:pPr>
            <a:r>
              <a:rPr lang="fr-FR" sz="2000" i="1" dirty="0" smtClean="0">
                <a:solidFill>
                  <a:schemeClr val="bg1"/>
                </a:solidFill>
              </a:rPr>
              <a:t>[….]en remontant le flux d'informations jusqu'au document d'origine ;</a:t>
            </a:r>
          </a:p>
          <a:p>
            <a:pPr lvl="0"/>
            <a:r>
              <a:rPr lang="fr-FR" sz="2000" i="1" dirty="0" smtClean="0">
                <a:solidFill>
                  <a:schemeClr val="bg1"/>
                </a:solidFill>
              </a:rPr>
              <a:t>- repérer ou retrouver les pièces justificatives [….]</a:t>
            </a:r>
          </a:p>
          <a:p>
            <a:pPr lvl="0"/>
            <a:r>
              <a:rPr lang="fr-FR" sz="2000" i="1" dirty="0" smtClean="0">
                <a:solidFill>
                  <a:schemeClr val="bg1"/>
                </a:solidFill>
              </a:rPr>
              <a:t>-</a:t>
            </a:r>
          </a:p>
          <a:p>
            <a:pPr lvl="0"/>
            <a:r>
              <a:rPr lang="fr-FR" sz="2000" i="1" dirty="0" smtClean="0">
                <a:solidFill>
                  <a:schemeClr val="bg1"/>
                </a:solidFill>
              </a:rPr>
              <a:t>- réaliser des contrôles sur les comptes de tiers, en s'appuyant sur un lettrage.</a:t>
            </a:r>
            <a:r>
              <a:rPr lang="fr-FR" sz="2000" dirty="0" smtClean="0">
                <a:solidFill>
                  <a:schemeClr val="bg1"/>
                </a:solidFill>
              </a:rPr>
              <a:t> </a:t>
            </a:r>
          </a:p>
          <a:p>
            <a:pPr>
              <a:buFontTx/>
              <a:buChar char="-"/>
            </a:pPr>
            <a:endParaRPr lang="fr-FR" sz="20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323529" y="0"/>
            <a:ext cx="8820472" cy="71179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small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Ecotreee</a:t>
            </a:r>
            <a:r>
              <a:rPr kumimoji="0" lang="fr-FR" sz="4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– séquence 2</a:t>
            </a:r>
          </a:p>
        </p:txBody>
      </p:sp>
      <p:sp>
        <p:nvSpPr>
          <p:cNvPr id="6" name="Flèche courbée vers la droite 5">
            <a:hlinkClick r:id="rId3" action="ppaction://hlinksldjump"/>
          </p:cNvPr>
          <p:cNvSpPr/>
          <p:nvPr/>
        </p:nvSpPr>
        <p:spPr>
          <a:xfrm rot="11279244">
            <a:off x="8140615" y="231431"/>
            <a:ext cx="659526" cy="624977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503238" y="1450975"/>
            <a:ext cx="8293100" cy="5268913"/>
          </a:xfrm>
          <a:prstGeom prst="foldedCorner">
            <a:avLst>
              <a:gd name="adj" fmla="val 10606"/>
            </a:avLst>
          </a:prstGeom>
          <a:gradFill flip="none" rotWithShape="1">
            <a:gsLst>
              <a:gs pos="0">
                <a:schemeClr val="bg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bg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bg2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70000"/>
              <a:defRPr/>
            </a:pPr>
            <a:r>
              <a:rPr lang="fr-FR" sz="2000" b="1" i="1" u="sng" dirty="0" smtClean="0">
                <a:solidFill>
                  <a:schemeClr val="tx2"/>
                </a:solidFill>
                <a:latin typeface="+mn-lt"/>
              </a:rPr>
              <a:t>Exemple de mini contexte (n°4)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70000"/>
              <a:defRPr/>
            </a:pPr>
            <a:endParaRPr lang="fr-FR" sz="2000" b="1" i="1" u="sng" dirty="0" smtClean="0">
              <a:solidFill>
                <a:schemeClr val="tx2"/>
              </a:solidFill>
              <a:latin typeface="+mn-lt"/>
            </a:endParaRPr>
          </a:p>
          <a:p>
            <a:pPr marL="0" marR="0" lvl="0" indent="20638" algn="just" defTabSz="914400" eaLnBrk="0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fr-FR" sz="2400" dirty="0" err="1" smtClean="0">
                <a:latin typeface="+mn-lt"/>
              </a:rPr>
              <a:t>ECOTREEE</a:t>
            </a:r>
            <a:r>
              <a:rPr lang="fr-FR" sz="2400" dirty="0" smtClean="0">
                <a:latin typeface="+mn-lt"/>
              </a:rPr>
              <a:t> a reçu le 02/02, une lettre de contestation d’un client (</a:t>
            </a:r>
            <a:r>
              <a:rPr lang="fr-FR" sz="2400" dirty="0" smtClean="0">
                <a:latin typeface="+mn-lt"/>
                <a:hlinkClick r:id="rId4" action="ppaction://hlinkfile"/>
              </a:rPr>
              <a:t>annexe 3</a:t>
            </a:r>
            <a:r>
              <a:rPr lang="fr-FR" sz="2400" dirty="0" smtClean="0">
                <a:latin typeface="+mn-lt"/>
              </a:rPr>
              <a:t>), suite à un justificatif de solde que nous lui avons envoyé. Il fournit comme preuve un mail que nous lui avions communiqué, et qui lui annonçait un avoir.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C00000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fr-FR" sz="2800" b="1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4988" marR="0" lvl="0" indent="-352425" defTabSz="914400" eaLnBrk="0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70000"/>
              <a:buFont typeface="+mj-lt"/>
              <a:buAutoNum type="arabicPeriod"/>
              <a:tabLst/>
              <a:defRPr/>
            </a:pPr>
            <a:r>
              <a:rPr lang="fr-FR" sz="2000" b="1" i="1" dirty="0" smtClean="0">
                <a:latin typeface="+mn-lt"/>
              </a:rPr>
              <a:t>Retrouver la trace du mail dans la CRM, ainsi que  toutes les opérations enregistrées sur ce client. </a:t>
            </a:r>
            <a:br>
              <a:rPr lang="fr-FR" sz="2000" b="1" i="1" dirty="0" smtClean="0">
                <a:latin typeface="+mn-lt"/>
              </a:rPr>
            </a:br>
            <a:r>
              <a:rPr lang="fr-FR" sz="2000" b="1" i="1" dirty="0" smtClean="0">
                <a:latin typeface="+mn-lt"/>
              </a:rPr>
              <a:t>(Réflexion préalable : d'où partir ? comment chercher ?)</a:t>
            </a:r>
          </a:p>
          <a:p>
            <a:pPr marL="534988" marR="0" lvl="0" indent="-352425" defTabSz="914400" eaLnBrk="0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70000"/>
              <a:buFont typeface="+mj-lt"/>
              <a:buAutoNum type="arabicPeriod"/>
              <a:tabLst/>
              <a:defRPr/>
            </a:pPr>
            <a:r>
              <a:rPr lang="fr-FR" sz="2000" b="1" i="1" dirty="0" smtClean="0">
                <a:latin typeface="+mn-lt"/>
              </a:rPr>
              <a:t> Chercher comment corriger l'erreur, de la façon la plus automatisée possible, puis traiter ce problème avec le </a:t>
            </a:r>
            <a:r>
              <a:rPr lang="fr-FR" sz="2000" b="1" i="1" dirty="0" err="1" smtClean="0">
                <a:latin typeface="+mn-lt"/>
              </a:rPr>
              <a:t>PGI</a:t>
            </a:r>
            <a:r>
              <a:rPr lang="fr-FR" sz="2000" b="1" i="1" dirty="0" smtClean="0">
                <a:latin typeface="+mn-lt"/>
              </a:rPr>
              <a:t>.</a:t>
            </a:r>
            <a:endParaRPr lang="fr-FR" sz="2000" b="1" i="1" dirty="0">
              <a:latin typeface="+mn-lt"/>
            </a:endParaRPr>
          </a:p>
        </p:txBody>
      </p:sp>
      <p:sp>
        <p:nvSpPr>
          <p:cNvPr id="7" name="Arrondir un rectangle avec un coin diagonal 6"/>
          <p:cNvSpPr/>
          <p:nvPr/>
        </p:nvSpPr>
        <p:spPr>
          <a:xfrm>
            <a:off x="0" y="0"/>
            <a:ext cx="8244408" cy="422108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fr-FR" sz="2000" b="1" u="sng" dirty="0" smtClean="0">
                <a:solidFill>
                  <a:schemeClr val="bg1"/>
                </a:solidFill>
              </a:rPr>
              <a:t>Conformité aux repères</a:t>
            </a:r>
          </a:p>
          <a:p>
            <a:r>
              <a:rPr lang="fr-FR" sz="2000" dirty="0" smtClean="0">
                <a:solidFill>
                  <a:schemeClr val="bg1"/>
                </a:solidFill>
              </a:rPr>
              <a:t>Page 17 : « </a:t>
            </a:r>
            <a:r>
              <a:rPr lang="fr-FR" sz="2000" i="1" dirty="0" smtClean="0">
                <a:solidFill>
                  <a:schemeClr val="bg1"/>
                </a:solidFill>
              </a:rPr>
              <a:t>L'élève est placé en situation de réponse à un problème ou besoin de gestion. Cela peut se concrétiser par diverses démarches :</a:t>
            </a:r>
          </a:p>
          <a:p>
            <a:pPr marL="182563" lvl="0" indent="-182563">
              <a:buFontTx/>
              <a:buChar char="-"/>
            </a:pPr>
            <a:r>
              <a:rPr lang="fr-FR" sz="2000" i="1" dirty="0" smtClean="0">
                <a:solidFill>
                  <a:schemeClr val="bg1"/>
                </a:solidFill>
              </a:rPr>
              <a:t>chercher la solution en remontant les étapes du traitement dans la base d'informations comptables et les différents documents : par exemple, </a:t>
            </a:r>
            <a:r>
              <a:rPr lang="fr-FR" sz="2000" i="1" dirty="0" smtClean="0">
                <a:solidFill>
                  <a:srgbClr val="FFFF00"/>
                </a:solidFill>
              </a:rPr>
              <a:t>répondre au refus de paiement d'un client en remontant le flux d'informations jusqu'au document d'origine ; </a:t>
            </a:r>
          </a:p>
          <a:p>
            <a:pPr marL="182563" lvl="0" indent="-182563">
              <a:buFontTx/>
              <a:buChar char="-"/>
            </a:pPr>
            <a:r>
              <a:rPr lang="fr-FR" sz="2000" i="1" dirty="0" smtClean="0">
                <a:solidFill>
                  <a:schemeClr val="bg1"/>
                </a:solidFill>
              </a:rPr>
              <a:t>repérer ou retrouver les pièces justificatives [….]</a:t>
            </a:r>
          </a:p>
          <a:p>
            <a:pPr marL="182563" lvl="0" indent="-182563">
              <a:buFontTx/>
              <a:buChar char="-"/>
            </a:pPr>
            <a:endParaRPr lang="fr-FR" sz="2000" i="1" dirty="0" smtClean="0">
              <a:solidFill>
                <a:schemeClr val="bg1"/>
              </a:solidFill>
            </a:endParaRPr>
          </a:p>
          <a:p>
            <a:pPr marL="182563" lvl="0" indent="-182563">
              <a:buFontTx/>
              <a:buChar char="-"/>
            </a:pPr>
            <a:r>
              <a:rPr lang="fr-FR" sz="2000" dirty="0" smtClean="0"/>
              <a:t>Page 18 : «</a:t>
            </a:r>
            <a:r>
              <a:rPr lang="fr-FR" sz="2000" dirty="0" smtClean="0">
                <a:solidFill>
                  <a:schemeClr val="bg1"/>
                </a:solidFill>
              </a:rPr>
              <a:t> </a:t>
            </a:r>
            <a:r>
              <a:rPr lang="fr-FR" sz="2000" i="1" dirty="0" smtClean="0">
                <a:solidFill>
                  <a:schemeClr val="bg1"/>
                </a:solidFill>
              </a:rPr>
              <a:t>Il est important, une fois l’anomalie repérée, d’en tirer les conséquences : régularisation des enregistrements comptables, modification des procédures organisationnelles, changements des règles de gestion</a:t>
            </a:r>
            <a:r>
              <a:rPr lang="fr-FR" sz="2000" dirty="0" smtClean="0">
                <a:solidFill>
                  <a:schemeClr val="bg1"/>
                </a:solidFill>
              </a:rPr>
              <a:t> »</a:t>
            </a:r>
            <a:endParaRPr lang="fr-FR" sz="2000" i="1" dirty="0" smtClean="0">
              <a:solidFill>
                <a:schemeClr val="bg1"/>
              </a:solidFill>
            </a:endParaRPr>
          </a:p>
          <a:p>
            <a:pPr marL="182563" lvl="0" indent="-182563"/>
            <a:endParaRPr lang="fr-FR" sz="20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1115616" y="-550138"/>
            <a:ext cx="7434808" cy="1100276"/>
          </a:xfrm>
          <a:prstGeom prst="rect">
            <a:avLst/>
          </a:prstGeom>
        </p:spPr>
        <p:txBody>
          <a:bodyPr vert="horz" anchor="b">
            <a:normAutofit fontScale="92500"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Scénarios pédagogiques </a:t>
            </a:r>
            <a:r>
              <a:rPr kumimoji="0" lang="fr-FR" sz="4000" b="1" i="0" u="none" strike="noStrike" kern="1200" cap="small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Ecotreee</a:t>
            </a:r>
            <a:endParaRPr kumimoji="0" lang="fr-FR" sz="4000" b="1" i="0" u="none" strike="noStrike" kern="1200" cap="small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graphicFrame>
        <p:nvGraphicFramePr>
          <p:cNvPr id="4" name="Diagramme 3"/>
          <p:cNvGraphicFramePr/>
          <p:nvPr/>
        </p:nvGraphicFramePr>
        <p:xfrm>
          <a:off x="0" y="548680"/>
          <a:ext cx="9144000" cy="6309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51520" y="260648"/>
            <a:ext cx="8633023" cy="647154"/>
          </a:xfrm>
          <a:prstGeom prst="rect">
            <a:avLst/>
          </a:prstGeom>
        </p:spPr>
        <p:txBody>
          <a:bodyPr vert="horz" anchor="b">
            <a:normAutofit lnSpcReduction="10000"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Scénarios pédagogiques </a:t>
            </a:r>
            <a:r>
              <a:rPr kumimoji="0" lang="fr-FR" sz="4000" b="1" i="0" u="none" strike="noStrike" kern="1200" cap="small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Ecotreee</a:t>
            </a:r>
            <a:endParaRPr kumimoji="0" lang="fr-FR" sz="4000" b="1" i="0" u="none" strike="noStrike" kern="1200" cap="small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611560" y="1268760"/>
            <a:ext cx="8295881" cy="535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fr-FR" sz="2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Séquence 3</a:t>
            </a:r>
          </a:p>
          <a:p>
            <a:pPr marL="514350" marR="0" lvl="0" indent="-51435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70000"/>
              <a:buFont typeface="Arial" charset="0"/>
              <a:buAutoNum type="arabicPeriod"/>
              <a:tabLst/>
              <a:defRPr/>
            </a:pPr>
            <a:r>
              <a:rPr kumimoji="0" lang="fr-FR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L’information au service de la gestion</a:t>
            </a:r>
          </a:p>
          <a:p>
            <a:pPr marL="914400" lvl="1" indent="-5143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0000"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7375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fr-FR" sz="2000" dirty="0" smtClean="0">
                <a:solidFill>
                  <a:srgbClr val="17375E"/>
                </a:solidFill>
                <a:latin typeface="+mn-lt"/>
                <a:hlinkClick r:id="rId2" action="ppaction://hlinksldjump"/>
              </a:rPr>
              <a:t>(exemple)</a:t>
            </a:r>
            <a:endParaRPr lang="fr-FR" sz="2000" dirty="0" smtClean="0">
              <a:solidFill>
                <a:srgbClr val="17375E"/>
              </a:solidFill>
              <a:latin typeface="+mn-lt"/>
            </a:endParaRPr>
          </a:p>
          <a:p>
            <a:pPr marL="914400" marR="0" lvl="1" indent="-51435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0000"/>
              <a:buFont typeface="Wingdings 2" pitchFamily="18" charset="2"/>
              <a:buNone/>
              <a:tabLst/>
              <a:defRPr/>
            </a:pP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rgbClr val="17375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70000"/>
              <a:buFont typeface="Arial" charset="0"/>
              <a:buAutoNum type="arabicPeriod"/>
              <a:tabLst/>
              <a:defRPr/>
            </a:pPr>
            <a:r>
              <a:rPr kumimoji="0" lang="fr-FR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 obligations légales</a:t>
            </a:r>
            <a:r>
              <a:rPr kumimoji="0" lang="fr-FR" sz="2000" b="0" i="1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conservation</a:t>
            </a: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rgbClr val="17375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70000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7375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7375E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 action="ppaction://hlinksldjump"/>
              </a:rPr>
              <a:t>(exemple)</a:t>
            </a: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rgbClr val="17375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fr-FR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fr-FR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Oriel">
  <a:themeElements>
    <a:clrScheme name="Personnalisé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80"/>
      </a:hlink>
      <a:folHlink>
        <a:srgbClr val="800080"/>
      </a:folHlink>
    </a:clrScheme>
    <a:fontScheme name="7_Oriel">
      <a:majorFont>
        <a:latin typeface="Franklin Gothic Medium Cond"/>
        <a:ea typeface=""/>
        <a:cs typeface=""/>
      </a:majorFont>
      <a:minorFont>
        <a:latin typeface="Calibri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3493</TotalTime>
  <Words>769</Words>
  <Application>Microsoft Office PowerPoint</Application>
  <PresentationFormat>Affichage à l'écran (4:3)</PresentationFormat>
  <Paragraphs>201</Paragraphs>
  <Slides>13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13</vt:i4>
      </vt:variant>
    </vt:vector>
  </HeadingPairs>
  <TitlesOfParts>
    <vt:vector size="15" baseType="lpstr">
      <vt:lpstr>Conception personnalisée</vt:lpstr>
      <vt:lpstr>7_Oriel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Rénovation du BTS IG</dc:title>
  <dc:subject>Point d'étape fév 09</dc:subject>
  <dc:creator>Igen,AS</dc:creator>
  <cp:lastModifiedBy>Daniel Perrin Toinin</cp:lastModifiedBy>
  <cp:revision>90</cp:revision>
  <dcterms:created xsi:type="dcterms:W3CDTF">2008-05-16T13:21:25Z</dcterms:created>
  <dcterms:modified xsi:type="dcterms:W3CDTF">2013-04-02T14:45:03Z</dcterms:modified>
</cp:coreProperties>
</file>