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5.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68" r:id="rId3"/>
    <p:sldMasterId id="2147483675" r:id="rId4"/>
    <p:sldMasterId id="2147483682" r:id="rId5"/>
    <p:sldMasterId id="2147483689" r:id="rId6"/>
  </p:sldMasterIdLst>
  <p:notesMasterIdLst>
    <p:notesMasterId r:id="rId32"/>
  </p:notesMasterIdLst>
  <p:handoutMasterIdLst>
    <p:handoutMasterId r:id="rId33"/>
  </p:handoutMasterIdLst>
  <p:sldIdLst>
    <p:sldId id="305" r:id="rId7"/>
    <p:sldId id="285" r:id="rId8"/>
    <p:sldId id="307" r:id="rId9"/>
    <p:sldId id="308" r:id="rId10"/>
    <p:sldId id="306" r:id="rId11"/>
    <p:sldId id="301" r:id="rId12"/>
    <p:sldId id="302" r:id="rId13"/>
    <p:sldId id="296" r:id="rId14"/>
    <p:sldId id="300" r:id="rId15"/>
    <p:sldId id="292" r:id="rId16"/>
    <p:sldId id="290" r:id="rId17"/>
    <p:sldId id="304" r:id="rId18"/>
    <p:sldId id="294" r:id="rId19"/>
    <p:sldId id="314" r:id="rId20"/>
    <p:sldId id="310" r:id="rId21"/>
    <p:sldId id="311" r:id="rId22"/>
    <p:sldId id="312" r:id="rId23"/>
    <p:sldId id="313" r:id="rId24"/>
    <p:sldId id="316" r:id="rId25"/>
    <p:sldId id="317" r:id="rId26"/>
    <p:sldId id="320" r:id="rId27"/>
    <p:sldId id="319" r:id="rId28"/>
    <p:sldId id="321" r:id="rId29"/>
    <p:sldId id="323" r:id="rId30"/>
    <p:sldId id="322" r:id="rId31"/>
  </p:sldIdLst>
  <p:sldSz cx="9144000" cy="6858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SI" initials="jmp" lastIdx="33" clrIdx="0"/>
  <p:cmAuthor id="1" name="Rectorat" initials="R" lastIdx="2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87536" autoAdjust="0"/>
  </p:normalViewPr>
  <p:slideViewPr>
    <p:cSldViewPr>
      <p:cViewPr>
        <p:scale>
          <a:sx n="80" d="100"/>
          <a:sy n="80" d="100"/>
        </p:scale>
        <p:origin x="-360" y="13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7C153A-6379-4822-9303-812BD888C415}"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fr-FR"/>
        </a:p>
      </dgm:t>
    </dgm:pt>
    <dgm:pt modelId="{BB2ECFA3-13C1-4C63-BFD0-95315A73436A}" type="pres">
      <dgm:prSet presAssocID="{377C153A-6379-4822-9303-812BD888C415}" presName="rootnode" presStyleCnt="0">
        <dgm:presLayoutVars>
          <dgm:chMax/>
          <dgm:chPref/>
          <dgm:dir/>
          <dgm:animLvl val="lvl"/>
        </dgm:presLayoutVars>
      </dgm:prSet>
      <dgm:spPr/>
      <dgm:t>
        <a:bodyPr/>
        <a:lstStyle/>
        <a:p>
          <a:endParaRPr lang="fr-FR"/>
        </a:p>
      </dgm:t>
    </dgm:pt>
  </dgm:ptLst>
  <dgm:cxnLst>
    <dgm:cxn modelId="{AFCC8929-1E65-41FE-B541-0B20DE1A00E5}" type="presOf" srcId="{377C153A-6379-4822-9303-812BD888C415}" destId="{BB2ECFA3-13C1-4C63-BFD0-95315A73436A}" srcOrd="0"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38A93586-22AE-499E-A2FF-6F89BC7FAD41}" type="datetimeFigureOut">
              <a:rPr lang="fr-FR" smtClean="0"/>
              <a:pPr/>
              <a:t>20/01/2015</a:t>
            </a:fld>
            <a:endParaRPr lang="fr-FR"/>
          </a:p>
        </p:txBody>
      </p:sp>
      <p:sp>
        <p:nvSpPr>
          <p:cNvPr id="4" name="Espace réservé du pied de page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AA2211FB-4DC2-4423-8B2B-DEA6A95285D6}" type="slidenum">
              <a:rPr lang="fr-FR" smtClean="0"/>
              <a:pPr/>
              <a:t>‹N°›</a:t>
            </a:fld>
            <a:endParaRPr lang="fr-FR"/>
          </a:p>
        </p:txBody>
      </p:sp>
    </p:spTree>
    <p:extLst>
      <p:ext uri="{BB962C8B-B14F-4D97-AF65-F5344CB8AC3E}">
        <p14:creationId xmlns:p14="http://schemas.microsoft.com/office/powerpoint/2010/main" val="7631701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fr-FR"/>
          </a:p>
        </p:txBody>
      </p:sp>
      <p:sp>
        <p:nvSpPr>
          <p:cNvPr id="3" name="Espace réservé de la date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480C8F35-31DC-4796-8533-2C172E0E5FC2}" type="datetimeFigureOut">
              <a:rPr lang="fr-FR" smtClean="0"/>
              <a:pPr/>
              <a:t>20/01/2015</a:t>
            </a:fld>
            <a:endParaRPr lang="fr-FR"/>
          </a:p>
        </p:txBody>
      </p:sp>
      <p:sp>
        <p:nvSpPr>
          <p:cNvPr id="4" name="Espace réservé de l'image des diapositives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fr-FR"/>
          </a:p>
        </p:txBody>
      </p:sp>
      <p:sp>
        <p:nvSpPr>
          <p:cNvPr id="5" name="Espace réservé des commentaires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2BFC6FAE-3279-4A73-AC10-264F63C4BA1B}" type="slidenum">
              <a:rPr lang="fr-FR" smtClean="0"/>
              <a:pPr/>
              <a:t>‹N°›</a:t>
            </a:fld>
            <a:endParaRPr lang="fr-FR"/>
          </a:p>
        </p:txBody>
      </p:sp>
    </p:spTree>
    <p:extLst>
      <p:ext uri="{BB962C8B-B14F-4D97-AF65-F5344CB8AC3E}">
        <p14:creationId xmlns:p14="http://schemas.microsoft.com/office/powerpoint/2010/main" val="14387591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p>
        </p:txBody>
      </p:sp>
      <p:sp>
        <p:nvSpPr>
          <p:cNvPr id="4" name="Espace réservé du numéro de diapositive 3"/>
          <p:cNvSpPr>
            <a:spLocks noGrp="1"/>
          </p:cNvSpPr>
          <p:nvPr>
            <p:ph type="sldNum" sz="quarter" idx="10"/>
          </p:nvPr>
        </p:nvSpPr>
        <p:spPr/>
        <p:txBody>
          <a:bodyPr/>
          <a:lstStyle/>
          <a:p>
            <a:pPr>
              <a:defRPr/>
            </a:pPr>
            <a:fld id="{0C8EDC5C-2858-4042-A781-4BD160490EC8}" type="slidenum">
              <a:rPr lang="fr-FR" altLang="fr-FR" smtClean="0"/>
              <a:pPr>
                <a:defRPr/>
              </a:pPr>
              <a:t>2</a:t>
            </a:fld>
            <a:endParaRPr lang="fr-FR" altLang="fr-FR"/>
          </a:p>
        </p:txBody>
      </p:sp>
    </p:spTree>
    <p:extLst>
      <p:ext uri="{BB962C8B-B14F-4D97-AF65-F5344CB8AC3E}">
        <p14:creationId xmlns:p14="http://schemas.microsoft.com/office/powerpoint/2010/main" val="3052437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p>
        </p:txBody>
      </p:sp>
      <p:sp>
        <p:nvSpPr>
          <p:cNvPr id="4" name="Espace réservé du numéro de diapositive 3"/>
          <p:cNvSpPr>
            <a:spLocks noGrp="1"/>
          </p:cNvSpPr>
          <p:nvPr>
            <p:ph type="sldNum" sz="quarter" idx="10"/>
          </p:nvPr>
        </p:nvSpPr>
        <p:spPr/>
        <p:txBody>
          <a:bodyPr/>
          <a:lstStyle/>
          <a:p>
            <a:pPr>
              <a:defRPr/>
            </a:pPr>
            <a:fld id="{0C8EDC5C-2858-4042-A781-4BD160490EC8}" type="slidenum">
              <a:rPr lang="fr-FR" altLang="fr-FR" smtClean="0"/>
              <a:pPr>
                <a:defRPr/>
              </a:pPr>
              <a:t>11</a:t>
            </a:fld>
            <a:endParaRPr lang="fr-FR" altLang="fr-FR"/>
          </a:p>
        </p:txBody>
      </p:sp>
    </p:spTree>
    <p:extLst>
      <p:ext uri="{BB962C8B-B14F-4D97-AF65-F5344CB8AC3E}">
        <p14:creationId xmlns:p14="http://schemas.microsoft.com/office/powerpoint/2010/main" val="3052437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dirty="0"/>
          </a:p>
        </p:txBody>
      </p:sp>
      <p:sp>
        <p:nvSpPr>
          <p:cNvPr id="4" name="Espace réservé du numéro de diapositive 3"/>
          <p:cNvSpPr>
            <a:spLocks noGrp="1"/>
          </p:cNvSpPr>
          <p:nvPr>
            <p:ph type="sldNum" sz="quarter" idx="10"/>
          </p:nvPr>
        </p:nvSpPr>
        <p:spPr/>
        <p:txBody>
          <a:bodyPr/>
          <a:lstStyle/>
          <a:p>
            <a:pPr>
              <a:defRPr/>
            </a:pPr>
            <a:fld id="{0C8EDC5C-2858-4042-A781-4BD160490EC8}" type="slidenum">
              <a:rPr lang="fr-FR" altLang="fr-FR" smtClean="0"/>
              <a:pPr>
                <a:defRPr/>
              </a:pPr>
              <a:t>12</a:t>
            </a:fld>
            <a:endParaRPr lang="fr-FR" altLang="fr-FR"/>
          </a:p>
        </p:txBody>
      </p:sp>
    </p:spTree>
    <p:extLst>
      <p:ext uri="{BB962C8B-B14F-4D97-AF65-F5344CB8AC3E}">
        <p14:creationId xmlns:p14="http://schemas.microsoft.com/office/powerpoint/2010/main" val="3052437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pPr>
              <a:defRPr/>
            </a:pPr>
            <a:fld id="{0C8EDC5C-2858-4042-A781-4BD160490EC8}" type="slidenum">
              <a:rPr lang="fr-FR" altLang="fr-FR" smtClean="0"/>
              <a:pPr>
                <a:defRPr/>
              </a:pPr>
              <a:t>13</a:t>
            </a:fld>
            <a:endParaRPr lang="fr-FR" altLang="fr-FR"/>
          </a:p>
        </p:txBody>
      </p:sp>
    </p:spTree>
    <p:extLst>
      <p:ext uri="{BB962C8B-B14F-4D97-AF65-F5344CB8AC3E}">
        <p14:creationId xmlns:p14="http://schemas.microsoft.com/office/powerpoint/2010/main" val="3052437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Y compris</a:t>
            </a:r>
            <a:r>
              <a:rPr lang="fr-FR" baseline="0" dirty="0" smtClean="0"/>
              <a:t> avant le BTS : de la responsabilité de l’étudiant (bac pro/ autres cursus…) =&gt; assez marginal</a:t>
            </a:r>
            <a:endParaRPr lang="fr-FR" dirty="0" smtClean="0"/>
          </a:p>
        </p:txBody>
      </p:sp>
      <p:sp>
        <p:nvSpPr>
          <p:cNvPr id="4" name="Espace réservé du numéro de diapositive 3"/>
          <p:cNvSpPr>
            <a:spLocks noGrp="1"/>
          </p:cNvSpPr>
          <p:nvPr>
            <p:ph type="sldNum" sz="quarter" idx="10"/>
          </p:nvPr>
        </p:nvSpPr>
        <p:spPr/>
        <p:txBody>
          <a:bodyPr/>
          <a:lstStyle/>
          <a:p>
            <a:pPr>
              <a:defRPr/>
            </a:pPr>
            <a:fld id="{0C8EDC5C-2858-4042-A781-4BD160490EC8}" type="slidenum">
              <a:rPr lang="fr-FR" altLang="fr-FR" smtClean="0"/>
              <a:pPr>
                <a:defRPr/>
              </a:pPr>
              <a:t>14</a:t>
            </a:fld>
            <a:endParaRPr lang="fr-FR" altLang="fr-FR"/>
          </a:p>
        </p:txBody>
      </p:sp>
    </p:spTree>
    <p:extLst>
      <p:ext uri="{BB962C8B-B14F-4D97-AF65-F5344CB8AC3E}">
        <p14:creationId xmlns:p14="http://schemas.microsoft.com/office/powerpoint/2010/main" val="3052437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Tx/>
              <a:buNone/>
            </a:pPr>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BFC6FAE-3279-4A73-AC10-264F63C4BA1B}"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BFC6FAE-3279-4A73-AC10-264F63C4BA1B}" type="slidenum">
              <a:rPr lang="fr-FR" smtClean="0"/>
              <a:pPr/>
              <a:t>16</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BFC6FAE-3279-4A73-AC10-264F63C4BA1B}" type="slidenum">
              <a:rPr lang="fr-FR" smtClean="0"/>
              <a:pPr/>
              <a:t>17</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Tx/>
              <a:buNone/>
            </a:pPr>
            <a:endParaRPr lang="fr-FR" dirty="0"/>
          </a:p>
        </p:txBody>
      </p:sp>
      <p:sp>
        <p:nvSpPr>
          <p:cNvPr id="4" name="Espace réservé du numéro de diapositive 3"/>
          <p:cNvSpPr>
            <a:spLocks noGrp="1"/>
          </p:cNvSpPr>
          <p:nvPr>
            <p:ph type="sldNum" sz="quarter" idx="10"/>
          </p:nvPr>
        </p:nvSpPr>
        <p:spPr/>
        <p:txBody>
          <a:bodyPr/>
          <a:lstStyle/>
          <a:p>
            <a:fld id="{2BFC6FAE-3279-4A73-AC10-264F63C4BA1B}" type="slidenum">
              <a:rPr lang="fr-FR" smtClean="0"/>
              <a:pPr/>
              <a:t>18</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Tx/>
              <a:buNone/>
            </a:pPr>
            <a:endParaRPr lang="fr-FR" dirty="0"/>
          </a:p>
        </p:txBody>
      </p:sp>
      <p:sp>
        <p:nvSpPr>
          <p:cNvPr id="4" name="Espace réservé du numéro de diapositive 3"/>
          <p:cNvSpPr>
            <a:spLocks noGrp="1"/>
          </p:cNvSpPr>
          <p:nvPr>
            <p:ph type="sldNum" sz="quarter" idx="10"/>
          </p:nvPr>
        </p:nvSpPr>
        <p:spPr/>
        <p:txBody>
          <a:bodyPr/>
          <a:lstStyle/>
          <a:p>
            <a:fld id="{2BFC6FAE-3279-4A73-AC10-264F63C4BA1B}" type="slidenum">
              <a:rPr lang="fr-FR" smtClean="0"/>
              <a:pPr/>
              <a:t>19</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Espace réservé de l'image des diapositives 1"/>
          <p:cNvSpPr>
            <a:spLocks noGrp="1" noRot="1" noChangeAspect="1" noTextEdit="1"/>
          </p:cNvSpPr>
          <p:nvPr>
            <p:ph type="sldImg"/>
          </p:nvPr>
        </p:nvSpPr>
        <p:spPr>
          <a:ln/>
        </p:spPr>
      </p:sp>
      <p:sp>
        <p:nvSpPr>
          <p:cNvPr id="63491"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latin typeface="Arial" pitchFamily="34" charset="0"/>
              <a:ea typeface="ＭＳ Ｐゴシック" pitchFamily="34" charset="-128"/>
              <a:cs typeface="Arial" pitchFamily="34" charset="0"/>
            </a:endParaRPr>
          </a:p>
        </p:txBody>
      </p:sp>
      <p:sp>
        <p:nvSpPr>
          <p:cNvPr id="63492"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F4068C01-E367-41E8-9160-9F4C6BD0452C}" type="slidenum">
              <a:rPr lang="fr-FR" altLang="fr-FR">
                <a:solidFill>
                  <a:prstClr val="black"/>
                </a:solidFill>
              </a:rPr>
              <a:pPr eaLnBrk="1" hangingPunct="1"/>
              <a:t>22</a:t>
            </a:fld>
            <a:endParaRPr lang="fr-FR" altLang="fr-FR">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p>
        </p:txBody>
      </p:sp>
      <p:sp>
        <p:nvSpPr>
          <p:cNvPr id="4" name="Espace réservé du numéro de diapositive 3"/>
          <p:cNvSpPr>
            <a:spLocks noGrp="1"/>
          </p:cNvSpPr>
          <p:nvPr>
            <p:ph type="sldNum" sz="quarter" idx="10"/>
          </p:nvPr>
        </p:nvSpPr>
        <p:spPr/>
        <p:txBody>
          <a:bodyPr/>
          <a:lstStyle/>
          <a:p>
            <a:pPr>
              <a:defRPr/>
            </a:pPr>
            <a:fld id="{0C8EDC5C-2858-4042-A781-4BD160490EC8}" type="slidenum">
              <a:rPr lang="fr-FR" altLang="fr-FR" smtClean="0"/>
              <a:pPr>
                <a:defRPr/>
              </a:pPr>
              <a:t>3</a:t>
            </a:fld>
            <a:endParaRPr lang="fr-FR" altLang="fr-FR"/>
          </a:p>
        </p:txBody>
      </p:sp>
    </p:spTree>
    <p:extLst>
      <p:ext uri="{BB962C8B-B14F-4D97-AF65-F5344CB8AC3E}">
        <p14:creationId xmlns:p14="http://schemas.microsoft.com/office/powerpoint/2010/main" val="3052437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Tx/>
              <a:buChar char="-"/>
            </a:pPr>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BFC6FAE-3279-4A73-AC10-264F63C4BA1B}" type="slidenum">
              <a:rPr lang="fr-FR" smtClean="0">
                <a:solidFill>
                  <a:prstClr val="black"/>
                </a:solidFill>
              </a:rPr>
              <a:pPr/>
              <a:t>23</a:t>
            </a:fld>
            <a:endParaRPr lang="fr-FR">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Tx/>
              <a:buChar char="-"/>
            </a:pPr>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BFC6FAE-3279-4A73-AC10-264F63C4BA1B}" type="slidenum">
              <a:rPr lang="fr-FR" smtClean="0">
                <a:solidFill>
                  <a:prstClr val="black"/>
                </a:solidFill>
              </a:rPr>
              <a:pPr/>
              <a:t>24</a:t>
            </a:fld>
            <a:endParaRPr lang="fr-FR">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Tx/>
              <a:buChar char="-"/>
            </a:pPr>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BFC6FAE-3279-4A73-AC10-264F63C4BA1B}" type="slidenum">
              <a:rPr lang="fr-FR" smtClean="0">
                <a:solidFill>
                  <a:prstClr val="black"/>
                </a:solidFill>
              </a:rPr>
              <a:pPr/>
              <a:t>25</a:t>
            </a:fld>
            <a:endParaRPr lang="fr-FR">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pPr>
              <a:defRPr/>
            </a:pPr>
            <a:fld id="{0C8EDC5C-2858-4042-A781-4BD160490EC8}" type="slidenum">
              <a:rPr lang="fr-FR" altLang="fr-FR" smtClean="0"/>
              <a:pPr>
                <a:defRPr/>
              </a:pPr>
              <a:t>4</a:t>
            </a:fld>
            <a:endParaRPr lang="fr-FR" altLang="fr-FR"/>
          </a:p>
        </p:txBody>
      </p:sp>
    </p:spTree>
    <p:extLst>
      <p:ext uri="{BB962C8B-B14F-4D97-AF65-F5344CB8AC3E}">
        <p14:creationId xmlns:p14="http://schemas.microsoft.com/office/powerpoint/2010/main" val="305243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p>
        </p:txBody>
      </p:sp>
      <p:sp>
        <p:nvSpPr>
          <p:cNvPr id="4" name="Espace réservé du numéro de diapositive 3"/>
          <p:cNvSpPr>
            <a:spLocks noGrp="1"/>
          </p:cNvSpPr>
          <p:nvPr>
            <p:ph type="sldNum" sz="quarter" idx="10"/>
          </p:nvPr>
        </p:nvSpPr>
        <p:spPr/>
        <p:txBody>
          <a:bodyPr/>
          <a:lstStyle/>
          <a:p>
            <a:pPr>
              <a:defRPr/>
            </a:pPr>
            <a:fld id="{0C8EDC5C-2858-4042-A781-4BD160490EC8}" type="slidenum">
              <a:rPr lang="fr-FR" altLang="fr-FR" smtClean="0"/>
              <a:pPr>
                <a:defRPr/>
              </a:pPr>
              <a:t>5</a:t>
            </a:fld>
            <a:endParaRPr lang="fr-FR" altLang="fr-FR"/>
          </a:p>
        </p:txBody>
      </p:sp>
    </p:spTree>
    <p:extLst>
      <p:ext uri="{BB962C8B-B14F-4D97-AF65-F5344CB8AC3E}">
        <p14:creationId xmlns:p14="http://schemas.microsoft.com/office/powerpoint/2010/main" val="305243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BFC6FAE-3279-4A73-AC10-264F63C4BA1B}" type="slidenum">
              <a:rPr lang="fr-FR" smtClean="0"/>
              <a:pPr/>
              <a:t>6</a:t>
            </a:fld>
            <a:endParaRPr lang="fr-FR"/>
          </a:p>
        </p:txBody>
      </p:sp>
    </p:spTree>
    <p:extLst>
      <p:ext uri="{BB962C8B-B14F-4D97-AF65-F5344CB8AC3E}">
        <p14:creationId xmlns:p14="http://schemas.microsoft.com/office/powerpoint/2010/main" val="1303747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2400" b="1" dirty="0"/>
          </a:p>
        </p:txBody>
      </p:sp>
      <p:sp>
        <p:nvSpPr>
          <p:cNvPr id="4" name="Espace réservé du numéro de diapositive 3"/>
          <p:cNvSpPr>
            <a:spLocks noGrp="1"/>
          </p:cNvSpPr>
          <p:nvPr>
            <p:ph type="sldNum" sz="quarter" idx="10"/>
          </p:nvPr>
        </p:nvSpPr>
        <p:spPr/>
        <p:txBody>
          <a:bodyPr/>
          <a:lstStyle/>
          <a:p>
            <a:fld id="{2BFC6FAE-3279-4A73-AC10-264F63C4BA1B}" type="slidenum">
              <a:rPr lang="fr-FR" smtClean="0"/>
              <a:pPr/>
              <a:t>7</a:t>
            </a:fld>
            <a:endParaRPr lang="fr-FR"/>
          </a:p>
        </p:txBody>
      </p:sp>
    </p:spTree>
    <p:extLst>
      <p:ext uri="{BB962C8B-B14F-4D97-AF65-F5344CB8AC3E}">
        <p14:creationId xmlns:p14="http://schemas.microsoft.com/office/powerpoint/2010/main" val="265577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None/>
            </a:pPr>
            <a:endParaRPr lang="fr-FR" dirty="0" smtClean="0"/>
          </a:p>
        </p:txBody>
      </p:sp>
      <p:sp>
        <p:nvSpPr>
          <p:cNvPr id="4" name="Espace réservé du numéro de diapositive 3"/>
          <p:cNvSpPr>
            <a:spLocks noGrp="1"/>
          </p:cNvSpPr>
          <p:nvPr>
            <p:ph type="sldNum" sz="quarter" idx="10"/>
          </p:nvPr>
        </p:nvSpPr>
        <p:spPr/>
        <p:txBody>
          <a:bodyPr/>
          <a:lstStyle/>
          <a:p>
            <a:pPr>
              <a:defRPr/>
            </a:pPr>
            <a:fld id="{0C8EDC5C-2858-4042-A781-4BD160490EC8}" type="slidenum">
              <a:rPr lang="fr-FR" altLang="fr-FR" smtClean="0"/>
              <a:pPr>
                <a:defRPr/>
              </a:pPr>
              <a:t>8</a:t>
            </a:fld>
            <a:endParaRPr lang="fr-FR" altLang="fr-FR"/>
          </a:p>
        </p:txBody>
      </p:sp>
    </p:spTree>
    <p:extLst>
      <p:ext uri="{BB962C8B-B14F-4D97-AF65-F5344CB8AC3E}">
        <p14:creationId xmlns:p14="http://schemas.microsoft.com/office/powerpoint/2010/main" val="305243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2BFC6FAE-3279-4A73-AC10-264F63C4BA1B}" type="slidenum">
              <a:rPr lang="fr-FR" smtClean="0"/>
              <a:pPr/>
              <a:t>9</a:t>
            </a:fld>
            <a:endParaRPr lang="fr-FR"/>
          </a:p>
        </p:txBody>
      </p:sp>
    </p:spTree>
    <p:extLst>
      <p:ext uri="{BB962C8B-B14F-4D97-AF65-F5344CB8AC3E}">
        <p14:creationId xmlns:p14="http://schemas.microsoft.com/office/powerpoint/2010/main" val="1303747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dirty="0">
              <a:latin typeface="+mj-lt"/>
            </a:endParaRPr>
          </a:p>
        </p:txBody>
      </p:sp>
      <p:sp>
        <p:nvSpPr>
          <p:cNvPr id="4" name="Espace réservé du numéro de diapositive 3"/>
          <p:cNvSpPr>
            <a:spLocks noGrp="1"/>
          </p:cNvSpPr>
          <p:nvPr>
            <p:ph type="sldNum" sz="quarter" idx="10"/>
          </p:nvPr>
        </p:nvSpPr>
        <p:spPr/>
        <p:txBody>
          <a:bodyPr/>
          <a:lstStyle/>
          <a:p>
            <a:pPr>
              <a:defRPr/>
            </a:pPr>
            <a:fld id="{0C8EDC5C-2858-4042-A781-4BD160490EC8}" type="slidenum">
              <a:rPr lang="fr-FR" altLang="fr-FR" smtClean="0"/>
              <a:pPr>
                <a:defRPr/>
              </a:pPr>
              <a:t>10</a:t>
            </a:fld>
            <a:endParaRPr lang="fr-FR" altLang="fr-FR"/>
          </a:p>
        </p:txBody>
      </p:sp>
    </p:spTree>
    <p:extLst>
      <p:ext uri="{BB962C8B-B14F-4D97-AF65-F5344CB8AC3E}">
        <p14:creationId xmlns:p14="http://schemas.microsoft.com/office/powerpoint/2010/main" val="305243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r>
              <a:rPr lang="fr-FR" smtClean="0"/>
              <a:t>25/11/2014</a:t>
            </a:r>
            <a:endParaRPr lang="fr-FR"/>
          </a:p>
        </p:txBody>
      </p:sp>
      <p:sp>
        <p:nvSpPr>
          <p:cNvPr id="5" name="Espace réservé du pied de page 4"/>
          <p:cNvSpPr>
            <a:spLocks noGrp="1"/>
          </p:cNvSpPr>
          <p:nvPr>
            <p:ph type="ftr" sz="quarter" idx="11"/>
          </p:nvPr>
        </p:nvSpPr>
        <p:spPr/>
        <p:txBody>
          <a:bodyPr/>
          <a:lstStyle/>
          <a:p>
            <a:r>
              <a:rPr lang="fr-FR" smtClean="0"/>
              <a:t>BTS CG</a:t>
            </a:r>
            <a:endParaRPr lang="fr-FR"/>
          </a:p>
        </p:txBody>
      </p:sp>
      <p:sp>
        <p:nvSpPr>
          <p:cNvPr id="6" name="Espace réservé du numéro de diapositive 5"/>
          <p:cNvSpPr>
            <a:spLocks noGrp="1"/>
          </p:cNvSpPr>
          <p:nvPr>
            <p:ph type="sldNum" sz="quarter" idx="12"/>
          </p:nvPr>
        </p:nvSpPr>
        <p:spPr/>
        <p:txBody>
          <a:bodyPr/>
          <a:lstStyle/>
          <a:p>
            <a:fld id="{751F1E87-D35C-4E55-AE57-ABA6AC50BFDB}" type="slidenum">
              <a:rPr lang="fr-FR" smtClean="0"/>
              <a:pPr/>
              <a:t>‹N°›</a:t>
            </a:fld>
            <a:endParaRPr lang="fr-FR"/>
          </a:p>
        </p:txBody>
      </p:sp>
    </p:spTree>
    <p:extLst>
      <p:ext uri="{BB962C8B-B14F-4D97-AF65-F5344CB8AC3E}">
        <p14:creationId xmlns:p14="http://schemas.microsoft.com/office/powerpoint/2010/main" val="3926101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25/11/2014</a:t>
            </a:r>
            <a:endParaRPr lang="fr-FR"/>
          </a:p>
        </p:txBody>
      </p:sp>
      <p:sp>
        <p:nvSpPr>
          <p:cNvPr id="5" name="Espace réservé du pied de page 4"/>
          <p:cNvSpPr>
            <a:spLocks noGrp="1"/>
          </p:cNvSpPr>
          <p:nvPr>
            <p:ph type="ftr" sz="quarter" idx="11"/>
          </p:nvPr>
        </p:nvSpPr>
        <p:spPr/>
        <p:txBody>
          <a:bodyPr/>
          <a:lstStyle/>
          <a:p>
            <a:r>
              <a:rPr lang="fr-FR" smtClean="0"/>
              <a:t>BTS CG</a:t>
            </a:r>
            <a:endParaRPr lang="fr-FR"/>
          </a:p>
        </p:txBody>
      </p:sp>
      <p:sp>
        <p:nvSpPr>
          <p:cNvPr id="6" name="Espace réservé du numéro de diapositive 5"/>
          <p:cNvSpPr>
            <a:spLocks noGrp="1"/>
          </p:cNvSpPr>
          <p:nvPr>
            <p:ph type="sldNum" sz="quarter" idx="12"/>
          </p:nvPr>
        </p:nvSpPr>
        <p:spPr/>
        <p:txBody>
          <a:bodyPr/>
          <a:lstStyle/>
          <a:p>
            <a:fld id="{751F1E87-D35C-4E55-AE57-ABA6AC50BFDB}" type="slidenum">
              <a:rPr lang="fr-FR" smtClean="0"/>
              <a:pPr/>
              <a:t>‹N°›</a:t>
            </a:fld>
            <a:endParaRPr lang="fr-FR"/>
          </a:p>
        </p:txBody>
      </p:sp>
    </p:spTree>
    <p:extLst>
      <p:ext uri="{BB962C8B-B14F-4D97-AF65-F5344CB8AC3E}">
        <p14:creationId xmlns:p14="http://schemas.microsoft.com/office/powerpoint/2010/main" val="3224468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25/11/2014</a:t>
            </a:r>
            <a:endParaRPr lang="fr-FR"/>
          </a:p>
        </p:txBody>
      </p:sp>
      <p:sp>
        <p:nvSpPr>
          <p:cNvPr id="5" name="Espace réservé du pied de page 4"/>
          <p:cNvSpPr>
            <a:spLocks noGrp="1"/>
          </p:cNvSpPr>
          <p:nvPr>
            <p:ph type="ftr" sz="quarter" idx="11"/>
          </p:nvPr>
        </p:nvSpPr>
        <p:spPr/>
        <p:txBody>
          <a:bodyPr/>
          <a:lstStyle/>
          <a:p>
            <a:r>
              <a:rPr lang="fr-FR" smtClean="0"/>
              <a:t>BTS CG</a:t>
            </a:r>
            <a:endParaRPr lang="fr-FR"/>
          </a:p>
        </p:txBody>
      </p:sp>
      <p:sp>
        <p:nvSpPr>
          <p:cNvPr id="6" name="Espace réservé du numéro de diapositive 5"/>
          <p:cNvSpPr>
            <a:spLocks noGrp="1"/>
          </p:cNvSpPr>
          <p:nvPr>
            <p:ph type="sldNum" sz="quarter" idx="12"/>
          </p:nvPr>
        </p:nvSpPr>
        <p:spPr/>
        <p:txBody>
          <a:bodyPr/>
          <a:lstStyle/>
          <a:p>
            <a:fld id="{751F1E87-D35C-4E55-AE57-ABA6AC50BFDB}" type="slidenum">
              <a:rPr lang="fr-FR" smtClean="0"/>
              <a:pPr/>
              <a:t>‹N°›</a:t>
            </a:fld>
            <a:endParaRPr lang="fr-FR"/>
          </a:p>
        </p:txBody>
      </p:sp>
    </p:spTree>
    <p:extLst>
      <p:ext uri="{BB962C8B-B14F-4D97-AF65-F5344CB8AC3E}">
        <p14:creationId xmlns:p14="http://schemas.microsoft.com/office/powerpoint/2010/main" val="42019135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8345343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Rectangle 5"/>
          <p:cNvSpPr>
            <a:spLocks noGrp="1" noChangeArrowheads="1"/>
          </p:cNvSpPr>
          <p:nvPr>
            <p:ph type="ftr" sz="quarter" idx="10"/>
          </p:nvPr>
        </p:nvSpPr>
        <p:spPr bwMode="gray">
          <a:xfrm>
            <a:off x="7956550" y="6408738"/>
            <a:ext cx="6477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a:defRPr sz="900">
                <a:solidFill>
                  <a:schemeClr val="accent1"/>
                </a:solidFill>
                <a:latin typeface="Calibri" charset="0"/>
                <a:ea typeface="ＭＳ Ｐゴシック" charset="0"/>
                <a:cs typeface="Arial" charset="0"/>
              </a:defRPr>
            </a:lvl1pPr>
          </a:lstStyle>
          <a:p>
            <a:pPr fontAlgn="base">
              <a:spcBef>
                <a:spcPct val="0"/>
              </a:spcBef>
              <a:spcAft>
                <a:spcPct val="0"/>
              </a:spcAft>
              <a:defRPr/>
            </a:pPr>
            <a:endParaRPr lang="fr-FR">
              <a:solidFill>
                <a:srgbClr val="0062A8"/>
              </a:solidFill>
            </a:endParaRPr>
          </a:p>
        </p:txBody>
      </p:sp>
    </p:spTree>
    <p:extLst>
      <p:ext uri="{BB962C8B-B14F-4D97-AF65-F5344CB8AC3E}">
        <p14:creationId xmlns:p14="http://schemas.microsoft.com/office/powerpoint/2010/main" val="21005227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dirty="0"/>
          </a:p>
        </p:txBody>
      </p:sp>
      <p:sp>
        <p:nvSpPr>
          <p:cNvPr id="3" name="Espace réservé du contenu 2"/>
          <p:cNvSpPr>
            <a:spLocks noGrp="1"/>
          </p:cNvSpPr>
          <p:nvPr>
            <p:ph sz="half" idx="1"/>
          </p:nvPr>
        </p:nvSpPr>
        <p:spPr>
          <a:xfrm>
            <a:off x="684213" y="1773238"/>
            <a:ext cx="3811587" cy="4248150"/>
          </a:xfrm>
        </p:spPr>
        <p:txBody>
          <a:bodyPr/>
          <a:lstStyle>
            <a:lvl1pPr>
              <a:defRPr sz="2000"/>
            </a:lvl1pPr>
            <a:lvl2pPr>
              <a:defRPr sz="2000"/>
            </a:lvl2pPr>
            <a:lvl3pPr>
              <a:defRPr sz="2000"/>
            </a:lvl3pPr>
            <a:lvl4pPr>
              <a:defRPr sz="1500"/>
            </a:lvl4pPr>
            <a:lvl5pPr>
              <a:defRPr sz="15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contenu 3"/>
          <p:cNvSpPr>
            <a:spLocks noGrp="1"/>
          </p:cNvSpPr>
          <p:nvPr>
            <p:ph sz="half" idx="2"/>
          </p:nvPr>
        </p:nvSpPr>
        <p:spPr>
          <a:xfrm>
            <a:off x="4648200" y="1773238"/>
            <a:ext cx="3811588" cy="4248150"/>
          </a:xfrm>
        </p:spPr>
        <p:txBody>
          <a:bodyPr/>
          <a:lstStyle>
            <a:lvl1pPr>
              <a:defRPr sz="2000"/>
            </a:lvl1pPr>
            <a:lvl2pPr>
              <a:defRPr sz="2000"/>
            </a:lvl2pPr>
            <a:lvl3pPr>
              <a:defRPr sz="2000"/>
            </a:lvl3pPr>
            <a:lvl4pPr>
              <a:defRPr sz="1500"/>
            </a:lvl4pPr>
            <a:lvl5pPr>
              <a:defRPr sz="15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5" name="Espace réservé du pied de page 4"/>
          <p:cNvSpPr>
            <a:spLocks noGrp="1" noChangeArrowheads="1"/>
          </p:cNvSpPr>
          <p:nvPr>
            <p:ph type="ftr" sz="quarter" idx="10"/>
          </p:nvPr>
        </p:nvSpPr>
        <p:spPr bwMode="gray">
          <a:xfrm>
            <a:off x="7956550" y="6408738"/>
            <a:ext cx="6477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a:defRPr sz="900">
                <a:solidFill>
                  <a:schemeClr val="accent1"/>
                </a:solidFill>
                <a:latin typeface="Calibri" charset="0"/>
                <a:ea typeface="ＭＳ Ｐゴシック" charset="0"/>
                <a:cs typeface="Arial" charset="0"/>
              </a:defRPr>
            </a:lvl1pPr>
          </a:lstStyle>
          <a:p>
            <a:pPr fontAlgn="base">
              <a:spcBef>
                <a:spcPct val="0"/>
              </a:spcBef>
              <a:spcAft>
                <a:spcPct val="0"/>
              </a:spcAft>
              <a:defRPr/>
            </a:pPr>
            <a:endParaRPr lang="fr-FR">
              <a:solidFill>
                <a:srgbClr val="0062A8"/>
              </a:solidFill>
            </a:endParaRPr>
          </a:p>
        </p:txBody>
      </p:sp>
    </p:spTree>
    <p:extLst>
      <p:ext uri="{BB962C8B-B14F-4D97-AF65-F5344CB8AC3E}">
        <p14:creationId xmlns:p14="http://schemas.microsoft.com/office/powerpoint/2010/main" val="39882355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7" name="ZoneTexte 6"/>
          <p:cNvSpPr txBox="1">
            <a:spLocks noChangeArrowheads="1"/>
          </p:cNvSpPr>
          <p:nvPr userDrawn="1"/>
        </p:nvSpPr>
        <p:spPr bwMode="auto">
          <a:xfrm>
            <a:off x="2484438" y="6381750"/>
            <a:ext cx="5400675" cy="230188"/>
          </a:xfrm>
          <a:prstGeom prst="rect">
            <a:avLst/>
          </a:prstGeom>
          <a:noFill/>
          <a:ln>
            <a:noFill/>
          </a:ln>
          <a:extLst/>
        </p:spPr>
        <p:txBody>
          <a:bodyPr>
            <a:spAutoFit/>
          </a:bodyPr>
          <a:lstStyle>
            <a:lvl1pPr eaLnBrk="0" hangingPunct="0">
              <a:defRPr sz="2400">
                <a:solidFill>
                  <a:schemeClr val="tx1"/>
                </a:solidFill>
                <a:latin typeface="Arial" pitchFamily="34" charset="0"/>
                <a:ea typeface="ＭＳ Ｐゴシック" pitchFamily="-84" charset="-128"/>
              </a:defRPr>
            </a:lvl1pPr>
            <a:lvl2pPr marL="742950" indent="-285750" eaLnBrk="0" hangingPunct="0">
              <a:defRPr sz="2400">
                <a:solidFill>
                  <a:schemeClr val="tx1"/>
                </a:solidFill>
                <a:latin typeface="Arial" pitchFamily="34" charset="0"/>
                <a:ea typeface="ＭＳ Ｐゴシック" pitchFamily="-84" charset="-128"/>
              </a:defRPr>
            </a:lvl2pPr>
            <a:lvl3pPr marL="1143000" indent="-228600" eaLnBrk="0" hangingPunct="0">
              <a:defRPr sz="2400">
                <a:solidFill>
                  <a:schemeClr val="tx1"/>
                </a:solidFill>
                <a:latin typeface="Arial" pitchFamily="34" charset="0"/>
                <a:ea typeface="ＭＳ Ｐゴシック" pitchFamily="-84" charset="-128"/>
              </a:defRPr>
            </a:lvl3pPr>
            <a:lvl4pPr marL="1600200" indent="-228600" eaLnBrk="0" hangingPunct="0">
              <a:defRPr sz="2400">
                <a:solidFill>
                  <a:schemeClr val="tx1"/>
                </a:solidFill>
                <a:latin typeface="Arial" pitchFamily="34" charset="0"/>
                <a:ea typeface="ＭＳ Ｐゴシック" pitchFamily="-84" charset="-128"/>
              </a:defRPr>
            </a:lvl4pPr>
            <a:lvl5pPr marL="2057400" indent="-228600" eaLnBrk="0" hangingPunct="0">
              <a:defRPr sz="24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9pPr>
          </a:lstStyle>
          <a:p>
            <a:pPr eaLnBrk="1" fontAlgn="base" hangingPunct="1">
              <a:spcBef>
                <a:spcPct val="0"/>
              </a:spcBef>
              <a:spcAft>
                <a:spcPct val="0"/>
              </a:spcAft>
              <a:defRPr/>
            </a:pPr>
            <a:r>
              <a:rPr lang="fr-FR" altLang="fr-FR" sz="900" dirty="0" smtClean="0">
                <a:solidFill>
                  <a:srgbClr val="0062A8"/>
                </a:solidFill>
                <a:latin typeface="Calibri" pitchFamily="34" charset="0"/>
                <a:cs typeface="Calibri" pitchFamily="34" charset="0"/>
              </a:rPr>
              <a:t>Titre de la présentation &gt; date </a:t>
            </a:r>
          </a:p>
        </p:txBody>
      </p:sp>
      <p:sp>
        <p:nvSpPr>
          <p:cNvPr id="2" name="Titre 1"/>
          <p:cNvSpPr>
            <a:spLocks noGrp="1"/>
          </p:cNvSpPr>
          <p:nvPr>
            <p:ph type="title"/>
          </p:nvPr>
        </p:nvSpPr>
        <p:spPr/>
        <p:txBody>
          <a:bodyPr/>
          <a:lstStyle>
            <a:lvl1pPr>
              <a:defRPr baseline="0"/>
            </a:lvl1pPr>
          </a:lstStyle>
          <a:p>
            <a:r>
              <a:rPr lang="fr-FR" smtClean="0"/>
              <a:t>Cliquez et modifiez le titre</a:t>
            </a:r>
            <a:endParaRPr lang="fr-FR" dirty="0"/>
          </a:p>
        </p:txBody>
      </p:sp>
      <p:sp>
        <p:nvSpPr>
          <p:cNvPr id="5" name="Espace réservé pour une image  2"/>
          <p:cNvSpPr>
            <a:spLocks noGrp="1"/>
          </p:cNvSpPr>
          <p:nvPr>
            <p:ph type="pic" idx="1"/>
          </p:nvPr>
        </p:nvSpPr>
        <p:spPr>
          <a:xfrm>
            <a:off x="1835696" y="2348880"/>
            <a:ext cx="5486400" cy="36107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6" name="Espace réservé du texte 3"/>
          <p:cNvSpPr>
            <a:spLocks noGrp="1"/>
          </p:cNvSpPr>
          <p:nvPr>
            <p:ph type="body" sz="half" idx="2"/>
          </p:nvPr>
        </p:nvSpPr>
        <p:spPr>
          <a:xfrm>
            <a:off x="683568" y="1772816"/>
            <a:ext cx="5486400" cy="3600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sp>
        <p:nvSpPr>
          <p:cNvPr id="8" name="Rectangle 5"/>
          <p:cNvSpPr>
            <a:spLocks noGrp="1" noChangeArrowheads="1"/>
          </p:cNvSpPr>
          <p:nvPr>
            <p:ph type="ftr" sz="quarter" idx="10"/>
          </p:nvPr>
        </p:nvSpPr>
        <p:spPr bwMode="gray">
          <a:xfrm>
            <a:off x="7956550" y="6408738"/>
            <a:ext cx="6477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a:defRPr sz="900">
                <a:solidFill>
                  <a:schemeClr val="accent1"/>
                </a:solidFill>
                <a:latin typeface="Calibri" charset="0"/>
                <a:ea typeface="ＭＳ Ｐゴシック" charset="0"/>
                <a:cs typeface="Arial" charset="0"/>
              </a:defRPr>
            </a:lvl1pPr>
          </a:lstStyle>
          <a:p>
            <a:pPr fontAlgn="base">
              <a:spcBef>
                <a:spcPct val="0"/>
              </a:spcBef>
              <a:spcAft>
                <a:spcPct val="0"/>
              </a:spcAft>
              <a:defRPr/>
            </a:pPr>
            <a:endParaRPr lang="fr-FR">
              <a:solidFill>
                <a:srgbClr val="0062A8"/>
              </a:solidFill>
            </a:endParaRPr>
          </a:p>
        </p:txBody>
      </p:sp>
    </p:spTree>
    <p:extLst>
      <p:ext uri="{BB962C8B-B14F-4D97-AF65-F5344CB8AC3E}">
        <p14:creationId xmlns:p14="http://schemas.microsoft.com/office/powerpoint/2010/main" val="6688502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u avec légende">
    <p:spTree>
      <p:nvGrpSpPr>
        <p:cNvPr id="1" name=""/>
        <p:cNvGrpSpPr/>
        <p:nvPr/>
      </p:nvGrpSpPr>
      <p:grpSpPr>
        <a:xfrm>
          <a:off x="0" y="0"/>
          <a:ext cx="0" cy="0"/>
          <a:chOff x="0" y="0"/>
          <a:chExt cx="0" cy="0"/>
        </a:xfrm>
      </p:grpSpPr>
      <p:sp>
        <p:nvSpPr>
          <p:cNvPr id="5" name="Titre 1"/>
          <p:cNvSpPr txBox="1">
            <a:spLocks/>
          </p:cNvSpPr>
          <p:nvPr userDrawn="1"/>
        </p:nvSpPr>
        <p:spPr bwMode="gray">
          <a:xfrm>
            <a:off x="684213" y="131763"/>
            <a:ext cx="7775575" cy="1352550"/>
          </a:xfrm>
          <a:prstGeom prst="rect">
            <a:avLst/>
          </a:prstGeom>
          <a:noFill/>
          <a:ln>
            <a:noFill/>
          </a:ln>
          <a:extLst>
            <a:ext uri="{FAA26D3D-D897-4be2-8F04-BA451C77F1D7}"/>
          </a:extLst>
        </p:spPr>
        <p:txBody>
          <a:bodyPr lIns="0" tIns="0" rIns="0" bIns="0" anchor="ctr"/>
          <a:lstStyle>
            <a:lvl1pPr algn="l" rtl="0" eaLnBrk="0" fontAlgn="base" hangingPunct="0">
              <a:spcBef>
                <a:spcPct val="0"/>
              </a:spcBef>
              <a:spcAft>
                <a:spcPct val="0"/>
              </a:spcAft>
              <a:defRPr sz="2400" b="1" baseline="0">
                <a:solidFill>
                  <a:schemeClr val="tx2"/>
                </a:solidFill>
                <a:latin typeface="Calibri"/>
                <a:ea typeface="+mj-ea"/>
                <a:cs typeface="Calibri"/>
              </a:defRPr>
            </a:lvl1pPr>
            <a:lvl2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2pPr>
            <a:lvl3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3pPr>
            <a:lvl4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4pPr>
            <a:lvl5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5pPr>
            <a:lvl6pPr marL="457200" algn="l" rtl="0" fontAlgn="base">
              <a:spcBef>
                <a:spcPct val="0"/>
              </a:spcBef>
              <a:spcAft>
                <a:spcPct val="0"/>
              </a:spcAft>
              <a:defRPr sz="2400" b="1">
                <a:solidFill>
                  <a:schemeClr val="tx2"/>
                </a:solidFill>
                <a:latin typeface="Arial" charset="0"/>
                <a:ea typeface="Arial" charset="0"/>
                <a:cs typeface="Arial" charset="0"/>
              </a:defRPr>
            </a:lvl6pPr>
            <a:lvl7pPr marL="914400" algn="l" rtl="0" fontAlgn="base">
              <a:spcBef>
                <a:spcPct val="0"/>
              </a:spcBef>
              <a:spcAft>
                <a:spcPct val="0"/>
              </a:spcAft>
              <a:defRPr sz="2400" b="1">
                <a:solidFill>
                  <a:schemeClr val="tx2"/>
                </a:solidFill>
                <a:latin typeface="Arial" charset="0"/>
                <a:ea typeface="Arial" charset="0"/>
                <a:cs typeface="Arial" charset="0"/>
              </a:defRPr>
            </a:lvl7pPr>
            <a:lvl8pPr marL="1371600" algn="l" rtl="0" fontAlgn="base">
              <a:spcBef>
                <a:spcPct val="0"/>
              </a:spcBef>
              <a:spcAft>
                <a:spcPct val="0"/>
              </a:spcAft>
              <a:defRPr sz="2400" b="1">
                <a:solidFill>
                  <a:schemeClr val="tx2"/>
                </a:solidFill>
                <a:latin typeface="Arial" charset="0"/>
                <a:ea typeface="Arial" charset="0"/>
                <a:cs typeface="Arial" charset="0"/>
              </a:defRPr>
            </a:lvl8pPr>
            <a:lvl9pPr marL="1828800" algn="l" rtl="0" fontAlgn="base">
              <a:spcBef>
                <a:spcPct val="0"/>
              </a:spcBef>
              <a:spcAft>
                <a:spcPct val="0"/>
              </a:spcAft>
              <a:defRPr sz="2400" b="1">
                <a:solidFill>
                  <a:schemeClr val="tx2"/>
                </a:solidFill>
                <a:latin typeface="Arial" charset="0"/>
                <a:ea typeface="Arial" charset="0"/>
                <a:cs typeface="Arial" charset="0"/>
              </a:defRPr>
            </a:lvl9pPr>
          </a:lstStyle>
          <a:p>
            <a:pPr>
              <a:defRPr/>
            </a:pPr>
            <a:r>
              <a:rPr lang="fr-FR" dirty="0" smtClean="0">
                <a:solidFill>
                  <a:srgbClr val="3C3C3C"/>
                </a:solidFill>
              </a:rPr>
              <a:t>Titre de la page de contenu</a:t>
            </a:r>
            <a:endParaRPr lang="fr-FR" dirty="0">
              <a:solidFill>
                <a:srgbClr val="3C3C3C"/>
              </a:solidFill>
            </a:endParaRPr>
          </a:p>
        </p:txBody>
      </p:sp>
      <p:sp>
        <p:nvSpPr>
          <p:cNvPr id="3" name="Espace réservé du contenu 2"/>
          <p:cNvSpPr>
            <a:spLocks noGrp="1"/>
          </p:cNvSpPr>
          <p:nvPr>
            <p:ph idx="1"/>
          </p:nvPr>
        </p:nvSpPr>
        <p:spPr>
          <a:xfrm>
            <a:off x="3575050" y="1844824"/>
            <a:ext cx="5111750" cy="4209331"/>
          </a:xfrm>
        </p:spPr>
        <p:txBody>
          <a:bodyPr/>
          <a:lstStyle>
            <a:lvl1pPr>
              <a:defRPr sz="2000"/>
            </a:lvl1pPr>
            <a:lvl2pPr>
              <a:defRPr sz="2000"/>
            </a:lvl2pPr>
            <a:lvl3pPr>
              <a:defRPr sz="2000"/>
            </a:lvl3pPr>
            <a:lvl4pPr>
              <a:defRPr sz="1500"/>
            </a:lvl4pPr>
            <a:lvl5pPr>
              <a:defRPr sz="1500"/>
            </a:lvl5pPr>
            <a:lvl6pPr>
              <a:defRPr sz="2000"/>
            </a:lvl6pPr>
            <a:lvl7pPr>
              <a:defRPr sz="2000"/>
            </a:lvl7pPr>
            <a:lvl8pPr>
              <a:defRPr sz="2000"/>
            </a:lvl8pPr>
            <a:lvl9pPr>
              <a:defRPr sz="20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texte 3"/>
          <p:cNvSpPr>
            <a:spLocks noGrp="1"/>
          </p:cNvSpPr>
          <p:nvPr>
            <p:ph type="body" sz="half" idx="2"/>
          </p:nvPr>
        </p:nvSpPr>
        <p:spPr>
          <a:xfrm>
            <a:off x="683568" y="1844824"/>
            <a:ext cx="2781945" cy="420933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sp>
        <p:nvSpPr>
          <p:cNvPr id="6" name="Espace réservé du pied de page 5"/>
          <p:cNvSpPr>
            <a:spLocks noGrp="1" noChangeArrowheads="1"/>
          </p:cNvSpPr>
          <p:nvPr>
            <p:ph type="ftr" sz="quarter" idx="10"/>
          </p:nvPr>
        </p:nvSpPr>
        <p:spPr bwMode="gray">
          <a:xfrm>
            <a:off x="7956550" y="6408738"/>
            <a:ext cx="6477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a:defRPr sz="900">
                <a:solidFill>
                  <a:schemeClr val="accent1"/>
                </a:solidFill>
                <a:latin typeface="Calibri" charset="0"/>
                <a:ea typeface="ＭＳ Ｐゴシック" charset="0"/>
                <a:cs typeface="Arial" charset="0"/>
              </a:defRPr>
            </a:lvl1pPr>
          </a:lstStyle>
          <a:p>
            <a:pPr fontAlgn="base">
              <a:spcBef>
                <a:spcPct val="0"/>
              </a:spcBef>
              <a:spcAft>
                <a:spcPct val="0"/>
              </a:spcAft>
              <a:defRPr/>
            </a:pPr>
            <a:endParaRPr lang="fr-FR">
              <a:solidFill>
                <a:srgbClr val="0062A8"/>
              </a:solidFill>
            </a:endParaRPr>
          </a:p>
        </p:txBody>
      </p:sp>
    </p:spTree>
    <p:extLst>
      <p:ext uri="{BB962C8B-B14F-4D97-AF65-F5344CB8AC3E}">
        <p14:creationId xmlns:p14="http://schemas.microsoft.com/office/powerpoint/2010/main" val="3141594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5252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585248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25/11/2014</a:t>
            </a:r>
            <a:endParaRPr lang="fr-FR"/>
          </a:p>
        </p:txBody>
      </p:sp>
      <p:sp>
        <p:nvSpPr>
          <p:cNvPr id="5" name="Espace réservé du pied de page 4"/>
          <p:cNvSpPr>
            <a:spLocks noGrp="1"/>
          </p:cNvSpPr>
          <p:nvPr>
            <p:ph type="ftr" sz="quarter" idx="11"/>
          </p:nvPr>
        </p:nvSpPr>
        <p:spPr/>
        <p:txBody>
          <a:bodyPr/>
          <a:lstStyle/>
          <a:p>
            <a:r>
              <a:rPr lang="fr-FR" smtClean="0"/>
              <a:t>BTS CG</a:t>
            </a:r>
            <a:endParaRPr lang="fr-FR"/>
          </a:p>
        </p:txBody>
      </p:sp>
      <p:sp>
        <p:nvSpPr>
          <p:cNvPr id="6" name="Espace réservé du numéro de diapositive 5"/>
          <p:cNvSpPr>
            <a:spLocks noGrp="1"/>
          </p:cNvSpPr>
          <p:nvPr>
            <p:ph type="sldNum" sz="quarter" idx="12"/>
          </p:nvPr>
        </p:nvSpPr>
        <p:spPr/>
        <p:txBody>
          <a:bodyPr/>
          <a:lstStyle/>
          <a:p>
            <a:fld id="{751F1E87-D35C-4E55-AE57-ABA6AC50BFDB}" type="slidenum">
              <a:rPr lang="fr-FR" smtClean="0"/>
              <a:pPr/>
              <a:t>‹N°›</a:t>
            </a:fld>
            <a:endParaRPr lang="fr-FR"/>
          </a:p>
        </p:txBody>
      </p:sp>
    </p:spTree>
    <p:extLst>
      <p:ext uri="{BB962C8B-B14F-4D97-AF65-F5344CB8AC3E}">
        <p14:creationId xmlns:p14="http://schemas.microsoft.com/office/powerpoint/2010/main" val="14857549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Rectangle 5"/>
          <p:cNvSpPr>
            <a:spLocks noGrp="1" noChangeArrowheads="1"/>
          </p:cNvSpPr>
          <p:nvPr>
            <p:ph type="ftr" sz="quarter" idx="10"/>
          </p:nvPr>
        </p:nvSpPr>
        <p:spPr bwMode="gray">
          <a:xfrm>
            <a:off x="7956550" y="6408738"/>
            <a:ext cx="6477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a:defRPr sz="900">
                <a:solidFill>
                  <a:schemeClr val="accent1"/>
                </a:solidFill>
                <a:latin typeface="Calibri" charset="0"/>
                <a:ea typeface="ＭＳ Ｐゴシック" charset="0"/>
                <a:cs typeface="Arial" charset="0"/>
              </a:defRPr>
            </a:lvl1pPr>
          </a:lstStyle>
          <a:p>
            <a:pPr fontAlgn="base">
              <a:spcBef>
                <a:spcPct val="0"/>
              </a:spcBef>
              <a:spcAft>
                <a:spcPct val="0"/>
              </a:spcAft>
              <a:defRPr/>
            </a:pPr>
            <a:endParaRPr lang="fr-FR">
              <a:solidFill>
                <a:srgbClr val="0062A8"/>
              </a:solidFill>
            </a:endParaRPr>
          </a:p>
        </p:txBody>
      </p:sp>
    </p:spTree>
    <p:extLst>
      <p:ext uri="{BB962C8B-B14F-4D97-AF65-F5344CB8AC3E}">
        <p14:creationId xmlns:p14="http://schemas.microsoft.com/office/powerpoint/2010/main" val="26001682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dirty="0"/>
          </a:p>
        </p:txBody>
      </p:sp>
      <p:sp>
        <p:nvSpPr>
          <p:cNvPr id="3" name="Espace réservé du contenu 2"/>
          <p:cNvSpPr>
            <a:spLocks noGrp="1"/>
          </p:cNvSpPr>
          <p:nvPr>
            <p:ph sz="half" idx="1"/>
          </p:nvPr>
        </p:nvSpPr>
        <p:spPr>
          <a:xfrm>
            <a:off x="684213" y="1773238"/>
            <a:ext cx="3811587" cy="4248150"/>
          </a:xfrm>
        </p:spPr>
        <p:txBody>
          <a:bodyPr/>
          <a:lstStyle>
            <a:lvl1pPr>
              <a:defRPr sz="2000"/>
            </a:lvl1pPr>
            <a:lvl2pPr>
              <a:defRPr sz="2000"/>
            </a:lvl2pPr>
            <a:lvl3pPr>
              <a:defRPr sz="2000"/>
            </a:lvl3pPr>
            <a:lvl4pPr>
              <a:defRPr sz="1500"/>
            </a:lvl4pPr>
            <a:lvl5pPr>
              <a:defRPr sz="15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contenu 3"/>
          <p:cNvSpPr>
            <a:spLocks noGrp="1"/>
          </p:cNvSpPr>
          <p:nvPr>
            <p:ph sz="half" idx="2"/>
          </p:nvPr>
        </p:nvSpPr>
        <p:spPr>
          <a:xfrm>
            <a:off x="4648200" y="1773238"/>
            <a:ext cx="3811588" cy="4248150"/>
          </a:xfrm>
        </p:spPr>
        <p:txBody>
          <a:bodyPr/>
          <a:lstStyle>
            <a:lvl1pPr>
              <a:defRPr sz="2000"/>
            </a:lvl1pPr>
            <a:lvl2pPr>
              <a:defRPr sz="2000"/>
            </a:lvl2pPr>
            <a:lvl3pPr>
              <a:defRPr sz="2000"/>
            </a:lvl3pPr>
            <a:lvl4pPr>
              <a:defRPr sz="1500"/>
            </a:lvl4pPr>
            <a:lvl5pPr>
              <a:defRPr sz="15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5" name="Espace réservé du pied de page 4"/>
          <p:cNvSpPr>
            <a:spLocks noGrp="1" noChangeArrowheads="1"/>
          </p:cNvSpPr>
          <p:nvPr>
            <p:ph type="ftr" sz="quarter" idx="10"/>
          </p:nvPr>
        </p:nvSpPr>
        <p:spPr bwMode="gray">
          <a:xfrm>
            <a:off x="7956550" y="6408738"/>
            <a:ext cx="6477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a:defRPr sz="900">
                <a:solidFill>
                  <a:schemeClr val="accent1"/>
                </a:solidFill>
                <a:latin typeface="Calibri" charset="0"/>
                <a:ea typeface="ＭＳ Ｐゴシック" charset="0"/>
                <a:cs typeface="Arial" charset="0"/>
              </a:defRPr>
            </a:lvl1pPr>
          </a:lstStyle>
          <a:p>
            <a:pPr fontAlgn="base">
              <a:spcBef>
                <a:spcPct val="0"/>
              </a:spcBef>
              <a:spcAft>
                <a:spcPct val="0"/>
              </a:spcAft>
              <a:defRPr/>
            </a:pPr>
            <a:endParaRPr lang="fr-FR">
              <a:solidFill>
                <a:srgbClr val="0062A8"/>
              </a:solidFill>
            </a:endParaRPr>
          </a:p>
        </p:txBody>
      </p:sp>
    </p:spTree>
    <p:extLst>
      <p:ext uri="{BB962C8B-B14F-4D97-AF65-F5344CB8AC3E}">
        <p14:creationId xmlns:p14="http://schemas.microsoft.com/office/powerpoint/2010/main" val="10797775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7" name="ZoneTexte 6"/>
          <p:cNvSpPr txBox="1">
            <a:spLocks noChangeArrowheads="1"/>
          </p:cNvSpPr>
          <p:nvPr userDrawn="1"/>
        </p:nvSpPr>
        <p:spPr bwMode="auto">
          <a:xfrm>
            <a:off x="2484438" y="6381750"/>
            <a:ext cx="5400675" cy="230188"/>
          </a:xfrm>
          <a:prstGeom prst="rect">
            <a:avLst/>
          </a:prstGeom>
          <a:noFill/>
          <a:ln>
            <a:noFill/>
          </a:ln>
          <a:extLst/>
        </p:spPr>
        <p:txBody>
          <a:bodyPr>
            <a:spAutoFit/>
          </a:bodyPr>
          <a:lstStyle>
            <a:lvl1pPr eaLnBrk="0" hangingPunct="0">
              <a:defRPr sz="2400">
                <a:solidFill>
                  <a:schemeClr val="tx1"/>
                </a:solidFill>
                <a:latin typeface="Arial" pitchFamily="34" charset="0"/>
                <a:ea typeface="ＭＳ Ｐゴシック" pitchFamily="-84" charset="-128"/>
              </a:defRPr>
            </a:lvl1pPr>
            <a:lvl2pPr marL="742950" indent="-285750" eaLnBrk="0" hangingPunct="0">
              <a:defRPr sz="2400">
                <a:solidFill>
                  <a:schemeClr val="tx1"/>
                </a:solidFill>
                <a:latin typeface="Arial" pitchFamily="34" charset="0"/>
                <a:ea typeface="ＭＳ Ｐゴシック" pitchFamily="-84" charset="-128"/>
              </a:defRPr>
            </a:lvl2pPr>
            <a:lvl3pPr marL="1143000" indent="-228600" eaLnBrk="0" hangingPunct="0">
              <a:defRPr sz="2400">
                <a:solidFill>
                  <a:schemeClr val="tx1"/>
                </a:solidFill>
                <a:latin typeface="Arial" pitchFamily="34" charset="0"/>
                <a:ea typeface="ＭＳ Ｐゴシック" pitchFamily="-84" charset="-128"/>
              </a:defRPr>
            </a:lvl3pPr>
            <a:lvl4pPr marL="1600200" indent="-228600" eaLnBrk="0" hangingPunct="0">
              <a:defRPr sz="2400">
                <a:solidFill>
                  <a:schemeClr val="tx1"/>
                </a:solidFill>
                <a:latin typeface="Arial" pitchFamily="34" charset="0"/>
                <a:ea typeface="ＭＳ Ｐゴシック" pitchFamily="-84" charset="-128"/>
              </a:defRPr>
            </a:lvl4pPr>
            <a:lvl5pPr marL="2057400" indent="-228600" eaLnBrk="0" hangingPunct="0">
              <a:defRPr sz="24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9pPr>
          </a:lstStyle>
          <a:p>
            <a:pPr eaLnBrk="1" fontAlgn="base" hangingPunct="1">
              <a:spcBef>
                <a:spcPct val="0"/>
              </a:spcBef>
              <a:spcAft>
                <a:spcPct val="0"/>
              </a:spcAft>
              <a:defRPr/>
            </a:pPr>
            <a:r>
              <a:rPr lang="fr-FR" altLang="fr-FR" sz="900" dirty="0" smtClean="0">
                <a:solidFill>
                  <a:srgbClr val="0062A8"/>
                </a:solidFill>
                <a:latin typeface="Calibri" pitchFamily="34" charset="0"/>
                <a:cs typeface="Calibri" pitchFamily="34" charset="0"/>
              </a:rPr>
              <a:t>Titre de la présentation &gt; date </a:t>
            </a:r>
          </a:p>
        </p:txBody>
      </p:sp>
      <p:sp>
        <p:nvSpPr>
          <p:cNvPr id="2" name="Titre 1"/>
          <p:cNvSpPr>
            <a:spLocks noGrp="1"/>
          </p:cNvSpPr>
          <p:nvPr>
            <p:ph type="title"/>
          </p:nvPr>
        </p:nvSpPr>
        <p:spPr/>
        <p:txBody>
          <a:bodyPr/>
          <a:lstStyle>
            <a:lvl1pPr>
              <a:defRPr baseline="0"/>
            </a:lvl1pPr>
          </a:lstStyle>
          <a:p>
            <a:r>
              <a:rPr lang="fr-FR" smtClean="0"/>
              <a:t>Cliquez et modifiez le titre</a:t>
            </a:r>
            <a:endParaRPr lang="fr-FR" dirty="0"/>
          </a:p>
        </p:txBody>
      </p:sp>
      <p:sp>
        <p:nvSpPr>
          <p:cNvPr id="5" name="Espace réservé pour une image  2"/>
          <p:cNvSpPr>
            <a:spLocks noGrp="1"/>
          </p:cNvSpPr>
          <p:nvPr>
            <p:ph type="pic" idx="1"/>
          </p:nvPr>
        </p:nvSpPr>
        <p:spPr>
          <a:xfrm>
            <a:off x="1835696" y="2348880"/>
            <a:ext cx="5486400" cy="36107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6" name="Espace réservé du texte 3"/>
          <p:cNvSpPr>
            <a:spLocks noGrp="1"/>
          </p:cNvSpPr>
          <p:nvPr>
            <p:ph type="body" sz="half" idx="2"/>
          </p:nvPr>
        </p:nvSpPr>
        <p:spPr>
          <a:xfrm>
            <a:off x="683568" y="1772816"/>
            <a:ext cx="5486400" cy="3600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sp>
        <p:nvSpPr>
          <p:cNvPr id="8" name="Rectangle 5"/>
          <p:cNvSpPr>
            <a:spLocks noGrp="1" noChangeArrowheads="1"/>
          </p:cNvSpPr>
          <p:nvPr>
            <p:ph type="ftr" sz="quarter" idx="10"/>
          </p:nvPr>
        </p:nvSpPr>
        <p:spPr bwMode="gray">
          <a:xfrm>
            <a:off x="7956550" y="6408738"/>
            <a:ext cx="6477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a:defRPr sz="900">
                <a:solidFill>
                  <a:schemeClr val="accent1"/>
                </a:solidFill>
                <a:latin typeface="Calibri" charset="0"/>
                <a:ea typeface="ＭＳ Ｐゴシック" charset="0"/>
                <a:cs typeface="Arial" charset="0"/>
              </a:defRPr>
            </a:lvl1pPr>
          </a:lstStyle>
          <a:p>
            <a:pPr fontAlgn="base">
              <a:spcBef>
                <a:spcPct val="0"/>
              </a:spcBef>
              <a:spcAft>
                <a:spcPct val="0"/>
              </a:spcAft>
              <a:defRPr/>
            </a:pPr>
            <a:endParaRPr lang="fr-FR">
              <a:solidFill>
                <a:srgbClr val="0062A8"/>
              </a:solidFill>
            </a:endParaRPr>
          </a:p>
        </p:txBody>
      </p:sp>
    </p:spTree>
    <p:extLst>
      <p:ext uri="{BB962C8B-B14F-4D97-AF65-F5344CB8AC3E}">
        <p14:creationId xmlns:p14="http://schemas.microsoft.com/office/powerpoint/2010/main" val="11399609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u avec légende">
    <p:spTree>
      <p:nvGrpSpPr>
        <p:cNvPr id="1" name=""/>
        <p:cNvGrpSpPr/>
        <p:nvPr/>
      </p:nvGrpSpPr>
      <p:grpSpPr>
        <a:xfrm>
          <a:off x="0" y="0"/>
          <a:ext cx="0" cy="0"/>
          <a:chOff x="0" y="0"/>
          <a:chExt cx="0" cy="0"/>
        </a:xfrm>
      </p:grpSpPr>
      <p:sp>
        <p:nvSpPr>
          <p:cNvPr id="5" name="Titre 1"/>
          <p:cNvSpPr txBox="1">
            <a:spLocks/>
          </p:cNvSpPr>
          <p:nvPr userDrawn="1"/>
        </p:nvSpPr>
        <p:spPr bwMode="gray">
          <a:xfrm>
            <a:off x="684213" y="131763"/>
            <a:ext cx="7775575" cy="1352550"/>
          </a:xfrm>
          <a:prstGeom prst="rect">
            <a:avLst/>
          </a:prstGeom>
          <a:noFill/>
          <a:ln>
            <a:noFill/>
          </a:ln>
          <a:extLst>
            <a:ext uri="{FAA26D3D-D897-4be2-8F04-BA451C77F1D7}"/>
          </a:extLst>
        </p:spPr>
        <p:txBody>
          <a:bodyPr lIns="0" tIns="0" rIns="0" bIns="0" anchor="ctr"/>
          <a:lstStyle>
            <a:lvl1pPr algn="l" rtl="0" eaLnBrk="0" fontAlgn="base" hangingPunct="0">
              <a:spcBef>
                <a:spcPct val="0"/>
              </a:spcBef>
              <a:spcAft>
                <a:spcPct val="0"/>
              </a:spcAft>
              <a:defRPr sz="2400" b="1" baseline="0">
                <a:solidFill>
                  <a:schemeClr val="tx2"/>
                </a:solidFill>
                <a:latin typeface="Calibri"/>
                <a:ea typeface="+mj-ea"/>
                <a:cs typeface="Calibri"/>
              </a:defRPr>
            </a:lvl1pPr>
            <a:lvl2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2pPr>
            <a:lvl3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3pPr>
            <a:lvl4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4pPr>
            <a:lvl5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5pPr>
            <a:lvl6pPr marL="457200" algn="l" rtl="0" fontAlgn="base">
              <a:spcBef>
                <a:spcPct val="0"/>
              </a:spcBef>
              <a:spcAft>
                <a:spcPct val="0"/>
              </a:spcAft>
              <a:defRPr sz="2400" b="1">
                <a:solidFill>
                  <a:schemeClr val="tx2"/>
                </a:solidFill>
                <a:latin typeface="Arial" charset="0"/>
                <a:ea typeface="Arial" charset="0"/>
                <a:cs typeface="Arial" charset="0"/>
              </a:defRPr>
            </a:lvl6pPr>
            <a:lvl7pPr marL="914400" algn="l" rtl="0" fontAlgn="base">
              <a:spcBef>
                <a:spcPct val="0"/>
              </a:spcBef>
              <a:spcAft>
                <a:spcPct val="0"/>
              </a:spcAft>
              <a:defRPr sz="2400" b="1">
                <a:solidFill>
                  <a:schemeClr val="tx2"/>
                </a:solidFill>
                <a:latin typeface="Arial" charset="0"/>
                <a:ea typeface="Arial" charset="0"/>
                <a:cs typeface="Arial" charset="0"/>
              </a:defRPr>
            </a:lvl7pPr>
            <a:lvl8pPr marL="1371600" algn="l" rtl="0" fontAlgn="base">
              <a:spcBef>
                <a:spcPct val="0"/>
              </a:spcBef>
              <a:spcAft>
                <a:spcPct val="0"/>
              </a:spcAft>
              <a:defRPr sz="2400" b="1">
                <a:solidFill>
                  <a:schemeClr val="tx2"/>
                </a:solidFill>
                <a:latin typeface="Arial" charset="0"/>
                <a:ea typeface="Arial" charset="0"/>
                <a:cs typeface="Arial" charset="0"/>
              </a:defRPr>
            </a:lvl8pPr>
            <a:lvl9pPr marL="1828800" algn="l" rtl="0" fontAlgn="base">
              <a:spcBef>
                <a:spcPct val="0"/>
              </a:spcBef>
              <a:spcAft>
                <a:spcPct val="0"/>
              </a:spcAft>
              <a:defRPr sz="2400" b="1">
                <a:solidFill>
                  <a:schemeClr val="tx2"/>
                </a:solidFill>
                <a:latin typeface="Arial" charset="0"/>
                <a:ea typeface="Arial" charset="0"/>
                <a:cs typeface="Arial" charset="0"/>
              </a:defRPr>
            </a:lvl9pPr>
          </a:lstStyle>
          <a:p>
            <a:pPr>
              <a:defRPr/>
            </a:pPr>
            <a:r>
              <a:rPr lang="fr-FR" dirty="0" smtClean="0">
                <a:solidFill>
                  <a:srgbClr val="3C3C3C"/>
                </a:solidFill>
              </a:rPr>
              <a:t>Titre de la page de contenu</a:t>
            </a:r>
            <a:endParaRPr lang="fr-FR" dirty="0">
              <a:solidFill>
                <a:srgbClr val="3C3C3C"/>
              </a:solidFill>
            </a:endParaRPr>
          </a:p>
        </p:txBody>
      </p:sp>
      <p:sp>
        <p:nvSpPr>
          <p:cNvPr id="3" name="Espace réservé du contenu 2"/>
          <p:cNvSpPr>
            <a:spLocks noGrp="1"/>
          </p:cNvSpPr>
          <p:nvPr>
            <p:ph idx="1"/>
          </p:nvPr>
        </p:nvSpPr>
        <p:spPr>
          <a:xfrm>
            <a:off x="3575050" y="1844824"/>
            <a:ext cx="5111750" cy="4209331"/>
          </a:xfrm>
        </p:spPr>
        <p:txBody>
          <a:bodyPr/>
          <a:lstStyle>
            <a:lvl1pPr>
              <a:defRPr sz="2000"/>
            </a:lvl1pPr>
            <a:lvl2pPr>
              <a:defRPr sz="2000"/>
            </a:lvl2pPr>
            <a:lvl3pPr>
              <a:defRPr sz="2000"/>
            </a:lvl3pPr>
            <a:lvl4pPr>
              <a:defRPr sz="1500"/>
            </a:lvl4pPr>
            <a:lvl5pPr>
              <a:defRPr sz="1500"/>
            </a:lvl5pPr>
            <a:lvl6pPr>
              <a:defRPr sz="2000"/>
            </a:lvl6pPr>
            <a:lvl7pPr>
              <a:defRPr sz="2000"/>
            </a:lvl7pPr>
            <a:lvl8pPr>
              <a:defRPr sz="2000"/>
            </a:lvl8pPr>
            <a:lvl9pPr>
              <a:defRPr sz="20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texte 3"/>
          <p:cNvSpPr>
            <a:spLocks noGrp="1"/>
          </p:cNvSpPr>
          <p:nvPr>
            <p:ph type="body" sz="half" idx="2"/>
          </p:nvPr>
        </p:nvSpPr>
        <p:spPr>
          <a:xfrm>
            <a:off x="683568" y="1844824"/>
            <a:ext cx="2781945" cy="420933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sp>
        <p:nvSpPr>
          <p:cNvPr id="6" name="Espace réservé du pied de page 5"/>
          <p:cNvSpPr>
            <a:spLocks noGrp="1" noChangeArrowheads="1"/>
          </p:cNvSpPr>
          <p:nvPr>
            <p:ph type="ftr" sz="quarter" idx="10"/>
          </p:nvPr>
        </p:nvSpPr>
        <p:spPr bwMode="gray">
          <a:xfrm>
            <a:off x="7956550" y="6408738"/>
            <a:ext cx="6477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a:defRPr sz="900">
                <a:solidFill>
                  <a:schemeClr val="accent1"/>
                </a:solidFill>
                <a:latin typeface="Calibri" charset="0"/>
                <a:ea typeface="ＭＳ Ｐゴシック" charset="0"/>
                <a:cs typeface="Arial" charset="0"/>
              </a:defRPr>
            </a:lvl1pPr>
          </a:lstStyle>
          <a:p>
            <a:pPr fontAlgn="base">
              <a:spcBef>
                <a:spcPct val="0"/>
              </a:spcBef>
              <a:spcAft>
                <a:spcPct val="0"/>
              </a:spcAft>
              <a:defRPr/>
            </a:pPr>
            <a:endParaRPr lang="fr-FR">
              <a:solidFill>
                <a:srgbClr val="0062A8"/>
              </a:solidFill>
            </a:endParaRPr>
          </a:p>
        </p:txBody>
      </p:sp>
    </p:spTree>
    <p:extLst>
      <p:ext uri="{BB962C8B-B14F-4D97-AF65-F5344CB8AC3E}">
        <p14:creationId xmlns:p14="http://schemas.microsoft.com/office/powerpoint/2010/main" val="40950903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8586143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15306315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Rectangle 5"/>
          <p:cNvSpPr>
            <a:spLocks noGrp="1" noChangeArrowheads="1"/>
          </p:cNvSpPr>
          <p:nvPr>
            <p:ph type="ftr" sz="quarter" idx="10"/>
          </p:nvPr>
        </p:nvSpPr>
        <p:spPr bwMode="gray">
          <a:xfrm>
            <a:off x="7956550" y="6408738"/>
            <a:ext cx="6477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a:defRPr sz="900">
                <a:solidFill>
                  <a:schemeClr val="accent1"/>
                </a:solidFill>
                <a:latin typeface="Calibri" charset="0"/>
                <a:ea typeface="ＭＳ Ｐゴシック" charset="0"/>
                <a:cs typeface="Arial" charset="0"/>
              </a:defRPr>
            </a:lvl1pPr>
          </a:lstStyle>
          <a:p>
            <a:pPr fontAlgn="base">
              <a:spcBef>
                <a:spcPct val="0"/>
              </a:spcBef>
              <a:spcAft>
                <a:spcPct val="0"/>
              </a:spcAft>
              <a:defRPr/>
            </a:pPr>
            <a:endParaRPr lang="fr-FR">
              <a:solidFill>
                <a:srgbClr val="0062A8"/>
              </a:solidFill>
            </a:endParaRPr>
          </a:p>
        </p:txBody>
      </p:sp>
    </p:spTree>
    <p:extLst>
      <p:ext uri="{BB962C8B-B14F-4D97-AF65-F5344CB8AC3E}">
        <p14:creationId xmlns:p14="http://schemas.microsoft.com/office/powerpoint/2010/main" val="30821740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dirty="0"/>
          </a:p>
        </p:txBody>
      </p:sp>
      <p:sp>
        <p:nvSpPr>
          <p:cNvPr id="3" name="Espace réservé du contenu 2"/>
          <p:cNvSpPr>
            <a:spLocks noGrp="1"/>
          </p:cNvSpPr>
          <p:nvPr>
            <p:ph sz="half" idx="1"/>
          </p:nvPr>
        </p:nvSpPr>
        <p:spPr>
          <a:xfrm>
            <a:off x="684213" y="1773238"/>
            <a:ext cx="3811587" cy="4248150"/>
          </a:xfrm>
        </p:spPr>
        <p:txBody>
          <a:bodyPr/>
          <a:lstStyle>
            <a:lvl1pPr>
              <a:defRPr sz="2000"/>
            </a:lvl1pPr>
            <a:lvl2pPr>
              <a:defRPr sz="2000"/>
            </a:lvl2pPr>
            <a:lvl3pPr>
              <a:defRPr sz="2000"/>
            </a:lvl3pPr>
            <a:lvl4pPr>
              <a:defRPr sz="1500"/>
            </a:lvl4pPr>
            <a:lvl5pPr>
              <a:defRPr sz="15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contenu 3"/>
          <p:cNvSpPr>
            <a:spLocks noGrp="1"/>
          </p:cNvSpPr>
          <p:nvPr>
            <p:ph sz="half" idx="2"/>
          </p:nvPr>
        </p:nvSpPr>
        <p:spPr>
          <a:xfrm>
            <a:off x="4648200" y="1773238"/>
            <a:ext cx="3811588" cy="4248150"/>
          </a:xfrm>
        </p:spPr>
        <p:txBody>
          <a:bodyPr/>
          <a:lstStyle>
            <a:lvl1pPr>
              <a:defRPr sz="2000"/>
            </a:lvl1pPr>
            <a:lvl2pPr>
              <a:defRPr sz="2000"/>
            </a:lvl2pPr>
            <a:lvl3pPr>
              <a:defRPr sz="2000"/>
            </a:lvl3pPr>
            <a:lvl4pPr>
              <a:defRPr sz="1500"/>
            </a:lvl4pPr>
            <a:lvl5pPr>
              <a:defRPr sz="15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5" name="Espace réservé du pied de page 4"/>
          <p:cNvSpPr>
            <a:spLocks noGrp="1" noChangeArrowheads="1"/>
          </p:cNvSpPr>
          <p:nvPr>
            <p:ph type="ftr" sz="quarter" idx="10"/>
          </p:nvPr>
        </p:nvSpPr>
        <p:spPr bwMode="gray">
          <a:xfrm>
            <a:off x="7956550" y="6408738"/>
            <a:ext cx="6477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a:defRPr sz="900">
                <a:solidFill>
                  <a:schemeClr val="accent1"/>
                </a:solidFill>
                <a:latin typeface="Calibri" charset="0"/>
                <a:ea typeface="ＭＳ Ｐゴシック" charset="0"/>
                <a:cs typeface="Arial" charset="0"/>
              </a:defRPr>
            </a:lvl1pPr>
          </a:lstStyle>
          <a:p>
            <a:pPr fontAlgn="base">
              <a:spcBef>
                <a:spcPct val="0"/>
              </a:spcBef>
              <a:spcAft>
                <a:spcPct val="0"/>
              </a:spcAft>
              <a:defRPr/>
            </a:pPr>
            <a:endParaRPr lang="fr-FR">
              <a:solidFill>
                <a:srgbClr val="0062A8"/>
              </a:solidFill>
            </a:endParaRPr>
          </a:p>
        </p:txBody>
      </p:sp>
    </p:spTree>
    <p:extLst>
      <p:ext uri="{BB962C8B-B14F-4D97-AF65-F5344CB8AC3E}">
        <p14:creationId xmlns:p14="http://schemas.microsoft.com/office/powerpoint/2010/main" val="33885323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7" name="ZoneTexte 6"/>
          <p:cNvSpPr txBox="1">
            <a:spLocks noChangeArrowheads="1"/>
          </p:cNvSpPr>
          <p:nvPr userDrawn="1"/>
        </p:nvSpPr>
        <p:spPr bwMode="auto">
          <a:xfrm>
            <a:off x="2484438" y="6381750"/>
            <a:ext cx="5400675" cy="230188"/>
          </a:xfrm>
          <a:prstGeom prst="rect">
            <a:avLst/>
          </a:prstGeom>
          <a:noFill/>
          <a:ln>
            <a:noFill/>
          </a:ln>
          <a:extLst/>
        </p:spPr>
        <p:txBody>
          <a:bodyPr>
            <a:spAutoFit/>
          </a:bodyPr>
          <a:lstStyle>
            <a:lvl1pPr eaLnBrk="0" hangingPunct="0">
              <a:defRPr sz="2400">
                <a:solidFill>
                  <a:schemeClr val="tx1"/>
                </a:solidFill>
                <a:latin typeface="Arial" pitchFamily="34" charset="0"/>
                <a:ea typeface="ＭＳ Ｐゴシック" pitchFamily="-84" charset="-128"/>
              </a:defRPr>
            </a:lvl1pPr>
            <a:lvl2pPr marL="742950" indent="-285750" eaLnBrk="0" hangingPunct="0">
              <a:defRPr sz="2400">
                <a:solidFill>
                  <a:schemeClr val="tx1"/>
                </a:solidFill>
                <a:latin typeface="Arial" pitchFamily="34" charset="0"/>
                <a:ea typeface="ＭＳ Ｐゴシック" pitchFamily="-84" charset="-128"/>
              </a:defRPr>
            </a:lvl2pPr>
            <a:lvl3pPr marL="1143000" indent="-228600" eaLnBrk="0" hangingPunct="0">
              <a:defRPr sz="2400">
                <a:solidFill>
                  <a:schemeClr val="tx1"/>
                </a:solidFill>
                <a:latin typeface="Arial" pitchFamily="34" charset="0"/>
                <a:ea typeface="ＭＳ Ｐゴシック" pitchFamily="-84" charset="-128"/>
              </a:defRPr>
            </a:lvl3pPr>
            <a:lvl4pPr marL="1600200" indent="-228600" eaLnBrk="0" hangingPunct="0">
              <a:defRPr sz="2400">
                <a:solidFill>
                  <a:schemeClr val="tx1"/>
                </a:solidFill>
                <a:latin typeface="Arial" pitchFamily="34" charset="0"/>
                <a:ea typeface="ＭＳ Ｐゴシック" pitchFamily="-84" charset="-128"/>
              </a:defRPr>
            </a:lvl4pPr>
            <a:lvl5pPr marL="2057400" indent="-228600" eaLnBrk="0" hangingPunct="0">
              <a:defRPr sz="24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9pPr>
          </a:lstStyle>
          <a:p>
            <a:pPr eaLnBrk="1" fontAlgn="base" hangingPunct="1">
              <a:spcBef>
                <a:spcPct val="0"/>
              </a:spcBef>
              <a:spcAft>
                <a:spcPct val="0"/>
              </a:spcAft>
              <a:defRPr/>
            </a:pPr>
            <a:r>
              <a:rPr lang="fr-FR" altLang="fr-FR" sz="900" dirty="0" smtClean="0">
                <a:solidFill>
                  <a:srgbClr val="0062A8"/>
                </a:solidFill>
                <a:latin typeface="Calibri" pitchFamily="34" charset="0"/>
                <a:cs typeface="Calibri" pitchFamily="34" charset="0"/>
              </a:rPr>
              <a:t>Titre de la présentation &gt; date </a:t>
            </a:r>
          </a:p>
        </p:txBody>
      </p:sp>
      <p:sp>
        <p:nvSpPr>
          <p:cNvPr id="2" name="Titre 1"/>
          <p:cNvSpPr>
            <a:spLocks noGrp="1"/>
          </p:cNvSpPr>
          <p:nvPr>
            <p:ph type="title"/>
          </p:nvPr>
        </p:nvSpPr>
        <p:spPr/>
        <p:txBody>
          <a:bodyPr/>
          <a:lstStyle>
            <a:lvl1pPr>
              <a:defRPr baseline="0"/>
            </a:lvl1pPr>
          </a:lstStyle>
          <a:p>
            <a:r>
              <a:rPr lang="fr-FR" smtClean="0"/>
              <a:t>Cliquez et modifiez le titre</a:t>
            </a:r>
            <a:endParaRPr lang="fr-FR" dirty="0"/>
          </a:p>
        </p:txBody>
      </p:sp>
      <p:sp>
        <p:nvSpPr>
          <p:cNvPr id="5" name="Espace réservé pour une image  2"/>
          <p:cNvSpPr>
            <a:spLocks noGrp="1"/>
          </p:cNvSpPr>
          <p:nvPr>
            <p:ph type="pic" idx="1"/>
          </p:nvPr>
        </p:nvSpPr>
        <p:spPr>
          <a:xfrm>
            <a:off x="1835696" y="2348880"/>
            <a:ext cx="5486400" cy="36107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6" name="Espace réservé du texte 3"/>
          <p:cNvSpPr>
            <a:spLocks noGrp="1"/>
          </p:cNvSpPr>
          <p:nvPr>
            <p:ph type="body" sz="half" idx="2"/>
          </p:nvPr>
        </p:nvSpPr>
        <p:spPr>
          <a:xfrm>
            <a:off x="683568" y="1772816"/>
            <a:ext cx="5486400" cy="3600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sp>
        <p:nvSpPr>
          <p:cNvPr id="8" name="Rectangle 5"/>
          <p:cNvSpPr>
            <a:spLocks noGrp="1" noChangeArrowheads="1"/>
          </p:cNvSpPr>
          <p:nvPr>
            <p:ph type="ftr" sz="quarter" idx="10"/>
          </p:nvPr>
        </p:nvSpPr>
        <p:spPr bwMode="gray">
          <a:xfrm>
            <a:off x="7956550" y="6408738"/>
            <a:ext cx="6477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a:defRPr sz="900">
                <a:solidFill>
                  <a:schemeClr val="accent1"/>
                </a:solidFill>
                <a:latin typeface="Calibri" charset="0"/>
                <a:ea typeface="ＭＳ Ｐゴシック" charset="0"/>
                <a:cs typeface="Arial" charset="0"/>
              </a:defRPr>
            </a:lvl1pPr>
          </a:lstStyle>
          <a:p>
            <a:pPr fontAlgn="base">
              <a:spcBef>
                <a:spcPct val="0"/>
              </a:spcBef>
              <a:spcAft>
                <a:spcPct val="0"/>
              </a:spcAft>
              <a:defRPr/>
            </a:pPr>
            <a:endParaRPr lang="fr-FR">
              <a:solidFill>
                <a:srgbClr val="0062A8"/>
              </a:solidFill>
            </a:endParaRPr>
          </a:p>
        </p:txBody>
      </p:sp>
    </p:spTree>
    <p:extLst>
      <p:ext uri="{BB962C8B-B14F-4D97-AF65-F5344CB8AC3E}">
        <p14:creationId xmlns:p14="http://schemas.microsoft.com/office/powerpoint/2010/main" val="12701607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u avec légende">
    <p:spTree>
      <p:nvGrpSpPr>
        <p:cNvPr id="1" name=""/>
        <p:cNvGrpSpPr/>
        <p:nvPr/>
      </p:nvGrpSpPr>
      <p:grpSpPr>
        <a:xfrm>
          <a:off x="0" y="0"/>
          <a:ext cx="0" cy="0"/>
          <a:chOff x="0" y="0"/>
          <a:chExt cx="0" cy="0"/>
        </a:xfrm>
      </p:grpSpPr>
      <p:sp>
        <p:nvSpPr>
          <p:cNvPr id="5" name="Titre 1"/>
          <p:cNvSpPr txBox="1">
            <a:spLocks/>
          </p:cNvSpPr>
          <p:nvPr userDrawn="1"/>
        </p:nvSpPr>
        <p:spPr bwMode="gray">
          <a:xfrm>
            <a:off x="684213" y="131763"/>
            <a:ext cx="7775575" cy="1352550"/>
          </a:xfrm>
          <a:prstGeom prst="rect">
            <a:avLst/>
          </a:prstGeom>
          <a:noFill/>
          <a:ln>
            <a:noFill/>
          </a:ln>
          <a:extLst>
            <a:ext uri="{FAA26D3D-D897-4be2-8F04-BA451C77F1D7}"/>
          </a:extLst>
        </p:spPr>
        <p:txBody>
          <a:bodyPr lIns="0" tIns="0" rIns="0" bIns="0" anchor="ctr"/>
          <a:lstStyle>
            <a:lvl1pPr algn="l" rtl="0" eaLnBrk="0" fontAlgn="base" hangingPunct="0">
              <a:spcBef>
                <a:spcPct val="0"/>
              </a:spcBef>
              <a:spcAft>
                <a:spcPct val="0"/>
              </a:spcAft>
              <a:defRPr sz="2400" b="1" baseline="0">
                <a:solidFill>
                  <a:schemeClr val="tx2"/>
                </a:solidFill>
                <a:latin typeface="Calibri"/>
                <a:ea typeface="+mj-ea"/>
                <a:cs typeface="Calibri"/>
              </a:defRPr>
            </a:lvl1pPr>
            <a:lvl2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2pPr>
            <a:lvl3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3pPr>
            <a:lvl4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4pPr>
            <a:lvl5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5pPr>
            <a:lvl6pPr marL="457200" algn="l" rtl="0" fontAlgn="base">
              <a:spcBef>
                <a:spcPct val="0"/>
              </a:spcBef>
              <a:spcAft>
                <a:spcPct val="0"/>
              </a:spcAft>
              <a:defRPr sz="2400" b="1">
                <a:solidFill>
                  <a:schemeClr val="tx2"/>
                </a:solidFill>
                <a:latin typeface="Arial" charset="0"/>
                <a:ea typeface="Arial" charset="0"/>
                <a:cs typeface="Arial" charset="0"/>
              </a:defRPr>
            </a:lvl6pPr>
            <a:lvl7pPr marL="914400" algn="l" rtl="0" fontAlgn="base">
              <a:spcBef>
                <a:spcPct val="0"/>
              </a:spcBef>
              <a:spcAft>
                <a:spcPct val="0"/>
              </a:spcAft>
              <a:defRPr sz="2400" b="1">
                <a:solidFill>
                  <a:schemeClr val="tx2"/>
                </a:solidFill>
                <a:latin typeface="Arial" charset="0"/>
                <a:ea typeface="Arial" charset="0"/>
                <a:cs typeface="Arial" charset="0"/>
              </a:defRPr>
            </a:lvl7pPr>
            <a:lvl8pPr marL="1371600" algn="l" rtl="0" fontAlgn="base">
              <a:spcBef>
                <a:spcPct val="0"/>
              </a:spcBef>
              <a:spcAft>
                <a:spcPct val="0"/>
              </a:spcAft>
              <a:defRPr sz="2400" b="1">
                <a:solidFill>
                  <a:schemeClr val="tx2"/>
                </a:solidFill>
                <a:latin typeface="Arial" charset="0"/>
                <a:ea typeface="Arial" charset="0"/>
                <a:cs typeface="Arial" charset="0"/>
              </a:defRPr>
            </a:lvl8pPr>
            <a:lvl9pPr marL="1828800" algn="l" rtl="0" fontAlgn="base">
              <a:spcBef>
                <a:spcPct val="0"/>
              </a:spcBef>
              <a:spcAft>
                <a:spcPct val="0"/>
              </a:spcAft>
              <a:defRPr sz="2400" b="1">
                <a:solidFill>
                  <a:schemeClr val="tx2"/>
                </a:solidFill>
                <a:latin typeface="Arial" charset="0"/>
                <a:ea typeface="Arial" charset="0"/>
                <a:cs typeface="Arial" charset="0"/>
              </a:defRPr>
            </a:lvl9pPr>
          </a:lstStyle>
          <a:p>
            <a:pPr>
              <a:defRPr/>
            </a:pPr>
            <a:r>
              <a:rPr lang="fr-FR" dirty="0" smtClean="0">
                <a:solidFill>
                  <a:srgbClr val="3C3C3C"/>
                </a:solidFill>
              </a:rPr>
              <a:t>Titre de la page de contenu</a:t>
            </a:r>
            <a:endParaRPr lang="fr-FR" dirty="0">
              <a:solidFill>
                <a:srgbClr val="3C3C3C"/>
              </a:solidFill>
            </a:endParaRPr>
          </a:p>
        </p:txBody>
      </p:sp>
      <p:sp>
        <p:nvSpPr>
          <p:cNvPr id="3" name="Espace réservé du contenu 2"/>
          <p:cNvSpPr>
            <a:spLocks noGrp="1"/>
          </p:cNvSpPr>
          <p:nvPr>
            <p:ph idx="1"/>
          </p:nvPr>
        </p:nvSpPr>
        <p:spPr>
          <a:xfrm>
            <a:off x="3575050" y="1844824"/>
            <a:ext cx="5111750" cy="4209331"/>
          </a:xfrm>
        </p:spPr>
        <p:txBody>
          <a:bodyPr/>
          <a:lstStyle>
            <a:lvl1pPr>
              <a:defRPr sz="2000"/>
            </a:lvl1pPr>
            <a:lvl2pPr>
              <a:defRPr sz="2000"/>
            </a:lvl2pPr>
            <a:lvl3pPr>
              <a:defRPr sz="2000"/>
            </a:lvl3pPr>
            <a:lvl4pPr>
              <a:defRPr sz="1500"/>
            </a:lvl4pPr>
            <a:lvl5pPr>
              <a:defRPr sz="1500"/>
            </a:lvl5pPr>
            <a:lvl6pPr>
              <a:defRPr sz="2000"/>
            </a:lvl6pPr>
            <a:lvl7pPr>
              <a:defRPr sz="2000"/>
            </a:lvl7pPr>
            <a:lvl8pPr>
              <a:defRPr sz="2000"/>
            </a:lvl8pPr>
            <a:lvl9pPr>
              <a:defRPr sz="20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texte 3"/>
          <p:cNvSpPr>
            <a:spLocks noGrp="1"/>
          </p:cNvSpPr>
          <p:nvPr>
            <p:ph type="body" sz="half" idx="2"/>
          </p:nvPr>
        </p:nvSpPr>
        <p:spPr>
          <a:xfrm>
            <a:off x="683568" y="1844824"/>
            <a:ext cx="2781945" cy="420933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sp>
        <p:nvSpPr>
          <p:cNvPr id="6" name="Espace réservé du pied de page 5"/>
          <p:cNvSpPr>
            <a:spLocks noGrp="1" noChangeArrowheads="1"/>
          </p:cNvSpPr>
          <p:nvPr>
            <p:ph type="ftr" sz="quarter" idx="10"/>
          </p:nvPr>
        </p:nvSpPr>
        <p:spPr bwMode="gray">
          <a:xfrm>
            <a:off x="7956550" y="6408738"/>
            <a:ext cx="6477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a:defRPr sz="900">
                <a:solidFill>
                  <a:schemeClr val="accent1"/>
                </a:solidFill>
                <a:latin typeface="Calibri" charset="0"/>
                <a:ea typeface="ＭＳ Ｐゴシック" charset="0"/>
                <a:cs typeface="Arial" charset="0"/>
              </a:defRPr>
            </a:lvl1pPr>
          </a:lstStyle>
          <a:p>
            <a:pPr fontAlgn="base">
              <a:spcBef>
                <a:spcPct val="0"/>
              </a:spcBef>
              <a:spcAft>
                <a:spcPct val="0"/>
              </a:spcAft>
              <a:defRPr/>
            </a:pPr>
            <a:endParaRPr lang="fr-FR">
              <a:solidFill>
                <a:srgbClr val="0062A8"/>
              </a:solidFill>
            </a:endParaRPr>
          </a:p>
        </p:txBody>
      </p:sp>
    </p:spTree>
    <p:extLst>
      <p:ext uri="{BB962C8B-B14F-4D97-AF65-F5344CB8AC3E}">
        <p14:creationId xmlns:p14="http://schemas.microsoft.com/office/powerpoint/2010/main" val="2901959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r>
              <a:rPr lang="fr-FR" smtClean="0"/>
              <a:t>25/11/2014</a:t>
            </a:r>
            <a:endParaRPr lang="fr-FR"/>
          </a:p>
        </p:txBody>
      </p:sp>
      <p:sp>
        <p:nvSpPr>
          <p:cNvPr id="5" name="Espace réservé du pied de page 4"/>
          <p:cNvSpPr>
            <a:spLocks noGrp="1"/>
          </p:cNvSpPr>
          <p:nvPr>
            <p:ph type="ftr" sz="quarter" idx="11"/>
          </p:nvPr>
        </p:nvSpPr>
        <p:spPr/>
        <p:txBody>
          <a:bodyPr/>
          <a:lstStyle/>
          <a:p>
            <a:r>
              <a:rPr lang="fr-FR" smtClean="0"/>
              <a:t>BTS CG</a:t>
            </a:r>
            <a:endParaRPr lang="fr-FR"/>
          </a:p>
        </p:txBody>
      </p:sp>
      <p:sp>
        <p:nvSpPr>
          <p:cNvPr id="6" name="Espace réservé du numéro de diapositive 5"/>
          <p:cNvSpPr>
            <a:spLocks noGrp="1"/>
          </p:cNvSpPr>
          <p:nvPr>
            <p:ph type="sldNum" sz="quarter" idx="12"/>
          </p:nvPr>
        </p:nvSpPr>
        <p:spPr/>
        <p:txBody>
          <a:bodyPr/>
          <a:lstStyle/>
          <a:p>
            <a:fld id="{751F1E87-D35C-4E55-AE57-ABA6AC50BFDB}" type="slidenum">
              <a:rPr lang="fr-FR" smtClean="0"/>
              <a:pPr/>
              <a:t>‹N°›</a:t>
            </a:fld>
            <a:endParaRPr lang="fr-FR"/>
          </a:p>
        </p:txBody>
      </p:sp>
    </p:spTree>
    <p:extLst>
      <p:ext uri="{BB962C8B-B14F-4D97-AF65-F5344CB8AC3E}">
        <p14:creationId xmlns:p14="http://schemas.microsoft.com/office/powerpoint/2010/main" val="1044146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038320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29249566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Rectangle 5"/>
          <p:cNvSpPr>
            <a:spLocks noGrp="1" noChangeArrowheads="1"/>
          </p:cNvSpPr>
          <p:nvPr>
            <p:ph type="ftr" sz="quarter" idx="10"/>
          </p:nvPr>
        </p:nvSpPr>
        <p:spPr bwMode="gray">
          <a:xfrm>
            <a:off x="7956550" y="6408738"/>
            <a:ext cx="6477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a:defRPr sz="900">
                <a:solidFill>
                  <a:schemeClr val="accent1"/>
                </a:solidFill>
                <a:latin typeface="Calibri" charset="0"/>
                <a:ea typeface="ＭＳ Ｐゴシック" charset="0"/>
                <a:cs typeface="Arial" charset="0"/>
              </a:defRPr>
            </a:lvl1pPr>
          </a:lstStyle>
          <a:p>
            <a:pPr fontAlgn="base">
              <a:spcBef>
                <a:spcPct val="0"/>
              </a:spcBef>
              <a:spcAft>
                <a:spcPct val="0"/>
              </a:spcAft>
              <a:defRPr/>
            </a:pPr>
            <a:endParaRPr lang="fr-FR">
              <a:solidFill>
                <a:srgbClr val="0062A8"/>
              </a:solidFill>
            </a:endParaRPr>
          </a:p>
        </p:txBody>
      </p:sp>
    </p:spTree>
    <p:extLst>
      <p:ext uri="{BB962C8B-B14F-4D97-AF65-F5344CB8AC3E}">
        <p14:creationId xmlns:p14="http://schemas.microsoft.com/office/powerpoint/2010/main" val="10847611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dirty="0"/>
          </a:p>
        </p:txBody>
      </p:sp>
      <p:sp>
        <p:nvSpPr>
          <p:cNvPr id="3" name="Espace réservé du contenu 2"/>
          <p:cNvSpPr>
            <a:spLocks noGrp="1"/>
          </p:cNvSpPr>
          <p:nvPr>
            <p:ph sz="half" idx="1"/>
          </p:nvPr>
        </p:nvSpPr>
        <p:spPr>
          <a:xfrm>
            <a:off x="684213" y="1773238"/>
            <a:ext cx="3811587" cy="4248150"/>
          </a:xfrm>
        </p:spPr>
        <p:txBody>
          <a:bodyPr/>
          <a:lstStyle>
            <a:lvl1pPr>
              <a:defRPr sz="2000"/>
            </a:lvl1pPr>
            <a:lvl2pPr>
              <a:defRPr sz="2000"/>
            </a:lvl2pPr>
            <a:lvl3pPr>
              <a:defRPr sz="2000"/>
            </a:lvl3pPr>
            <a:lvl4pPr>
              <a:defRPr sz="1500"/>
            </a:lvl4pPr>
            <a:lvl5pPr>
              <a:defRPr sz="15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contenu 3"/>
          <p:cNvSpPr>
            <a:spLocks noGrp="1"/>
          </p:cNvSpPr>
          <p:nvPr>
            <p:ph sz="half" idx="2"/>
          </p:nvPr>
        </p:nvSpPr>
        <p:spPr>
          <a:xfrm>
            <a:off x="4648200" y="1773238"/>
            <a:ext cx="3811588" cy="4248150"/>
          </a:xfrm>
        </p:spPr>
        <p:txBody>
          <a:bodyPr/>
          <a:lstStyle>
            <a:lvl1pPr>
              <a:defRPr sz="2000"/>
            </a:lvl1pPr>
            <a:lvl2pPr>
              <a:defRPr sz="2000"/>
            </a:lvl2pPr>
            <a:lvl3pPr>
              <a:defRPr sz="2000"/>
            </a:lvl3pPr>
            <a:lvl4pPr>
              <a:defRPr sz="1500"/>
            </a:lvl4pPr>
            <a:lvl5pPr>
              <a:defRPr sz="15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5" name="Espace réservé du pied de page 4"/>
          <p:cNvSpPr>
            <a:spLocks noGrp="1" noChangeArrowheads="1"/>
          </p:cNvSpPr>
          <p:nvPr>
            <p:ph type="ftr" sz="quarter" idx="10"/>
          </p:nvPr>
        </p:nvSpPr>
        <p:spPr bwMode="gray">
          <a:xfrm>
            <a:off x="7956550" y="6408738"/>
            <a:ext cx="6477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a:defRPr sz="900">
                <a:solidFill>
                  <a:schemeClr val="accent1"/>
                </a:solidFill>
                <a:latin typeface="Calibri" charset="0"/>
                <a:ea typeface="ＭＳ Ｐゴシック" charset="0"/>
                <a:cs typeface="Arial" charset="0"/>
              </a:defRPr>
            </a:lvl1pPr>
          </a:lstStyle>
          <a:p>
            <a:pPr fontAlgn="base">
              <a:spcBef>
                <a:spcPct val="0"/>
              </a:spcBef>
              <a:spcAft>
                <a:spcPct val="0"/>
              </a:spcAft>
              <a:defRPr/>
            </a:pPr>
            <a:endParaRPr lang="fr-FR">
              <a:solidFill>
                <a:srgbClr val="0062A8"/>
              </a:solidFill>
            </a:endParaRPr>
          </a:p>
        </p:txBody>
      </p:sp>
    </p:spTree>
    <p:extLst>
      <p:ext uri="{BB962C8B-B14F-4D97-AF65-F5344CB8AC3E}">
        <p14:creationId xmlns:p14="http://schemas.microsoft.com/office/powerpoint/2010/main" val="18951257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7" name="ZoneTexte 6"/>
          <p:cNvSpPr txBox="1">
            <a:spLocks noChangeArrowheads="1"/>
          </p:cNvSpPr>
          <p:nvPr userDrawn="1"/>
        </p:nvSpPr>
        <p:spPr bwMode="auto">
          <a:xfrm>
            <a:off x="2484438" y="6381750"/>
            <a:ext cx="5400675" cy="230188"/>
          </a:xfrm>
          <a:prstGeom prst="rect">
            <a:avLst/>
          </a:prstGeom>
          <a:noFill/>
          <a:ln>
            <a:noFill/>
          </a:ln>
          <a:extLst/>
        </p:spPr>
        <p:txBody>
          <a:bodyPr>
            <a:spAutoFit/>
          </a:bodyPr>
          <a:lstStyle>
            <a:lvl1pPr eaLnBrk="0" hangingPunct="0">
              <a:defRPr sz="2400">
                <a:solidFill>
                  <a:schemeClr val="tx1"/>
                </a:solidFill>
                <a:latin typeface="Arial" pitchFamily="34" charset="0"/>
                <a:ea typeface="ＭＳ Ｐゴシック" pitchFamily="-84" charset="-128"/>
              </a:defRPr>
            </a:lvl1pPr>
            <a:lvl2pPr marL="742950" indent="-285750" eaLnBrk="0" hangingPunct="0">
              <a:defRPr sz="2400">
                <a:solidFill>
                  <a:schemeClr val="tx1"/>
                </a:solidFill>
                <a:latin typeface="Arial" pitchFamily="34" charset="0"/>
                <a:ea typeface="ＭＳ Ｐゴシック" pitchFamily="-84" charset="-128"/>
              </a:defRPr>
            </a:lvl2pPr>
            <a:lvl3pPr marL="1143000" indent="-228600" eaLnBrk="0" hangingPunct="0">
              <a:defRPr sz="2400">
                <a:solidFill>
                  <a:schemeClr val="tx1"/>
                </a:solidFill>
                <a:latin typeface="Arial" pitchFamily="34" charset="0"/>
                <a:ea typeface="ＭＳ Ｐゴシック" pitchFamily="-84" charset="-128"/>
              </a:defRPr>
            </a:lvl3pPr>
            <a:lvl4pPr marL="1600200" indent="-228600" eaLnBrk="0" hangingPunct="0">
              <a:defRPr sz="2400">
                <a:solidFill>
                  <a:schemeClr val="tx1"/>
                </a:solidFill>
                <a:latin typeface="Arial" pitchFamily="34" charset="0"/>
                <a:ea typeface="ＭＳ Ｐゴシック" pitchFamily="-84" charset="-128"/>
              </a:defRPr>
            </a:lvl4pPr>
            <a:lvl5pPr marL="2057400" indent="-228600" eaLnBrk="0" hangingPunct="0">
              <a:defRPr sz="24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9pPr>
          </a:lstStyle>
          <a:p>
            <a:pPr eaLnBrk="1" fontAlgn="base" hangingPunct="1">
              <a:spcBef>
                <a:spcPct val="0"/>
              </a:spcBef>
              <a:spcAft>
                <a:spcPct val="0"/>
              </a:spcAft>
              <a:defRPr/>
            </a:pPr>
            <a:r>
              <a:rPr lang="fr-FR" altLang="fr-FR" sz="900" dirty="0" smtClean="0">
                <a:solidFill>
                  <a:srgbClr val="0062A8"/>
                </a:solidFill>
                <a:latin typeface="Calibri" pitchFamily="34" charset="0"/>
                <a:cs typeface="Calibri" pitchFamily="34" charset="0"/>
              </a:rPr>
              <a:t>Titre de la présentation &gt; date </a:t>
            </a:r>
          </a:p>
        </p:txBody>
      </p:sp>
      <p:sp>
        <p:nvSpPr>
          <p:cNvPr id="2" name="Titre 1"/>
          <p:cNvSpPr>
            <a:spLocks noGrp="1"/>
          </p:cNvSpPr>
          <p:nvPr>
            <p:ph type="title"/>
          </p:nvPr>
        </p:nvSpPr>
        <p:spPr/>
        <p:txBody>
          <a:bodyPr/>
          <a:lstStyle>
            <a:lvl1pPr>
              <a:defRPr baseline="0"/>
            </a:lvl1pPr>
          </a:lstStyle>
          <a:p>
            <a:r>
              <a:rPr lang="fr-FR" smtClean="0"/>
              <a:t>Cliquez et modifiez le titre</a:t>
            </a:r>
            <a:endParaRPr lang="fr-FR" dirty="0"/>
          </a:p>
        </p:txBody>
      </p:sp>
      <p:sp>
        <p:nvSpPr>
          <p:cNvPr id="5" name="Espace réservé pour une image  2"/>
          <p:cNvSpPr>
            <a:spLocks noGrp="1"/>
          </p:cNvSpPr>
          <p:nvPr>
            <p:ph type="pic" idx="1"/>
          </p:nvPr>
        </p:nvSpPr>
        <p:spPr>
          <a:xfrm>
            <a:off x="1835696" y="2348880"/>
            <a:ext cx="5486400" cy="36107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6" name="Espace réservé du texte 3"/>
          <p:cNvSpPr>
            <a:spLocks noGrp="1"/>
          </p:cNvSpPr>
          <p:nvPr>
            <p:ph type="body" sz="half" idx="2"/>
          </p:nvPr>
        </p:nvSpPr>
        <p:spPr>
          <a:xfrm>
            <a:off x="683568" y="1772816"/>
            <a:ext cx="5486400" cy="3600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sp>
        <p:nvSpPr>
          <p:cNvPr id="8" name="Rectangle 5"/>
          <p:cNvSpPr>
            <a:spLocks noGrp="1" noChangeArrowheads="1"/>
          </p:cNvSpPr>
          <p:nvPr>
            <p:ph type="ftr" sz="quarter" idx="10"/>
          </p:nvPr>
        </p:nvSpPr>
        <p:spPr bwMode="gray">
          <a:xfrm>
            <a:off x="7956550" y="6408738"/>
            <a:ext cx="6477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a:defRPr sz="900">
                <a:solidFill>
                  <a:schemeClr val="accent1"/>
                </a:solidFill>
                <a:latin typeface="Calibri" charset="0"/>
                <a:ea typeface="ＭＳ Ｐゴシック" charset="0"/>
                <a:cs typeface="Arial" charset="0"/>
              </a:defRPr>
            </a:lvl1pPr>
          </a:lstStyle>
          <a:p>
            <a:pPr fontAlgn="base">
              <a:spcBef>
                <a:spcPct val="0"/>
              </a:spcBef>
              <a:spcAft>
                <a:spcPct val="0"/>
              </a:spcAft>
              <a:defRPr/>
            </a:pPr>
            <a:endParaRPr lang="fr-FR">
              <a:solidFill>
                <a:srgbClr val="0062A8"/>
              </a:solidFill>
            </a:endParaRPr>
          </a:p>
        </p:txBody>
      </p:sp>
    </p:spTree>
    <p:extLst>
      <p:ext uri="{BB962C8B-B14F-4D97-AF65-F5344CB8AC3E}">
        <p14:creationId xmlns:p14="http://schemas.microsoft.com/office/powerpoint/2010/main" val="151025289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ntenu avec légende">
    <p:spTree>
      <p:nvGrpSpPr>
        <p:cNvPr id="1" name=""/>
        <p:cNvGrpSpPr/>
        <p:nvPr/>
      </p:nvGrpSpPr>
      <p:grpSpPr>
        <a:xfrm>
          <a:off x="0" y="0"/>
          <a:ext cx="0" cy="0"/>
          <a:chOff x="0" y="0"/>
          <a:chExt cx="0" cy="0"/>
        </a:xfrm>
      </p:grpSpPr>
      <p:sp>
        <p:nvSpPr>
          <p:cNvPr id="5" name="Titre 1"/>
          <p:cNvSpPr txBox="1">
            <a:spLocks/>
          </p:cNvSpPr>
          <p:nvPr userDrawn="1"/>
        </p:nvSpPr>
        <p:spPr bwMode="gray">
          <a:xfrm>
            <a:off x="684213" y="131763"/>
            <a:ext cx="7775575" cy="1352550"/>
          </a:xfrm>
          <a:prstGeom prst="rect">
            <a:avLst/>
          </a:prstGeom>
          <a:noFill/>
          <a:ln>
            <a:noFill/>
          </a:ln>
          <a:extLst>
            <a:ext uri="{FAA26D3D-D897-4be2-8F04-BA451C77F1D7}"/>
          </a:extLst>
        </p:spPr>
        <p:txBody>
          <a:bodyPr lIns="0" tIns="0" rIns="0" bIns="0" anchor="ctr"/>
          <a:lstStyle>
            <a:lvl1pPr algn="l" rtl="0" eaLnBrk="0" fontAlgn="base" hangingPunct="0">
              <a:spcBef>
                <a:spcPct val="0"/>
              </a:spcBef>
              <a:spcAft>
                <a:spcPct val="0"/>
              </a:spcAft>
              <a:defRPr sz="2400" b="1" baseline="0">
                <a:solidFill>
                  <a:schemeClr val="tx2"/>
                </a:solidFill>
                <a:latin typeface="Calibri"/>
                <a:ea typeface="+mj-ea"/>
                <a:cs typeface="Calibri"/>
              </a:defRPr>
            </a:lvl1pPr>
            <a:lvl2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2pPr>
            <a:lvl3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3pPr>
            <a:lvl4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4pPr>
            <a:lvl5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5pPr>
            <a:lvl6pPr marL="457200" algn="l" rtl="0" fontAlgn="base">
              <a:spcBef>
                <a:spcPct val="0"/>
              </a:spcBef>
              <a:spcAft>
                <a:spcPct val="0"/>
              </a:spcAft>
              <a:defRPr sz="2400" b="1">
                <a:solidFill>
                  <a:schemeClr val="tx2"/>
                </a:solidFill>
                <a:latin typeface="Arial" charset="0"/>
                <a:ea typeface="Arial" charset="0"/>
                <a:cs typeface="Arial" charset="0"/>
              </a:defRPr>
            </a:lvl6pPr>
            <a:lvl7pPr marL="914400" algn="l" rtl="0" fontAlgn="base">
              <a:spcBef>
                <a:spcPct val="0"/>
              </a:spcBef>
              <a:spcAft>
                <a:spcPct val="0"/>
              </a:spcAft>
              <a:defRPr sz="2400" b="1">
                <a:solidFill>
                  <a:schemeClr val="tx2"/>
                </a:solidFill>
                <a:latin typeface="Arial" charset="0"/>
                <a:ea typeface="Arial" charset="0"/>
                <a:cs typeface="Arial" charset="0"/>
              </a:defRPr>
            </a:lvl7pPr>
            <a:lvl8pPr marL="1371600" algn="l" rtl="0" fontAlgn="base">
              <a:spcBef>
                <a:spcPct val="0"/>
              </a:spcBef>
              <a:spcAft>
                <a:spcPct val="0"/>
              </a:spcAft>
              <a:defRPr sz="2400" b="1">
                <a:solidFill>
                  <a:schemeClr val="tx2"/>
                </a:solidFill>
                <a:latin typeface="Arial" charset="0"/>
                <a:ea typeface="Arial" charset="0"/>
                <a:cs typeface="Arial" charset="0"/>
              </a:defRPr>
            </a:lvl8pPr>
            <a:lvl9pPr marL="1828800" algn="l" rtl="0" fontAlgn="base">
              <a:spcBef>
                <a:spcPct val="0"/>
              </a:spcBef>
              <a:spcAft>
                <a:spcPct val="0"/>
              </a:spcAft>
              <a:defRPr sz="2400" b="1">
                <a:solidFill>
                  <a:schemeClr val="tx2"/>
                </a:solidFill>
                <a:latin typeface="Arial" charset="0"/>
                <a:ea typeface="Arial" charset="0"/>
                <a:cs typeface="Arial" charset="0"/>
              </a:defRPr>
            </a:lvl9pPr>
          </a:lstStyle>
          <a:p>
            <a:pPr>
              <a:defRPr/>
            </a:pPr>
            <a:r>
              <a:rPr lang="fr-FR" dirty="0" smtClean="0">
                <a:solidFill>
                  <a:srgbClr val="3C3C3C"/>
                </a:solidFill>
              </a:rPr>
              <a:t>Titre de la page de contenu</a:t>
            </a:r>
            <a:endParaRPr lang="fr-FR" dirty="0">
              <a:solidFill>
                <a:srgbClr val="3C3C3C"/>
              </a:solidFill>
            </a:endParaRPr>
          </a:p>
        </p:txBody>
      </p:sp>
      <p:sp>
        <p:nvSpPr>
          <p:cNvPr id="3" name="Espace réservé du contenu 2"/>
          <p:cNvSpPr>
            <a:spLocks noGrp="1"/>
          </p:cNvSpPr>
          <p:nvPr>
            <p:ph idx="1"/>
          </p:nvPr>
        </p:nvSpPr>
        <p:spPr>
          <a:xfrm>
            <a:off x="3575050" y="1844824"/>
            <a:ext cx="5111750" cy="4209331"/>
          </a:xfrm>
        </p:spPr>
        <p:txBody>
          <a:bodyPr/>
          <a:lstStyle>
            <a:lvl1pPr>
              <a:defRPr sz="2000"/>
            </a:lvl1pPr>
            <a:lvl2pPr>
              <a:defRPr sz="2000"/>
            </a:lvl2pPr>
            <a:lvl3pPr>
              <a:defRPr sz="2000"/>
            </a:lvl3pPr>
            <a:lvl4pPr>
              <a:defRPr sz="1500"/>
            </a:lvl4pPr>
            <a:lvl5pPr>
              <a:defRPr sz="1500"/>
            </a:lvl5pPr>
            <a:lvl6pPr>
              <a:defRPr sz="2000"/>
            </a:lvl6pPr>
            <a:lvl7pPr>
              <a:defRPr sz="2000"/>
            </a:lvl7pPr>
            <a:lvl8pPr>
              <a:defRPr sz="2000"/>
            </a:lvl8pPr>
            <a:lvl9pPr>
              <a:defRPr sz="20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texte 3"/>
          <p:cNvSpPr>
            <a:spLocks noGrp="1"/>
          </p:cNvSpPr>
          <p:nvPr>
            <p:ph type="body" sz="half" idx="2"/>
          </p:nvPr>
        </p:nvSpPr>
        <p:spPr>
          <a:xfrm>
            <a:off x="683568" y="1844824"/>
            <a:ext cx="2781945" cy="420933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sp>
        <p:nvSpPr>
          <p:cNvPr id="6" name="Espace réservé du pied de page 5"/>
          <p:cNvSpPr>
            <a:spLocks noGrp="1" noChangeArrowheads="1"/>
          </p:cNvSpPr>
          <p:nvPr>
            <p:ph type="ftr" sz="quarter" idx="10"/>
          </p:nvPr>
        </p:nvSpPr>
        <p:spPr bwMode="gray">
          <a:xfrm>
            <a:off x="7956550" y="6408738"/>
            <a:ext cx="6477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a:defRPr sz="900">
                <a:solidFill>
                  <a:schemeClr val="accent1"/>
                </a:solidFill>
                <a:latin typeface="Calibri" charset="0"/>
                <a:ea typeface="ＭＳ Ｐゴシック" charset="0"/>
                <a:cs typeface="Arial" charset="0"/>
              </a:defRPr>
            </a:lvl1pPr>
          </a:lstStyle>
          <a:p>
            <a:pPr fontAlgn="base">
              <a:spcBef>
                <a:spcPct val="0"/>
              </a:spcBef>
              <a:spcAft>
                <a:spcPct val="0"/>
              </a:spcAft>
              <a:defRPr/>
            </a:pPr>
            <a:endParaRPr lang="fr-FR">
              <a:solidFill>
                <a:srgbClr val="0062A8"/>
              </a:solidFill>
            </a:endParaRPr>
          </a:p>
        </p:txBody>
      </p:sp>
    </p:spTree>
    <p:extLst>
      <p:ext uri="{BB962C8B-B14F-4D97-AF65-F5344CB8AC3E}">
        <p14:creationId xmlns:p14="http://schemas.microsoft.com/office/powerpoint/2010/main" val="339684307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335158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r>
              <a:rPr lang="fr-FR" smtClean="0">
                <a:solidFill>
                  <a:prstClr val="black">
                    <a:tint val="75000"/>
                  </a:prstClr>
                </a:solidFill>
              </a:rPr>
              <a:t>25/11/2014</a:t>
            </a:r>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fr-FR" smtClean="0">
                <a:solidFill>
                  <a:srgbClr val="F14124"/>
                </a:solidFill>
              </a:rPr>
              <a:t>BTS CG</a:t>
            </a:r>
            <a:endParaRPr lang="fr-FR">
              <a:solidFill>
                <a:srgbClr val="F14124"/>
              </a:solidFill>
            </a:endParaRPr>
          </a:p>
        </p:txBody>
      </p:sp>
      <p:sp>
        <p:nvSpPr>
          <p:cNvPr id="6" name="Espace réservé du numéro de diapositive 5"/>
          <p:cNvSpPr>
            <a:spLocks noGrp="1"/>
          </p:cNvSpPr>
          <p:nvPr>
            <p:ph type="sldNum" sz="quarter" idx="12"/>
          </p:nvPr>
        </p:nvSpPr>
        <p:spPr/>
        <p:txBody>
          <a:bodyPr/>
          <a:lstStyle/>
          <a:p>
            <a:fld id="{751F1E87-D35C-4E55-AE57-ABA6AC50BFD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300806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solidFill>
                  <a:prstClr val="black">
                    <a:tint val="75000"/>
                  </a:prstClr>
                </a:solidFill>
              </a:rPr>
              <a:t>25/11/2014</a:t>
            </a:r>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fr-FR" smtClean="0">
                <a:solidFill>
                  <a:srgbClr val="F14124"/>
                </a:solidFill>
              </a:rPr>
              <a:t>BTS CG</a:t>
            </a:r>
            <a:endParaRPr lang="fr-FR">
              <a:solidFill>
                <a:srgbClr val="F14124"/>
              </a:solidFill>
            </a:endParaRPr>
          </a:p>
        </p:txBody>
      </p:sp>
      <p:sp>
        <p:nvSpPr>
          <p:cNvPr id="6" name="Espace réservé du numéro de diapositive 5"/>
          <p:cNvSpPr>
            <a:spLocks noGrp="1"/>
          </p:cNvSpPr>
          <p:nvPr>
            <p:ph type="sldNum" sz="quarter" idx="12"/>
          </p:nvPr>
        </p:nvSpPr>
        <p:spPr/>
        <p:txBody>
          <a:bodyPr/>
          <a:lstStyle/>
          <a:p>
            <a:fld id="{751F1E87-D35C-4E55-AE57-ABA6AC50BFD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21386335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r>
              <a:rPr lang="fr-FR" smtClean="0">
                <a:solidFill>
                  <a:prstClr val="black">
                    <a:tint val="75000"/>
                  </a:prstClr>
                </a:solidFill>
              </a:rPr>
              <a:t>25/11/2014</a:t>
            </a:r>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fr-FR" smtClean="0">
                <a:solidFill>
                  <a:srgbClr val="F14124"/>
                </a:solidFill>
              </a:rPr>
              <a:t>BTS CG</a:t>
            </a:r>
            <a:endParaRPr lang="fr-FR">
              <a:solidFill>
                <a:srgbClr val="F14124"/>
              </a:solidFill>
            </a:endParaRPr>
          </a:p>
        </p:txBody>
      </p:sp>
      <p:sp>
        <p:nvSpPr>
          <p:cNvPr id="6" name="Espace réservé du numéro de diapositive 5"/>
          <p:cNvSpPr>
            <a:spLocks noGrp="1"/>
          </p:cNvSpPr>
          <p:nvPr>
            <p:ph type="sldNum" sz="quarter" idx="12"/>
          </p:nvPr>
        </p:nvSpPr>
        <p:spPr/>
        <p:txBody>
          <a:bodyPr/>
          <a:lstStyle/>
          <a:p>
            <a:fld id="{751F1E87-D35C-4E55-AE57-ABA6AC50BFD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6435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r>
              <a:rPr lang="fr-FR" smtClean="0"/>
              <a:t>25/11/2014</a:t>
            </a:r>
            <a:endParaRPr lang="fr-FR"/>
          </a:p>
        </p:txBody>
      </p:sp>
      <p:sp>
        <p:nvSpPr>
          <p:cNvPr id="6" name="Espace réservé du pied de page 5"/>
          <p:cNvSpPr>
            <a:spLocks noGrp="1"/>
          </p:cNvSpPr>
          <p:nvPr>
            <p:ph type="ftr" sz="quarter" idx="11"/>
          </p:nvPr>
        </p:nvSpPr>
        <p:spPr/>
        <p:txBody>
          <a:bodyPr/>
          <a:lstStyle/>
          <a:p>
            <a:r>
              <a:rPr lang="fr-FR" smtClean="0"/>
              <a:t>BTS CG</a:t>
            </a:r>
            <a:endParaRPr lang="fr-FR"/>
          </a:p>
        </p:txBody>
      </p:sp>
      <p:sp>
        <p:nvSpPr>
          <p:cNvPr id="7" name="Espace réservé du numéro de diapositive 6"/>
          <p:cNvSpPr>
            <a:spLocks noGrp="1"/>
          </p:cNvSpPr>
          <p:nvPr>
            <p:ph type="sldNum" sz="quarter" idx="12"/>
          </p:nvPr>
        </p:nvSpPr>
        <p:spPr/>
        <p:txBody>
          <a:bodyPr/>
          <a:lstStyle/>
          <a:p>
            <a:fld id="{751F1E87-D35C-4E55-AE57-ABA6AC50BFDB}" type="slidenum">
              <a:rPr lang="fr-FR" smtClean="0"/>
              <a:pPr/>
              <a:t>‹N°›</a:t>
            </a:fld>
            <a:endParaRPr lang="fr-FR"/>
          </a:p>
        </p:txBody>
      </p:sp>
    </p:spTree>
    <p:extLst>
      <p:ext uri="{BB962C8B-B14F-4D97-AF65-F5344CB8AC3E}">
        <p14:creationId xmlns:p14="http://schemas.microsoft.com/office/powerpoint/2010/main" val="383764877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r>
              <a:rPr lang="fr-FR" smtClean="0">
                <a:solidFill>
                  <a:prstClr val="black">
                    <a:tint val="75000"/>
                  </a:prstClr>
                </a:solidFill>
              </a:rPr>
              <a:t>25/11/2014</a:t>
            </a:r>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r>
              <a:rPr lang="fr-FR" smtClean="0">
                <a:solidFill>
                  <a:srgbClr val="F14124"/>
                </a:solidFill>
              </a:rPr>
              <a:t>BTS CG</a:t>
            </a:r>
            <a:endParaRPr lang="fr-FR">
              <a:solidFill>
                <a:srgbClr val="F14124"/>
              </a:solidFill>
            </a:endParaRPr>
          </a:p>
        </p:txBody>
      </p:sp>
      <p:sp>
        <p:nvSpPr>
          <p:cNvPr id="7" name="Espace réservé du numéro de diapositive 6"/>
          <p:cNvSpPr>
            <a:spLocks noGrp="1"/>
          </p:cNvSpPr>
          <p:nvPr>
            <p:ph type="sldNum" sz="quarter" idx="12"/>
          </p:nvPr>
        </p:nvSpPr>
        <p:spPr/>
        <p:txBody>
          <a:bodyPr/>
          <a:lstStyle/>
          <a:p>
            <a:fld id="{751F1E87-D35C-4E55-AE57-ABA6AC50BFD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1360218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r>
              <a:rPr lang="fr-FR" smtClean="0">
                <a:solidFill>
                  <a:prstClr val="black">
                    <a:tint val="75000"/>
                  </a:prstClr>
                </a:solidFill>
              </a:rPr>
              <a:t>25/11/2014</a:t>
            </a:r>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r>
              <a:rPr lang="fr-FR" smtClean="0">
                <a:solidFill>
                  <a:srgbClr val="F14124"/>
                </a:solidFill>
              </a:rPr>
              <a:t>BTS CG</a:t>
            </a:r>
            <a:endParaRPr lang="fr-FR">
              <a:solidFill>
                <a:srgbClr val="F14124"/>
              </a:solidFill>
            </a:endParaRPr>
          </a:p>
        </p:txBody>
      </p:sp>
      <p:sp>
        <p:nvSpPr>
          <p:cNvPr id="9" name="Espace réservé du numéro de diapositive 8"/>
          <p:cNvSpPr>
            <a:spLocks noGrp="1"/>
          </p:cNvSpPr>
          <p:nvPr>
            <p:ph type="sldNum" sz="quarter" idx="12"/>
          </p:nvPr>
        </p:nvSpPr>
        <p:spPr/>
        <p:txBody>
          <a:bodyPr/>
          <a:lstStyle/>
          <a:p>
            <a:fld id="{751F1E87-D35C-4E55-AE57-ABA6AC50BFD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15227457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r>
              <a:rPr lang="fr-FR" smtClean="0">
                <a:solidFill>
                  <a:prstClr val="black">
                    <a:tint val="75000"/>
                  </a:prstClr>
                </a:solidFill>
              </a:rPr>
              <a:t>25/11/2014</a:t>
            </a:r>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r>
              <a:rPr lang="fr-FR" smtClean="0">
                <a:solidFill>
                  <a:srgbClr val="F14124"/>
                </a:solidFill>
              </a:rPr>
              <a:t>BTS CG</a:t>
            </a:r>
            <a:endParaRPr lang="fr-FR">
              <a:solidFill>
                <a:srgbClr val="F14124"/>
              </a:solidFill>
            </a:endParaRPr>
          </a:p>
        </p:txBody>
      </p:sp>
      <p:sp>
        <p:nvSpPr>
          <p:cNvPr id="5" name="Espace réservé du numéro de diapositive 4"/>
          <p:cNvSpPr>
            <a:spLocks noGrp="1"/>
          </p:cNvSpPr>
          <p:nvPr>
            <p:ph type="sldNum" sz="quarter" idx="12"/>
          </p:nvPr>
        </p:nvSpPr>
        <p:spPr/>
        <p:txBody>
          <a:bodyPr/>
          <a:lstStyle/>
          <a:p>
            <a:fld id="{751F1E87-D35C-4E55-AE57-ABA6AC50BFD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53033004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solidFill>
                  <a:prstClr val="black">
                    <a:tint val="75000"/>
                  </a:prstClr>
                </a:solidFill>
              </a:rPr>
              <a:t>25/11/2014</a:t>
            </a:r>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r>
              <a:rPr lang="fr-FR" smtClean="0">
                <a:solidFill>
                  <a:srgbClr val="F14124"/>
                </a:solidFill>
              </a:rPr>
              <a:t>BTS CG</a:t>
            </a:r>
            <a:endParaRPr lang="fr-FR">
              <a:solidFill>
                <a:srgbClr val="F14124"/>
              </a:solidFill>
            </a:endParaRPr>
          </a:p>
        </p:txBody>
      </p:sp>
      <p:sp>
        <p:nvSpPr>
          <p:cNvPr id="4" name="Espace réservé du numéro de diapositive 3"/>
          <p:cNvSpPr>
            <a:spLocks noGrp="1"/>
          </p:cNvSpPr>
          <p:nvPr>
            <p:ph type="sldNum" sz="quarter" idx="12"/>
          </p:nvPr>
        </p:nvSpPr>
        <p:spPr/>
        <p:txBody>
          <a:bodyPr/>
          <a:lstStyle/>
          <a:p>
            <a:fld id="{751F1E87-D35C-4E55-AE57-ABA6AC50BFD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28140354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r>
              <a:rPr lang="fr-FR" smtClean="0">
                <a:solidFill>
                  <a:prstClr val="black">
                    <a:tint val="75000"/>
                  </a:prstClr>
                </a:solidFill>
              </a:rPr>
              <a:t>25/11/2014</a:t>
            </a:r>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r>
              <a:rPr lang="fr-FR" smtClean="0">
                <a:solidFill>
                  <a:srgbClr val="F14124"/>
                </a:solidFill>
              </a:rPr>
              <a:t>BTS CG</a:t>
            </a:r>
            <a:endParaRPr lang="fr-FR">
              <a:solidFill>
                <a:srgbClr val="F14124"/>
              </a:solidFill>
            </a:endParaRPr>
          </a:p>
        </p:txBody>
      </p:sp>
      <p:sp>
        <p:nvSpPr>
          <p:cNvPr id="7" name="Espace réservé du numéro de diapositive 6"/>
          <p:cNvSpPr>
            <a:spLocks noGrp="1"/>
          </p:cNvSpPr>
          <p:nvPr>
            <p:ph type="sldNum" sz="quarter" idx="12"/>
          </p:nvPr>
        </p:nvSpPr>
        <p:spPr/>
        <p:txBody>
          <a:bodyPr/>
          <a:lstStyle/>
          <a:p>
            <a:fld id="{751F1E87-D35C-4E55-AE57-ABA6AC50BFD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51658288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r>
              <a:rPr lang="fr-FR" smtClean="0">
                <a:solidFill>
                  <a:prstClr val="black">
                    <a:tint val="75000"/>
                  </a:prstClr>
                </a:solidFill>
              </a:rPr>
              <a:t>25/11/2014</a:t>
            </a:r>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r>
              <a:rPr lang="fr-FR" smtClean="0">
                <a:solidFill>
                  <a:srgbClr val="F14124"/>
                </a:solidFill>
              </a:rPr>
              <a:t>BTS CG</a:t>
            </a:r>
            <a:endParaRPr lang="fr-FR">
              <a:solidFill>
                <a:srgbClr val="F14124"/>
              </a:solidFill>
            </a:endParaRPr>
          </a:p>
        </p:txBody>
      </p:sp>
      <p:sp>
        <p:nvSpPr>
          <p:cNvPr id="7" name="Espace réservé du numéro de diapositive 6"/>
          <p:cNvSpPr>
            <a:spLocks noGrp="1"/>
          </p:cNvSpPr>
          <p:nvPr>
            <p:ph type="sldNum" sz="quarter" idx="12"/>
          </p:nvPr>
        </p:nvSpPr>
        <p:spPr/>
        <p:txBody>
          <a:bodyPr/>
          <a:lstStyle/>
          <a:p>
            <a:fld id="{751F1E87-D35C-4E55-AE57-ABA6AC50BFD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89346613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solidFill>
                  <a:prstClr val="black">
                    <a:tint val="75000"/>
                  </a:prstClr>
                </a:solidFill>
              </a:rPr>
              <a:t>25/11/2014</a:t>
            </a:r>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fr-FR" smtClean="0">
                <a:solidFill>
                  <a:srgbClr val="F14124"/>
                </a:solidFill>
              </a:rPr>
              <a:t>BTS CG</a:t>
            </a:r>
            <a:endParaRPr lang="fr-FR">
              <a:solidFill>
                <a:srgbClr val="F14124"/>
              </a:solidFill>
            </a:endParaRPr>
          </a:p>
        </p:txBody>
      </p:sp>
      <p:sp>
        <p:nvSpPr>
          <p:cNvPr id="6" name="Espace réservé du numéro de diapositive 5"/>
          <p:cNvSpPr>
            <a:spLocks noGrp="1"/>
          </p:cNvSpPr>
          <p:nvPr>
            <p:ph type="sldNum" sz="quarter" idx="12"/>
          </p:nvPr>
        </p:nvSpPr>
        <p:spPr/>
        <p:txBody>
          <a:bodyPr/>
          <a:lstStyle/>
          <a:p>
            <a:fld id="{751F1E87-D35C-4E55-AE57-ABA6AC50BFD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10446093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solidFill>
                  <a:prstClr val="black">
                    <a:tint val="75000"/>
                  </a:prstClr>
                </a:solidFill>
              </a:rPr>
              <a:t>25/11/2014</a:t>
            </a:r>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fr-FR" smtClean="0">
                <a:solidFill>
                  <a:srgbClr val="F14124"/>
                </a:solidFill>
              </a:rPr>
              <a:t>BTS CG</a:t>
            </a:r>
            <a:endParaRPr lang="fr-FR">
              <a:solidFill>
                <a:srgbClr val="F14124"/>
              </a:solidFill>
            </a:endParaRPr>
          </a:p>
        </p:txBody>
      </p:sp>
      <p:sp>
        <p:nvSpPr>
          <p:cNvPr id="6" name="Espace réservé du numéro de diapositive 5"/>
          <p:cNvSpPr>
            <a:spLocks noGrp="1"/>
          </p:cNvSpPr>
          <p:nvPr>
            <p:ph type="sldNum" sz="quarter" idx="12"/>
          </p:nvPr>
        </p:nvSpPr>
        <p:spPr/>
        <p:txBody>
          <a:bodyPr/>
          <a:lstStyle/>
          <a:p>
            <a:fld id="{751F1E87-D35C-4E55-AE57-ABA6AC50BFD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19054682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3457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r>
              <a:rPr lang="fr-FR" smtClean="0"/>
              <a:t>25/11/2014</a:t>
            </a:r>
            <a:endParaRPr lang="fr-FR"/>
          </a:p>
        </p:txBody>
      </p:sp>
      <p:sp>
        <p:nvSpPr>
          <p:cNvPr id="8" name="Espace réservé du pied de page 7"/>
          <p:cNvSpPr>
            <a:spLocks noGrp="1"/>
          </p:cNvSpPr>
          <p:nvPr>
            <p:ph type="ftr" sz="quarter" idx="11"/>
          </p:nvPr>
        </p:nvSpPr>
        <p:spPr/>
        <p:txBody>
          <a:bodyPr/>
          <a:lstStyle/>
          <a:p>
            <a:r>
              <a:rPr lang="fr-FR" smtClean="0"/>
              <a:t>BTS CG</a:t>
            </a:r>
            <a:endParaRPr lang="fr-FR"/>
          </a:p>
        </p:txBody>
      </p:sp>
      <p:sp>
        <p:nvSpPr>
          <p:cNvPr id="9" name="Espace réservé du numéro de diapositive 8"/>
          <p:cNvSpPr>
            <a:spLocks noGrp="1"/>
          </p:cNvSpPr>
          <p:nvPr>
            <p:ph type="sldNum" sz="quarter" idx="12"/>
          </p:nvPr>
        </p:nvSpPr>
        <p:spPr/>
        <p:txBody>
          <a:bodyPr/>
          <a:lstStyle/>
          <a:p>
            <a:fld id="{751F1E87-D35C-4E55-AE57-ABA6AC50BFDB}" type="slidenum">
              <a:rPr lang="fr-FR" smtClean="0"/>
              <a:pPr/>
              <a:t>‹N°›</a:t>
            </a:fld>
            <a:endParaRPr lang="fr-FR"/>
          </a:p>
        </p:txBody>
      </p:sp>
    </p:spTree>
    <p:extLst>
      <p:ext uri="{BB962C8B-B14F-4D97-AF65-F5344CB8AC3E}">
        <p14:creationId xmlns:p14="http://schemas.microsoft.com/office/powerpoint/2010/main" val="1582683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r>
              <a:rPr lang="fr-FR" smtClean="0"/>
              <a:t>25/11/2014</a:t>
            </a:r>
            <a:endParaRPr lang="fr-FR"/>
          </a:p>
        </p:txBody>
      </p:sp>
      <p:sp>
        <p:nvSpPr>
          <p:cNvPr id="4" name="Espace réservé du pied de page 3"/>
          <p:cNvSpPr>
            <a:spLocks noGrp="1"/>
          </p:cNvSpPr>
          <p:nvPr>
            <p:ph type="ftr" sz="quarter" idx="11"/>
          </p:nvPr>
        </p:nvSpPr>
        <p:spPr/>
        <p:txBody>
          <a:bodyPr/>
          <a:lstStyle/>
          <a:p>
            <a:r>
              <a:rPr lang="fr-FR" smtClean="0"/>
              <a:t>BTS CG</a:t>
            </a:r>
            <a:endParaRPr lang="fr-FR"/>
          </a:p>
        </p:txBody>
      </p:sp>
      <p:sp>
        <p:nvSpPr>
          <p:cNvPr id="5" name="Espace réservé du numéro de diapositive 4"/>
          <p:cNvSpPr>
            <a:spLocks noGrp="1"/>
          </p:cNvSpPr>
          <p:nvPr>
            <p:ph type="sldNum" sz="quarter" idx="12"/>
          </p:nvPr>
        </p:nvSpPr>
        <p:spPr/>
        <p:txBody>
          <a:bodyPr/>
          <a:lstStyle/>
          <a:p>
            <a:fld id="{751F1E87-D35C-4E55-AE57-ABA6AC50BFDB}" type="slidenum">
              <a:rPr lang="fr-FR" smtClean="0"/>
              <a:pPr/>
              <a:t>‹N°›</a:t>
            </a:fld>
            <a:endParaRPr lang="fr-FR"/>
          </a:p>
        </p:txBody>
      </p:sp>
    </p:spTree>
    <p:extLst>
      <p:ext uri="{BB962C8B-B14F-4D97-AF65-F5344CB8AC3E}">
        <p14:creationId xmlns:p14="http://schemas.microsoft.com/office/powerpoint/2010/main" val="460816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25/11/2014</a:t>
            </a:r>
            <a:endParaRPr lang="fr-FR"/>
          </a:p>
        </p:txBody>
      </p:sp>
      <p:sp>
        <p:nvSpPr>
          <p:cNvPr id="3" name="Espace réservé du pied de page 2"/>
          <p:cNvSpPr>
            <a:spLocks noGrp="1"/>
          </p:cNvSpPr>
          <p:nvPr>
            <p:ph type="ftr" sz="quarter" idx="11"/>
          </p:nvPr>
        </p:nvSpPr>
        <p:spPr/>
        <p:txBody>
          <a:bodyPr/>
          <a:lstStyle/>
          <a:p>
            <a:r>
              <a:rPr lang="fr-FR" smtClean="0"/>
              <a:t>BTS CG</a:t>
            </a:r>
            <a:endParaRPr lang="fr-FR"/>
          </a:p>
        </p:txBody>
      </p:sp>
      <p:sp>
        <p:nvSpPr>
          <p:cNvPr id="4" name="Espace réservé du numéro de diapositive 3"/>
          <p:cNvSpPr>
            <a:spLocks noGrp="1"/>
          </p:cNvSpPr>
          <p:nvPr>
            <p:ph type="sldNum" sz="quarter" idx="12"/>
          </p:nvPr>
        </p:nvSpPr>
        <p:spPr/>
        <p:txBody>
          <a:bodyPr/>
          <a:lstStyle/>
          <a:p>
            <a:fld id="{751F1E87-D35C-4E55-AE57-ABA6AC50BFDB}" type="slidenum">
              <a:rPr lang="fr-FR" smtClean="0"/>
              <a:pPr/>
              <a:t>‹N°›</a:t>
            </a:fld>
            <a:endParaRPr lang="fr-FR"/>
          </a:p>
        </p:txBody>
      </p:sp>
    </p:spTree>
    <p:extLst>
      <p:ext uri="{BB962C8B-B14F-4D97-AF65-F5344CB8AC3E}">
        <p14:creationId xmlns:p14="http://schemas.microsoft.com/office/powerpoint/2010/main" val="3260611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r>
              <a:rPr lang="fr-FR" smtClean="0"/>
              <a:t>25/11/2014</a:t>
            </a:r>
            <a:endParaRPr lang="fr-FR"/>
          </a:p>
        </p:txBody>
      </p:sp>
      <p:sp>
        <p:nvSpPr>
          <p:cNvPr id="6" name="Espace réservé du pied de page 5"/>
          <p:cNvSpPr>
            <a:spLocks noGrp="1"/>
          </p:cNvSpPr>
          <p:nvPr>
            <p:ph type="ftr" sz="quarter" idx="11"/>
          </p:nvPr>
        </p:nvSpPr>
        <p:spPr/>
        <p:txBody>
          <a:bodyPr/>
          <a:lstStyle/>
          <a:p>
            <a:r>
              <a:rPr lang="fr-FR" smtClean="0"/>
              <a:t>BTS CG</a:t>
            </a:r>
            <a:endParaRPr lang="fr-FR"/>
          </a:p>
        </p:txBody>
      </p:sp>
      <p:sp>
        <p:nvSpPr>
          <p:cNvPr id="7" name="Espace réservé du numéro de diapositive 6"/>
          <p:cNvSpPr>
            <a:spLocks noGrp="1"/>
          </p:cNvSpPr>
          <p:nvPr>
            <p:ph type="sldNum" sz="quarter" idx="12"/>
          </p:nvPr>
        </p:nvSpPr>
        <p:spPr/>
        <p:txBody>
          <a:bodyPr/>
          <a:lstStyle/>
          <a:p>
            <a:fld id="{751F1E87-D35C-4E55-AE57-ABA6AC50BFDB}" type="slidenum">
              <a:rPr lang="fr-FR" smtClean="0"/>
              <a:pPr/>
              <a:t>‹N°›</a:t>
            </a:fld>
            <a:endParaRPr lang="fr-FR"/>
          </a:p>
        </p:txBody>
      </p:sp>
    </p:spTree>
    <p:extLst>
      <p:ext uri="{BB962C8B-B14F-4D97-AF65-F5344CB8AC3E}">
        <p14:creationId xmlns:p14="http://schemas.microsoft.com/office/powerpoint/2010/main" val="1380776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r>
              <a:rPr lang="fr-FR" smtClean="0"/>
              <a:t>25/11/2014</a:t>
            </a:r>
            <a:endParaRPr lang="fr-FR"/>
          </a:p>
        </p:txBody>
      </p:sp>
      <p:sp>
        <p:nvSpPr>
          <p:cNvPr id="6" name="Espace réservé du pied de page 5"/>
          <p:cNvSpPr>
            <a:spLocks noGrp="1"/>
          </p:cNvSpPr>
          <p:nvPr>
            <p:ph type="ftr" sz="quarter" idx="11"/>
          </p:nvPr>
        </p:nvSpPr>
        <p:spPr/>
        <p:txBody>
          <a:bodyPr/>
          <a:lstStyle/>
          <a:p>
            <a:r>
              <a:rPr lang="fr-FR" smtClean="0"/>
              <a:t>BTS CG</a:t>
            </a:r>
            <a:endParaRPr lang="fr-FR"/>
          </a:p>
        </p:txBody>
      </p:sp>
      <p:sp>
        <p:nvSpPr>
          <p:cNvPr id="7" name="Espace réservé du numéro de diapositive 6"/>
          <p:cNvSpPr>
            <a:spLocks noGrp="1"/>
          </p:cNvSpPr>
          <p:nvPr>
            <p:ph type="sldNum" sz="quarter" idx="12"/>
          </p:nvPr>
        </p:nvSpPr>
        <p:spPr/>
        <p:txBody>
          <a:bodyPr/>
          <a:lstStyle/>
          <a:p>
            <a:fld id="{751F1E87-D35C-4E55-AE57-ABA6AC50BFDB}" type="slidenum">
              <a:rPr lang="fr-FR" smtClean="0"/>
              <a:pPr/>
              <a:t>‹N°›</a:t>
            </a:fld>
            <a:endParaRPr lang="fr-FR"/>
          </a:p>
        </p:txBody>
      </p:sp>
    </p:spTree>
    <p:extLst>
      <p:ext uri="{BB962C8B-B14F-4D97-AF65-F5344CB8AC3E}">
        <p14:creationId xmlns:p14="http://schemas.microsoft.com/office/powerpoint/2010/main" val="1549319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21.xml"/><Relationship Id="rId7"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27.xml"/><Relationship Id="rId7" Type="http://schemas.openxmlformats.org/officeDocument/2006/relationships/theme" Target="../theme/theme4.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3.xml"/><Relationship Id="rId7" Type="http://schemas.openxmlformats.org/officeDocument/2006/relationships/theme" Target="../theme/theme5.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5" Type="http://schemas.openxmlformats.org/officeDocument/2006/relationships/slideLayout" Target="../slideLayouts/slideLayout35.xml"/><Relationship Id="rId4" Type="http://schemas.openxmlformats.org/officeDocument/2006/relationships/slideLayout" Target="../slideLayouts/slideLayout3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6.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6858142" cy="1458327"/>
          </a:xfrm>
          <a:prstGeom prst="rect">
            <a:avLst/>
          </a:prstGeom>
          <a:gradFill flip="none" rotWithShape="1">
            <a:gsLst>
              <a:gs pos="0">
                <a:schemeClr val="accent2">
                  <a:lumMod val="0"/>
                  <a:lumOff val="100000"/>
                </a:schemeClr>
              </a:gs>
              <a:gs pos="100000">
                <a:srgbClr val="8FCAF3"/>
              </a:gs>
              <a:gs pos="100000">
                <a:schemeClr val="accent1">
                  <a:tint val="44500"/>
                  <a:satMod val="160000"/>
                </a:schemeClr>
              </a:gs>
              <a:gs pos="100000">
                <a:schemeClr val="accent1">
                  <a:tint val="23500"/>
                  <a:satMod val="160000"/>
                </a:schemeClr>
              </a:gs>
            </a:gsLst>
            <a:path path="rect">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u titre 1"/>
          <p:cNvSpPr>
            <a:spLocks noGrp="1"/>
          </p:cNvSpPr>
          <p:nvPr>
            <p:ph type="title"/>
          </p:nvPr>
        </p:nvSpPr>
        <p:spPr>
          <a:xfrm>
            <a:off x="457200" y="274638"/>
            <a:ext cx="8229600" cy="1143000"/>
          </a:xfrm>
          <a:prstGeom prst="rect">
            <a:avLst/>
          </a:prstGeom>
          <a:noFill/>
        </p:spPr>
        <p:txBody>
          <a:bodyPr vert="horz" lIns="91440" tIns="45720" rIns="91440" bIns="45720" rtlCol="0" anchor="ctr">
            <a:normAutofit/>
          </a:bodyPr>
          <a:lstStyle/>
          <a:p>
            <a:r>
              <a:rPr lang="fr-FR" dirty="0" smtClean="0"/>
              <a:t>Modifiez le style du titre</a:t>
            </a:r>
            <a:endParaRPr lang="fr-FR"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smtClean="0"/>
              <a:t>25/11/2014</a:t>
            </a: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2000" b="1">
                <a:solidFill>
                  <a:schemeClr val="accent6"/>
                </a:solidFill>
              </a:defRPr>
            </a:lvl1pPr>
          </a:lstStyle>
          <a:p>
            <a:r>
              <a:rPr lang="fr-FR" dirty="0" smtClean="0"/>
              <a:t>BTS CG</a:t>
            </a:r>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F1E87-D35C-4E55-AE57-ABA6AC50BFDB}" type="slidenum">
              <a:rPr lang="fr-FR" smtClean="0"/>
              <a:pPr/>
              <a:t>‹N°›</a:t>
            </a:fld>
            <a:endParaRPr lang="fr-FR"/>
          </a:p>
        </p:txBody>
      </p:sp>
      <p:pic>
        <p:nvPicPr>
          <p:cNvPr id="9" name="Imag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732240" y="0"/>
            <a:ext cx="2429944" cy="1465256"/>
          </a:xfrm>
          <a:prstGeom prst="rect">
            <a:avLst/>
          </a:prstGeom>
        </p:spPr>
      </p:pic>
    </p:spTree>
    <p:extLst>
      <p:ext uri="{BB962C8B-B14F-4D97-AF65-F5344CB8AC3E}">
        <p14:creationId xmlns:p14="http://schemas.microsoft.com/office/powerpoint/2010/main" val="754330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spcBef>
          <a:spcPct val="0"/>
        </a:spcBef>
        <a:buNone/>
        <a:defRPr sz="4400" b="1" kern="1200">
          <a:solidFill>
            <a:schemeClr val="accent6"/>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accent3"/>
          </a:solidFill>
          <a:latin typeface="+mn-lt"/>
          <a:ea typeface="+mn-ea"/>
          <a:cs typeface="+mn-cs"/>
        </a:defRPr>
      </a:lvl1pPr>
      <a:lvl2pPr marL="742950" indent="-285750" algn="l" defTabSz="914400" rtl="0" eaLnBrk="1" latinLnBrk="0" hangingPunct="1">
        <a:spcBef>
          <a:spcPct val="20000"/>
        </a:spcBef>
        <a:buFont typeface="Wingdings" pitchFamily="2" charset="2"/>
        <a:buChar char="§"/>
        <a:defRPr sz="2800" kern="1200">
          <a:solidFill>
            <a:schemeClr val="accent1"/>
          </a:solidFill>
          <a:latin typeface="+mn-lt"/>
          <a:ea typeface="+mn-ea"/>
          <a:cs typeface="+mn-cs"/>
        </a:defRPr>
      </a:lvl2pPr>
      <a:lvl3pPr marL="1143000" indent="-228600" algn="l" defTabSz="914400" rtl="0" eaLnBrk="1" latinLnBrk="0" hangingPunct="1">
        <a:spcBef>
          <a:spcPct val="20000"/>
        </a:spcBef>
        <a:buFont typeface="Courier New" pitchFamily="49" charset="0"/>
        <a:buChar char="o"/>
        <a:defRPr sz="2400" kern="1200">
          <a:solidFill>
            <a:schemeClr val="accent5"/>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accent6"/>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Freeform 14"/>
          <p:cNvSpPr>
            <a:spLocks/>
          </p:cNvSpPr>
          <p:nvPr/>
        </p:nvSpPr>
        <p:spPr bwMode="gray">
          <a:xfrm>
            <a:off x="0" y="0"/>
            <a:ext cx="9144000" cy="1533525"/>
          </a:xfrm>
          <a:custGeom>
            <a:avLst/>
            <a:gdLst>
              <a:gd name="T0" fmla="*/ 2147483647 w 5760"/>
              <a:gd name="T1" fmla="*/ 0 h 966"/>
              <a:gd name="T2" fmla="*/ 0 w 5760"/>
              <a:gd name="T3" fmla="*/ 0 h 966"/>
              <a:gd name="T4" fmla="*/ 0 w 5760"/>
              <a:gd name="T5" fmla="*/ 2147483647 h 966"/>
              <a:gd name="T6" fmla="*/ 2147483647 w 5760"/>
              <a:gd name="T7" fmla="*/ 2147483647 h 966"/>
              <a:gd name="T8" fmla="*/ 2147483647 w 5760"/>
              <a:gd name="T9" fmla="*/ 2147483647 h 966"/>
              <a:gd name="T10" fmla="*/ 2147483647 w 5760"/>
              <a:gd name="T11" fmla="*/ 0 h 9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60" h="966">
                <a:moveTo>
                  <a:pt x="5760" y="0"/>
                </a:moveTo>
                <a:lnTo>
                  <a:pt x="0" y="0"/>
                </a:lnTo>
                <a:lnTo>
                  <a:pt x="0" y="966"/>
                </a:lnTo>
                <a:lnTo>
                  <a:pt x="4834" y="966"/>
                </a:lnTo>
                <a:lnTo>
                  <a:pt x="5760" y="434"/>
                </a:lnTo>
                <a:lnTo>
                  <a:pt x="5760" y="0"/>
                </a:lnTo>
              </a:path>
            </a:pathLst>
          </a:custGeom>
          <a:solidFill>
            <a:srgbClr val="DEEEF8"/>
          </a:solidFill>
          <a:ln w="9525">
            <a:noFill/>
            <a:round/>
            <a:headEnd/>
            <a:tailEnd/>
          </a:ln>
        </p:spPr>
        <p:txBody>
          <a:bodyPr/>
          <a:lstStyle/>
          <a:p>
            <a:pPr fontAlgn="base">
              <a:spcBef>
                <a:spcPct val="0"/>
              </a:spcBef>
              <a:spcAft>
                <a:spcPct val="0"/>
              </a:spcAft>
              <a:defRPr/>
            </a:pPr>
            <a:endParaRPr lang="fr-FR">
              <a:solidFill>
                <a:srgbClr val="000000"/>
              </a:solidFill>
              <a:ea typeface="ＭＳ Ｐゴシック" pitchFamily="34" charset="-128"/>
            </a:endParaRPr>
          </a:p>
        </p:txBody>
      </p:sp>
      <p:sp>
        <p:nvSpPr>
          <p:cNvPr id="5123" name="Rectangle 2"/>
          <p:cNvSpPr>
            <a:spLocks noGrp="1" noChangeArrowheads="1"/>
          </p:cNvSpPr>
          <p:nvPr>
            <p:ph type="title"/>
          </p:nvPr>
        </p:nvSpPr>
        <p:spPr bwMode="gray">
          <a:xfrm>
            <a:off x="684213" y="131763"/>
            <a:ext cx="77755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fr-FR" altLang="fr-FR" smtClean="0"/>
              <a:t>Titre de la page de contenu</a:t>
            </a:r>
          </a:p>
        </p:txBody>
      </p:sp>
      <p:sp>
        <p:nvSpPr>
          <p:cNvPr id="5124" name="Rectangle 3"/>
          <p:cNvSpPr>
            <a:spLocks noGrp="1" noChangeArrowheads="1"/>
          </p:cNvSpPr>
          <p:nvPr>
            <p:ph type="body" idx="1"/>
          </p:nvPr>
        </p:nvSpPr>
        <p:spPr bwMode="gray">
          <a:xfrm>
            <a:off x="684213" y="1773238"/>
            <a:ext cx="777557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fr-FR" smtClean="0"/>
              <a:t>Texte premier niveau </a:t>
            </a:r>
          </a:p>
          <a:p>
            <a:pPr lvl="1"/>
            <a:r>
              <a:rPr lang="fr-FR" altLang="fr-FR" smtClean="0"/>
              <a:t>Texte deuxième niveau</a:t>
            </a:r>
          </a:p>
          <a:p>
            <a:pPr lvl="2"/>
            <a:r>
              <a:rPr lang="fr-FR" altLang="fr-FR" smtClean="0"/>
              <a:t>Texte troisième niveau</a:t>
            </a:r>
          </a:p>
          <a:p>
            <a:pPr lvl="3"/>
            <a:r>
              <a:rPr lang="fr-FR" altLang="fr-FR" smtClean="0"/>
              <a:t>Quatrième niveau</a:t>
            </a:r>
          </a:p>
          <a:p>
            <a:pPr lvl="4"/>
            <a:r>
              <a:rPr lang="fr-FR" altLang="fr-FR" smtClean="0"/>
              <a:t>Cinquième niveau</a:t>
            </a:r>
          </a:p>
        </p:txBody>
      </p:sp>
      <p:cxnSp>
        <p:nvCxnSpPr>
          <p:cNvPr id="5" name="Connecteur droit 4"/>
          <p:cNvCxnSpPr/>
          <p:nvPr/>
        </p:nvCxnSpPr>
        <p:spPr>
          <a:xfrm>
            <a:off x="2555875" y="6308725"/>
            <a:ext cx="6048375" cy="0"/>
          </a:xfrm>
          <a:prstGeom prst="line">
            <a:avLst/>
          </a:prstGeom>
          <a:ln w="6350" cmpd="sng">
            <a:solidFill>
              <a:srgbClr val="7F7F7F"/>
            </a:solidFill>
            <a:prstDash val="solid"/>
          </a:ln>
          <a:effectLst/>
        </p:spPr>
        <p:style>
          <a:lnRef idx="2">
            <a:schemeClr val="accent1"/>
          </a:lnRef>
          <a:fillRef idx="0">
            <a:schemeClr val="accent1"/>
          </a:fillRef>
          <a:effectRef idx="1">
            <a:schemeClr val="accent1"/>
          </a:effectRef>
          <a:fontRef idx="minor">
            <a:schemeClr val="tx1"/>
          </a:fontRef>
        </p:style>
      </p:cxnSp>
      <p:sp>
        <p:nvSpPr>
          <p:cNvPr id="10" name="Espace réservé du numéro de diapositive 5"/>
          <p:cNvSpPr txBox="1">
            <a:spLocks/>
          </p:cNvSpPr>
          <p:nvPr/>
        </p:nvSpPr>
        <p:spPr>
          <a:xfrm>
            <a:off x="7885113" y="6356350"/>
            <a:ext cx="801687" cy="312738"/>
          </a:xfrm>
          <a:prstGeom prst="rect">
            <a:avLst/>
          </a:prstGeom>
        </p:spPr>
        <p:txBody>
          <a:bodyPr anchor="ctr"/>
          <a:lstStyle>
            <a:lvl1pPr eaLnBrk="0" hangingPunct="0">
              <a:defRPr sz="2400">
                <a:solidFill>
                  <a:schemeClr val="tx1"/>
                </a:solidFill>
                <a:latin typeface="Arial" pitchFamily="34" charset="0"/>
                <a:ea typeface="ＭＳ Ｐゴシック" pitchFamily="-84" charset="-128"/>
              </a:defRPr>
            </a:lvl1pPr>
            <a:lvl2pPr marL="742950" indent="-285750" eaLnBrk="0" hangingPunct="0">
              <a:defRPr sz="2400">
                <a:solidFill>
                  <a:schemeClr val="tx1"/>
                </a:solidFill>
                <a:latin typeface="Arial" pitchFamily="34" charset="0"/>
                <a:ea typeface="ＭＳ Ｐゴシック" pitchFamily="-84" charset="-128"/>
              </a:defRPr>
            </a:lvl2pPr>
            <a:lvl3pPr marL="1143000" indent="-228600" eaLnBrk="0" hangingPunct="0">
              <a:defRPr sz="2400">
                <a:solidFill>
                  <a:schemeClr val="tx1"/>
                </a:solidFill>
                <a:latin typeface="Arial" pitchFamily="34" charset="0"/>
                <a:ea typeface="ＭＳ Ｐゴシック" pitchFamily="-84" charset="-128"/>
              </a:defRPr>
            </a:lvl3pPr>
            <a:lvl4pPr marL="1600200" indent="-228600" eaLnBrk="0" hangingPunct="0">
              <a:defRPr sz="2400">
                <a:solidFill>
                  <a:schemeClr val="tx1"/>
                </a:solidFill>
                <a:latin typeface="Arial" pitchFamily="34" charset="0"/>
                <a:ea typeface="ＭＳ Ｐゴシック" pitchFamily="-84" charset="-128"/>
              </a:defRPr>
            </a:lvl4pPr>
            <a:lvl5pPr marL="2057400" indent="-228600" eaLnBrk="0" hangingPunct="0">
              <a:defRPr sz="24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9pPr>
          </a:lstStyle>
          <a:p>
            <a:pPr algn="r" eaLnBrk="1" fontAlgn="base" hangingPunct="1">
              <a:spcBef>
                <a:spcPct val="0"/>
              </a:spcBef>
              <a:spcAft>
                <a:spcPct val="0"/>
              </a:spcAft>
              <a:defRPr/>
            </a:pPr>
            <a:r>
              <a:rPr lang="fr-FR" altLang="fr-FR" sz="900" smtClean="0">
                <a:solidFill>
                  <a:srgbClr val="0062A8"/>
                </a:solidFill>
                <a:latin typeface="Calibri" pitchFamily="34" charset="0"/>
                <a:cs typeface="Calibri" pitchFamily="34" charset="0"/>
              </a:rPr>
              <a:t>Page </a:t>
            </a:r>
            <a:fld id="{15492F8A-891C-43D3-BC54-968BB6F9A9A4}" type="slidenum">
              <a:rPr lang="fr-FR" altLang="fr-FR" sz="900" smtClean="0">
                <a:solidFill>
                  <a:srgbClr val="0062A8"/>
                </a:solidFill>
                <a:latin typeface="Calibri" pitchFamily="34" charset="0"/>
                <a:cs typeface="Calibri" pitchFamily="34" charset="0"/>
              </a:rPr>
              <a:pPr algn="r" eaLnBrk="1" fontAlgn="base" hangingPunct="1">
                <a:spcBef>
                  <a:spcPct val="0"/>
                </a:spcBef>
                <a:spcAft>
                  <a:spcPct val="0"/>
                </a:spcAft>
                <a:defRPr/>
              </a:pPr>
              <a:t>‹N°›</a:t>
            </a:fld>
            <a:endParaRPr lang="fr-FR" altLang="fr-FR" sz="900" smtClean="0">
              <a:solidFill>
                <a:srgbClr val="0062A8"/>
              </a:solidFill>
              <a:latin typeface="Calibri" pitchFamily="34" charset="0"/>
              <a:cs typeface="Calibri" pitchFamily="34" charset="0"/>
            </a:endParaRPr>
          </a:p>
        </p:txBody>
      </p:sp>
      <p:pic>
        <p:nvPicPr>
          <p:cNvPr id="5127" name="Image 1"/>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4213" y="6148388"/>
            <a:ext cx="1335087"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827329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2400" b="1">
          <a:solidFill>
            <a:schemeClr val="tx2"/>
          </a:solidFill>
          <a:latin typeface="Calibri"/>
          <a:ea typeface="+mj-ea"/>
          <a:cs typeface="Calibri"/>
        </a:defRPr>
      </a:lvl1pPr>
      <a:lvl2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2pPr>
      <a:lvl3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3pPr>
      <a:lvl4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4pPr>
      <a:lvl5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5pPr>
      <a:lvl6pPr marL="457200" algn="l" rtl="0" fontAlgn="base">
        <a:spcBef>
          <a:spcPct val="0"/>
        </a:spcBef>
        <a:spcAft>
          <a:spcPct val="0"/>
        </a:spcAft>
        <a:defRPr sz="2400" b="1">
          <a:solidFill>
            <a:schemeClr val="tx2"/>
          </a:solidFill>
          <a:latin typeface="Arial" charset="0"/>
          <a:ea typeface="Arial" charset="0"/>
          <a:cs typeface="Arial" charset="0"/>
        </a:defRPr>
      </a:lvl6pPr>
      <a:lvl7pPr marL="914400" algn="l" rtl="0" fontAlgn="base">
        <a:spcBef>
          <a:spcPct val="0"/>
        </a:spcBef>
        <a:spcAft>
          <a:spcPct val="0"/>
        </a:spcAft>
        <a:defRPr sz="2400" b="1">
          <a:solidFill>
            <a:schemeClr val="tx2"/>
          </a:solidFill>
          <a:latin typeface="Arial" charset="0"/>
          <a:ea typeface="Arial" charset="0"/>
          <a:cs typeface="Arial" charset="0"/>
        </a:defRPr>
      </a:lvl7pPr>
      <a:lvl8pPr marL="1371600" algn="l" rtl="0" fontAlgn="base">
        <a:spcBef>
          <a:spcPct val="0"/>
        </a:spcBef>
        <a:spcAft>
          <a:spcPct val="0"/>
        </a:spcAft>
        <a:defRPr sz="2400" b="1">
          <a:solidFill>
            <a:schemeClr val="tx2"/>
          </a:solidFill>
          <a:latin typeface="Arial" charset="0"/>
          <a:ea typeface="Arial" charset="0"/>
          <a:cs typeface="Arial" charset="0"/>
        </a:defRPr>
      </a:lvl8pPr>
      <a:lvl9pPr marL="1828800" algn="l" rtl="0" fontAlgn="base">
        <a:spcBef>
          <a:spcPct val="0"/>
        </a:spcBef>
        <a:spcAft>
          <a:spcPct val="0"/>
        </a:spcAft>
        <a:defRPr sz="2400" b="1">
          <a:solidFill>
            <a:schemeClr val="tx2"/>
          </a:solidFill>
          <a:latin typeface="Arial" charset="0"/>
          <a:ea typeface="Arial" charset="0"/>
          <a:cs typeface="Arial" charset="0"/>
        </a:defRPr>
      </a:lvl9pPr>
    </p:titleStyle>
    <p:bodyStyle>
      <a:lvl1pPr marL="250825" indent="-250825" algn="l" rtl="0" eaLnBrk="0" fontAlgn="base" hangingPunct="0">
        <a:spcBef>
          <a:spcPct val="60000"/>
        </a:spcBef>
        <a:spcAft>
          <a:spcPct val="40000"/>
        </a:spcAft>
        <a:buClr>
          <a:schemeClr val="hlink"/>
        </a:buClr>
        <a:buFont typeface="Wingdings" pitchFamily="2" charset="2"/>
        <a:buChar char="n"/>
        <a:defRPr sz="2000">
          <a:solidFill>
            <a:schemeClr val="accent1"/>
          </a:solidFill>
          <a:latin typeface="Calibri"/>
          <a:ea typeface="+mn-ea"/>
          <a:cs typeface="Calibri"/>
        </a:defRPr>
      </a:lvl1pPr>
      <a:lvl2pPr marL="423863" indent="-171450" algn="l" rtl="0" eaLnBrk="0" fontAlgn="base" hangingPunct="0">
        <a:spcBef>
          <a:spcPct val="20000"/>
        </a:spcBef>
        <a:spcAft>
          <a:spcPct val="0"/>
        </a:spcAft>
        <a:buClr>
          <a:schemeClr val="accent1"/>
        </a:buClr>
        <a:buFont typeface="Wingdings" pitchFamily="2" charset="2"/>
        <a:buChar char=""/>
        <a:defRPr sz="1500">
          <a:solidFill>
            <a:schemeClr val="tx1"/>
          </a:solidFill>
          <a:latin typeface="Calibri"/>
          <a:ea typeface="+mn-ea"/>
          <a:cs typeface="Calibri"/>
        </a:defRPr>
      </a:lvl2pPr>
      <a:lvl3pPr marL="425450" indent="3175" algn="l" rtl="0" eaLnBrk="0" fontAlgn="base" hangingPunct="0">
        <a:spcBef>
          <a:spcPct val="20000"/>
        </a:spcBef>
        <a:spcAft>
          <a:spcPct val="0"/>
        </a:spcAft>
        <a:defRPr sz="1500">
          <a:solidFill>
            <a:schemeClr val="tx1"/>
          </a:solidFill>
          <a:latin typeface="Calibri"/>
          <a:ea typeface="+mn-ea"/>
          <a:cs typeface="Calibri"/>
        </a:defRPr>
      </a:lvl3pPr>
      <a:lvl4pPr marL="617538" indent="-187325" algn="l" rtl="0" eaLnBrk="0" fontAlgn="base" hangingPunct="0">
        <a:spcBef>
          <a:spcPct val="20000"/>
        </a:spcBef>
        <a:spcAft>
          <a:spcPct val="0"/>
        </a:spcAft>
        <a:buClr>
          <a:schemeClr val="accent1"/>
        </a:buClr>
        <a:buFont typeface="Arial" pitchFamily="34" charset="0"/>
        <a:buChar char="–"/>
        <a:defRPr sz="1100">
          <a:solidFill>
            <a:schemeClr val="tx1"/>
          </a:solidFill>
          <a:latin typeface="Calibri"/>
          <a:ea typeface="+mn-ea"/>
          <a:cs typeface="Calibri"/>
        </a:defRPr>
      </a:lvl4pPr>
      <a:lvl5pPr marL="619125" indent="1209675" algn="l" rtl="0" eaLnBrk="0" fontAlgn="base" hangingPunct="0">
        <a:spcBef>
          <a:spcPct val="20000"/>
        </a:spcBef>
        <a:spcAft>
          <a:spcPct val="0"/>
        </a:spcAft>
        <a:defRPr sz="1100">
          <a:solidFill>
            <a:schemeClr val="tx1"/>
          </a:solidFill>
          <a:latin typeface="Calibri"/>
          <a:ea typeface="+mn-ea"/>
          <a:cs typeface="Calibri"/>
        </a:defRPr>
      </a:lvl5pPr>
      <a:lvl6pPr marL="1076325" algn="l" rtl="0" fontAlgn="base">
        <a:spcBef>
          <a:spcPct val="20000"/>
        </a:spcBef>
        <a:spcAft>
          <a:spcPct val="0"/>
        </a:spcAft>
        <a:defRPr sz="1100">
          <a:solidFill>
            <a:schemeClr val="tx1"/>
          </a:solidFill>
          <a:latin typeface="+mn-lt"/>
          <a:ea typeface="+mn-ea"/>
          <a:cs typeface="+mn-cs"/>
        </a:defRPr>
      </a:lvl6pPr>
      <a:lvl7pPr marL="1533525" algn="l" rtl="0" fontAlgn="base">
        <a:spcBef>
          <a:spcPct val="20000"/>
        </a:spcBef>
        <a:spcAft>
          <a:spcPct val="0"/>
        </a:spcAft>
        <a:defRPr sz="1100">
          <a:solidFill>
            <a:schemeClr val="tx1"/>
          </a:solidFill>
          <a:latin typeface="+mn-lt"/>
          <a:ea typeface="+mn-ea"/>
          <a:cs typeface="+mn-cs"/>
        </a:defRPr>
      </a:lvl7pPr>
      <a:lvl8pPr marL="1990725" algn="l" rtl="0" fontAlgn="base">
        <a:spcBef>
          <a:spcPct val="20000"/>
        </a:spcBef>
        <a:spcAft>
          <a:spcPct val="0"/>
        </a:spcAft>
        <a:defRPr sz="1100">
          <a:solidFill>
            <a:schemeClr val="tx1"/>
          </a:solidFill>
          <a:latin typeface="+mn-lt"/>
          <a:ea typeface="+mn-ea"/>
          <a:cs typeface="+mn-cs"/>
        </a:defRPr>
      </a:lvl8pPr>
      <a:lvl9pPr marL="2447925" algn="l" rtl="0" fontAlgn="base">
        <a:spcBef>
          <a:spcPct val="20000"/>
        </a:spcBef>
        <a:spcAft>
          <a:spcPct val="0"/>
        </a:spcAft>
        <a:defRPr sz="11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Freeform 14"/>
          <p:cNvSpPr>
            <a:spLocks/>
          </p:cNvSpPr>
          <p:nvPr/>
        </p:nvSpPr>
        <p:spPr bwMode="gray">
          <a:xfrm>
            <a:off x="0" y="0"/>
            <a:ext cx="9144000" cy="1533525"/>
          </a:xfrm>
          <a:custGeom>
            <a:avLst/>
            <a:gdLst>
              <a:gd name="T0" fmla="*/ 2147483647 w 5760"/>
              <a:gd name="T1" fmla="*/ 0 h 966"/>
              <a:gd name="T2" fmla="*/ 0 w 5760"/>
              <a:gd name="T3" fmla="*/ 0 h 966"/>
              <a:gd name="T4" fmla="*/ 0 w 5760"/>
              <a:gd name="T5" fmla="*/ 2147483647 h 966"/>
              <a:gd name="T6" fmla="*/ 2147483647 w 5760"/>
              <a:gd name="T7" fmla="*/ 2147483647 h 966"/>
              <a:gd name="T8" fmla="*/ 2147483647 w 5760"/>
              <a:gd name="T9" fmla="*/ 2147483647 h 966"/>
              <a:gd name="T10" fmla="*/ 2147483647 w 5760"/>
              <a:gd name="T11" fmla="*/ 0 h 9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60" h="966">
                <a:moveTo>
                  <a:pt x="5760" y="0"/>
                </a:moveTo>
                <a:lnTo>
                  <a:pt x="0" y="0"/>
                </a:lnTo>
                <a:lnTo>
                  <a:pt x="0" y="966"/>
                </a:lnTo>
                <a:lnTo>
                  <a:pt x="4834" y="966"/>
                </a:lnTo>
                <a:lnTo>
                  <a:pt x="5760" y="434"/>
                </a:lnTo>
                <a:lnTo>
                  <a:pt x="5760" y="0"/>
                </a:lnTo>
              </a:path>
            </a:pathLst>
          </a:custGeom>
          <a:solidFill>
            <a:srgbClr val="DEEEF8"/>
          </a:solidFill>
          <a:ln w="9525">
            <a:noFill/>
            <a:round/>
            <a:headEnd/>
            <a:tailEnd/>
          </a:ln>
        </p:spPr>
        <p:txBody>
          <a:bodyPr/>
          <a:lstStyle/>
          <a:p>
            <a:pPr fontAlgn="base">
              <a:spcBef>
                <a:spcPct val="0"/>
              </a:spcBef>
              <a:spcAft>
                <a:spcPct val="0"/>
              </a:spcAft>
              <a:defRPr/>
            </a:pPr>
            <a:endParaRPr lang="fr-FR">
              <a:solidFill>
                <a:srgbClr val="000000"/>
              </a:solidFill>
              <a:ea typeface="ＭＳ Ｐゴシック" pitchFamily="34" charset="-128"/>
            </a:endParaRPr>
          </a:p>
        </p:txBody>
      </p:sp>
      <p:sp>
        <p:nvSpPr>
          <p:cNvPr id="5123" name="Rectangle 2"/>
          <p:cNvSpPr>
            <a:spLocks noGrp="1" noChangeArrowheads="1"/>
          </p:cNvSpPr>
          <p:nvPr>
            <p:ph type="title"/>
          </p:nvPr>
        </p:nvSpPr>
        <p:spPr bwMode="gray">
          <a:xfrm>
            <a:off x="684213" y="131763"/>
            <a:ext cx="77755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fr-FR" altLang="fr-FR" smtClean="0"/>
              <a:t>Titre de la page de contenu</a:t>
            </a:r>
          </a:p>
        </p:txBody>
      </p:sp>
      <p:sp>
        <p:nvSpPr>
          <p:cNvPr id="5124" name="Rectangle 3"/>
          <p:cNvSpPr>
            <a:spLocks noGrp="1" noChangeArrowheads="1"/>
          </p:cNvSpPr>
          <p:nvPr>
            <p:ph type="body" idx="1"/>
          </p:nvPr>
        </p:nvSpPr>
        <p:spPr bwMode="gray">
          <a:xfrm>
            <a:off x="684213" y="1773238"/>
            <a:ext cx="777557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fr-FR" smtClean="0"/>
              <a:t>Texte premier niveau </a:t>
            </a:r>
          </a:p>
          <a:p>
            <a:pPr lvl="1"/>
            <a:r>
              <a:rPr lang="fr-FR" altLang="fr-FR" smtClean="0"/>
              <a:t>Texte deuxième niveau</a:t>
            </a:r>
          </a:p>
          <a:p>
            <a:pPr lvl="2"/>
            <a:r>
              <a:rPr lang="fr-FR" altLang="fr-FR" smtClean="0"/>
              <a:t>Texte troisième niveau</a:t>
            </a:r>
          </a:p>
          <a:p>
            <a:pPr lvl="3"/>
            <a:r>
              <a:rPr lang="fr-FR" altLang="fr-FR" smtClean="0"/>
              <a:t>Quatrième niveau</a:t>
            </a:r>
          </a:p>
          <a:p>
            <a:pPr lvl="4"/>
            <a:r>
              <a:rPr lang="fr-FR" altLang="fr-FR" smtClean="0"/>
              <a:t>Cinquième niveau</a:t>
            </a:r>
          </a:p>
        </p:txBody>
      </p:sp>
      <p:cxnSp>
        <p:nvCxnSpPr>
          <p:cNvPr id="5" name="Connecteur droit 4"/>
          <p:cNvCxnSpPr/>
          <p:nvPr/>
        </p:nvCxnSpPr>
        <p:spPr>
          <a:xfrm>
            <a:off x="2555875" y="6308725"/>
            <a:ext cx="6048375" cy="0"/>
          </a:xfrm>
          <a:prstGeom prst="line">
            <a:avLst/>
          </a:prstGeom>
          <a:ln w="6350" cmpd="sng">
            <a:solidFill>
              <a:srgbClr val="7F7F7F"/>
            </a:solidFill>
            <a:prstDash val="solid"/>
          </a:ln>
          <a:effectLst/>
        </p:spPr>
        <p:style>
          <a:lnRef idx="2">
            <a:schemeClr val="accent1"/>
          </a:lnRef>
          <a:fillRef idx="0">
            <a:schemeClr val="accent1"/>
          </a:fillRef>
          <a:effectRef idx="1">
            <a:schemeClr val="accent1"/>
          </a:effectRef>
          <a:fontRef idx="minor">
            <a:schemeClr val="tx1"/>
          </a:fontRef>
        </p:style>
      </p:cxnSp>
      <p:sp>
        <p:nvSpPr>
          <p:cNvPr id="10" name="Espace réservé du numéro de diapositive 5"/>
          <p:cNvSpPr txBox="1">
            <a:spLocks/>
          </p:cNvSpPr>
          <p:nvPr/>
        </p:nvSpPr>
        <p:spPr>
          <a:xfrm>
            <a:off x="7885113" y="6356350"/>
            <a:ext cx="801687" cy="312738"/>
          </a:xfrm>
          <a:prstGeom prst="rect">
            <a:avLst/>
          </a:prstGeom>
        </p:spPr>
        <p:txBody>
          <a:bodyPr anchor="ctr"/>
          <a:lstStyle>
            <a:lvl1pPr eaLnBrk="0" hangingPunct="0">
              <a:defRPr sz="2400">
                <a:solidFill>
                  <a:schemeClr val="tx1"/>
                </a:solidFill>
                <a:latin typeface="Arial" pitchFamily="34" charset="0"/>
                <a:ea typeface="ＭＳ Ｐゴシック" pitchFamily="-84" charset="-128"/>
              </a:defRPr>
            </a:lvl1pPr>
            <a:lvl2pPr marL="742950" indent="-285750" eaLnBrk="0" hangingPunct="0">
              <a:defRPr sz="2400">
                <a:solidFill>
                  <a:schemeClr val="tx1"/>
                </a:solidFill>
                <a:latin typeface="Arial" pitchFamily="34" charset="0"/>
                <a:ea typeface="ＭＳ Ｐゴシック" pitchFamily="-84" charset="-128"/>
              </a:defRPr>
            </a:lvl2pPr>
            <a:lvl3pPr marL="1143000" indent="-228600" eaLnBrk="0" hangingPunct="0">
              <a:defRPr sz="2400">
                <a:solidFill>
                  <a:schemeClr val="tx1"/>
                </a:solidFill>
                <a:latin typeface="Arial" pitchFamily="34" charset="0"/>
                <a:ea typeface="ＭＳ Ｐゴシック" pitchFamily="-84" charset="-128"/>
              </a:defRPr>
            </a:lvl3pPr>
            <a:lvl4pPr marL="1600200" indent="-228600" eaLnBrk="0" hangingPunct="0">
              <a:defRPr sz="2400">
                <a:solidFill>
                  <a:schemeClr val="tx1"/>
                </a:solidFill>
                <a:latin typeface="Arial" pitchFamily="34" charset="0"/>
                <a:ea typeface="ＭＳ Ｐゴシック" pitchFamily="-84" charset="-128"/>
              </a:defRPr>
            </a:lvl4pPr>
            <a:lvl5pPr marL="2057400" indent="-228600" eaLnBrk="0" hangingPunct="0">
              <a:defRPr sz="24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9pPr>
          </a:lstStyle>
          <a:p>
            <a:pPr algn="r" eaLnBrk="1" fontAlgn="base" hangingPunct="1">
              <a:spcBef>
                <a:spcPct val="0"/>
              </a:spcBef>
              <a:spcAft>
                <a:spcPct val="0"/>
              </a:spcAft>
              <a:defRPr/>
            </a:pPr>
            <a:r>
              <a:rPr lang="fr-FR" altLang="fr-FR" sz="900" smtClean="0">
                <a:solidFill>
                  <a:srgbClr val="0062A8"/>
                </a:solidFill>
                <a:latin typeface="Calibri" pitchFamily="34" charset="0"/>
                <a:cs typeface="Calibri" pitchFamily="34" charset="0"/>
              </a:rPr>
              <a:t>Page </a:t>
            </a:r>
            <a:fld id="{15492F8A-891C-43D3-BC54-968BB6F9A9A4}" type="slidenum">
              <a:rPr lang="fr-FR" altLang="fr-FR" sz="900" smtClean="0">
                <a:solidFill>
                  <a:srgbClr val="0062A8"/>
                </a:solidFill>
                <a:latin typeface="Calibri" pitchFamily="34" charset="0"/>
                <a:cs typeface="Calibri" pitchFamily="34" charset="0"/>
              </a:rPr>
              <a:pPr algn="r" eaLnBrk="1" fontAlgn="base" hangingPunct="1">
                <a:spcBef>
                  <a:spcPct val="0"/>
                </a:spcBef>
                <a:spcAft>
                  <a:spcPct val="0"/>
                </a:spcAft>
                <a:defRPr/>
              </a:pPr>
              <a:t>‹N°›</a:t>
            </a:fld>
            <a:endParaRPr lang="fr-FR" altLang="fr-FR" sz="900" smtClean="0">
              <a:solidFill>
                <a:srgbClr val="0062A8"/>
              </a:solidFill>
              <a:latin typeface="Calibri" pitchFamily="34" charset="0"/>
              <a:cs typeface="Calibri" pitchFamily="34" charset="0"/>
            </a:endParaRPr>
          </a:p>
        </p:txBody>
      </p:sp>
      <p:pic>
        <p:nvPicPr>
          <p:cNvPr id="5127" name="Image 1"/>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4213" y="6148388"/>
            <a:ext cx="1335087"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974574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2400" b="1">
          <a:solidFill>
            <a:schemeClr val="tx2"/>
          </a:solidFill>
          <a:latin typeface="Calibri"/>
          <a:ea typeface="+mj-ea"/>
          <a:cs typeface="Calibri"/>
        </a:defRPr>
      </a:lvl1pPr>
      <a:lvl2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2pPr>
      <a:lvl3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3pPr>
      <a:lvl4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4pPr>
      <a:lvl5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5pPr>
      <a:lvl6pPr marL="457200" algn="l" rtl="0" fontAlgn="base">
        <a:spcBef>
          <a:spcPct val="0"/>
        </a:spcBef>
        <a:spcAft>
          <a:spcPct val="0"/>
        </a:spcAft>
        <a:defRPr sz="2400" b="1">
          <a:solidFill>
            <a:schemeClr val="tx2"/>
          </a:solidFill>
          <a:latin typeface="Arial" charset="0"/>
          <a:ea typeface="Arial" charset="0"/>
          <a:cs typeface="Arial" charset="0"/>
        </a:defRPr>
      </a:lvl6pPr>
      <a:lvl7pPr marL="914400" algn="l" rtl="0" fontAlgn="base">
        <a:spcBef>
          <a:spcPct val="0"/>
        </a:spcBef>
        <a:spcAft>
          <a:spcPct val="0"/>
        </a:spcAft>
        <a:defRPr sz="2400" b="1">
          <a:solidFill>
            <a:schemeClr val="tx2"/>
          </a:solidFill>
          <a:latin typeface="Arial" charset="0"/>
          <a:ea typeface="Arial" charset="0"/>
          <a:cs typeface="Arial" charset="0"/>
        </a:defRPr>
      </a:lvl7pPr>
      <a:lvl8pPr marL="1371600" algn="l" rtl="0" fontAlgn="base">
        <a:spcBef>
          <a:spcPct val="0"/>
        </a:spcBef>
        <a:spcAft>
          <a:spcPct val="0"/>
        </a:spcAft>
        <a:defRPr sz="2400" b="1">
          <a:solidFill>
            <a:schemeClr val="tx2"/>
          </a:solidFill>
          <a:latin typeface="Arial" charset="0"/>
          <a:ea typeface="Arial" charset="0"/>
          <a:cs typeface="Arial" charset="0"/>
        </a:defRPr>
      </a:lvl8pPr>
      <a:lvl9pPr marL="1828800" algn="l" rtl="0" fontAlgn="base">
        <a:spcBef>
          <a:spcPct val="0"/>
        </a:spcBef>
        <a:spcAft>
          <a:spcPct val="0"/>
        </a:spcAft>
        <a:defRPr sz="2400" b="1">
          <a:solidFill>
            <a:schemeClr val="tx2"/>
          </a:solidFill>
          <a:latin typeface="Arial" charset="0"/>
          <a:ea typeface="Arial" charset="0"/>
          <a:cs typeface="Arial" charset="0"/>
        </a:defRPr>
      </a:lvl9pPr>
    </p:titleStyle>
    <p:bodyStyle>
      <a:lvl1pPr marL="250825" indent="-250825" algn="l" rtl="0" eaLnBrk="0" fontAlgn="base" hangingPunct="0">
        <a:spcBef>
          <a:spcPct val="60000"/>
        </a:spcBef>
        <a:spcAft>
          <a:spcPct val="40000"/>
        </a:spcAft>
        <a:buClr>
          <a:schemeClr val="hlink"/>
        </a:buClr>
        <a:buFont typeface="Wingdings" pitchFamily="2" charset="2"/>
        <a:buChar char="n"/>
        <a:defRPr sz="2000">
          <a:solidFill>
            <a:schemeClr val="accent1"/>
          </a:solidFill>
          <a:latin typeface="Calibri"/>
          <a:ea typeface="+mn-ea"/>
          <a:cs typeface="Calibri"/>
        </a:defRPr>
      </a:lvl1pPr>
      <a:lvl2pPr marL="423863" indent="-171450" algn="l" rtl="0" eaLnBrk="0" fontAlgn="base" hangingPunct="0">
        <a:spcBef>
          <a:spcPct val="20000"/>
        </a:spcBef>
        <a:spcAft>
          <a:spcPct val="0"/>
        </a:spcAft>
        <a:buClr>
          <a:schemeClr val="accent1"/>
        </a:buClr>
        <a:buFont typeface="Wingdings" pitchFamily="2" charset="2"/>
        <a:buChar char=""/>
        <a:defRPr sz="1500">
          <a:solidFill>
            <a:schemeClr val="tx1"/>
          </a:solidFill>
          <a:latin typeface="Calibri"/>
          <a:ea typeface="+mn-ea"/>
          <a:cs typeface="Calibri"/>
        </a:defRPr>
      </a:lvl2pPr>
      <a:lvl3pPr marL="425450" indent="3175" algn="l" rtl="0" eaLnBrk="0" fontAlgn="base" hangingPunct="0">
        <a:spcBef>
          <a:spcPct val="20000"/>
        </a:spcBef>
        <a:spcAft>
          <a:spcPct val="0"/>
        </a:spcAft>
        <a:defRPr sz="1500">
          <a:solidFill>
            <a:schemeClr val="tx1"/>
          </a:solidFill>
          <a:latin typeface="Calibri"/>
          <a:ea typeface="+mn-ea"/>
          <a:cs typeface="Calibri"/>
        </a:defRPr>
      </a:lvl3pPr>
      <a:lvl4pPr marL="617538" indent="-187325" algn="l" rtl="0" eaLnBrk="0" fontAlgn="base" hangingPunct="0">
        <a:spcBef>
          <a:spcPct val="20000"/>
        </a:spcBef>
        <a:spcAft>
          <a:spcPct val="0"/>
        </a:spcAft>
        <a:buClr>
          <a:schemeClr val="accent1"/>
        </a:buClr>
        <a:buFont typeface="Arial" pitchFamily="34" charset="0"/>
        <a:buChar char="–"/>
        <a:defRPr sz="1100">
          <a:solidFill>
            <a:schemeClr val="tx1"/>
          </a:solidFill>
          <a:latin typeface="Calibri"/>
          <a:ea typeface="+mn-ea"/>
          <a:cs typeface="Calibri"/>
        </a:defRPr>
      </a:lvl4pPr>
      <a:lvl5pPr marL="619125" indent="1209675" algn="l" rtl="0" eaLnBrk="0" fontAlgn="base" hangingPunct="0">
        <a:spcBef>
          <a:spcPct val="20000"/>
        </a:spcBef>
        <a:spcAft>
          <a:spcPct val="0"/>
        </a:spcAft>
        <a:defRPr sz="1100">
          <a:solidFill>
            <a:schemeClr val="tx1"/>
          </a:solidFill>
          <a:latin typeface="Calibri"/>
          <a:ea typeface="+mn-ea"/>
          <a:cs typeface="Calibri"/>
        </a:defRPr>
      </a:lvl5pPr>
      <a:lvl6pPr marL="1076325" algn="l" rtl="0" fontAlgn="base">
        <a:spcBef>
          <a:spcPct val="20000"/>
        </a:spcBef>
        <a:spcAft>
          <a:spcPct val="0"/>
        </a:spcAft>
        <a:defRPr sz="1100">
          <a:solidFill>
            <a:schemeClr val="tx1"/>
          </a:solidFill>
          <a:latin typeface="+mn-lt"/>
          <a:ea typeface="+mn-ea"/>
          <a:cs typeface="+mn-cs"/>
        </a:defRPr>
      </a:lvl6pPr>
      <a:lvl7pPr marL="1533525" algn="l" rtl="0" fontAlgn="base">
        <a:spcBef>
          <a:spcPct val="20000"/>
        </a:spcBef>
        <a:spcAft>
          <a:spcPct val="0"/>
        </a:spcAft>
        <a:defRPr sz="1100">
          <a:solidFill>
            <a:schemeClr val="tx1"/>
          </a:solidFill>
          <a:latin typeface="+mn-lt"/>
          <a:ea typeface="+mn-ea"/>
          <a:cs typeface="+mn-cs"/>
        </a:defRPr>
      </a:lvl7pPr>
      <a:lvl8pPr marL="1990725" algn="l" rtl="0" fontAlgn="base">
        <a:spcBef>
          <a:spcPct val="20000"/>
        </a:spcBef>
        <a:spcAft>
          <a:spcPct val="0"/>
        </a:spcAft>
        <a:defRPr sz="1100">
          <a:solidFill>
            <a:schemeClr val="tx1"/>
          </a:solidFill>
          <a:latin typeface="+mn-lt"/>
          <a:ea typeface="+mn-ea"/>
          <a:cs typeface="+mn-cs"/>
        </a:defRPr>
      </a:lvl8pPr>
      <a:lvl9pPr marL="2447925" algn="l" rtl="0" fontAlgn="base">
        <a:spcBef>
          <a:spcPct val="20000"/>
        </a:spcBef>
        <a:spcAft>
          <a:spcPct val="0"/>
        </a:spcAft>
        <a:defRPr sz="11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Freeform 14"/>
          <p:cNvSpPr>
            <a:spLocks/>
          </p:cNvSpPr>
          <p:nvPr/>
        </p:nvSpPr>
        <p:spPr bwMode="gray">
          <a:xfrm>
            <a:off x="0" y="0"/>
            <a:ext cx="9144000" cy="1533525"/>
          </a:xfrm>
          <a:custGeom>
            <a:avLst/>
            <a:gdLst>
              <a:gd name="T0" fmla="*/ 2147483647 w 5760"/>
              <a:gd name="T1" fmla="*/ 0 h 966"/>
              <a:gd name="T2" fmla="*/ 0 w 5760"/>
              <a:gd name="T3" fmla="*/ 0 h 966"/>
              <a:gd name="T4" fmla="*/ 0 w 5760"/>
              <a:gd name="T5" fmla="*/ 2147483647 h 966"/>
              <a:gd name="T6" fmla="*/ 2147483647 w 5760"/>
              <a:gd name="T7" fmla="*/ 2147483647 h 966"/>
              <a:gd name="T8" fmla="*/ 2147483647 w 5760"/>
              <a:gd name="T9" fmla="*/ 2147483647 h 966"/>
              <a:gd name="T10" fmla="*/ 2147483647 w 5760"/>
              <a:gd name="T11" fmla="*/ 0 h 9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60" h="966">
                <a:moveTo>
                  <a:pt x="5760" y="0"/>
                </a:moveTo>
                <a:lnTo>
                  <a:pt x="0" y="0"/>
                </a:lnTo>
                <a:lnTo>
                  <a:pt x="0" y="966"/>
                </a:lnTo>
                <a:lnTo>
                  <a:pt x="4834" y="966"/>
                </a:lnTo>
                <a:lnTo>
                  <a:pt x="5760" y="434"/>
                </a:lnTo>
                <a:lnTo>
                  <a:pt x="5760" y="0"/>
                </a:lnTo>
              </a:path>
            </a:pathLst>
          </a:custGeom>
          <a:solidFill>
            <a:srgbClr val="DEEEF8"/>
          </a:solidFill>
          <a:ln w="9525">
            <a:noFill/>
            <a:round/>
            <a:headEnd/>
            <a:tailEnd/>
          </a:ln>
        </p:spPr>
        <p:txBody>
          <a:bodyPr/>
          <a:lstStyle/>
          <a:p>
            <a:pPr fontAlgn="base">
              <a:spcBef>
                <a:spcPct val="0"/>
              </a:spcBef>
              <a:spcAft>
                <a:spcPct val="0"/>
              </a:spcAft>
              <a:defRPr/>
            </a:pPr>
            <a:endParaRPr lang="fr-FR">
              <a:solidFill>
                <a:srgbClr val="000000"/>
              </a:solidFill>
              <a:ea typeface="ＭＳ Ｐゴシック" pitchFamily="34" charset="-128"/>
            </a:endParaRPr>
          </a:p>
        </p:txBody>
      </p:sp>
      <p:sp>
        <p:nvSpPr>
          <p:cNvPr id="5123" name="Rectangle 2"/>
          <p:cNvSpPr>
            <a:spLocks noGrp="1" noChangeArrowheads="1"/>
          </p:cNvSpPr>
          <p:nvPr>
            <p:ph type="title"/>
          </p:nvPr>
        </p:nvSpPr>
        <p:spPr bwMode="gray">
          <a:xfrm>
            <a:off x="684213" y="131763"/>
            <a:ext cx="77755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fr-FR" altLang="fr-FR" smtClean="0"/>
              <a:t>Titre de la page de contenu</a:t>
            </a:r>
          </a:p>
        </p:txBody>
      </p:sp>
      <p:sp>
        <p:nvSpPr>
          <p:cNvPr id="5124" name="Rectangle 3"/>
          <p:cNvSpPr>
            <a:spLocks noGrp="1" noChangeArrowheads="1"/>
          </p:cNvSpPr>
          <p:nvPr>
            <p:ph type="body" idx="1"/>
          </p:nvPr>
        </p:nvSpPr>
        <p:spPr bwMode="gray">
          <a:xfrm>
            <a:off x="684213" y="1773238"/>
            <a:ext cx="777557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fr-FR" smtClean="0"/>
              <a:t>Texte premier niveau </a:t>
            </a:r>
          </a:p>
          <a:p>
            <a:pPr lvl="1"/>
            <a:r>
              <a:rPr lang="fr-FR" altLang="fr-FR" smtClean="0"/>
              <a:t>Texte deuxième niveau</a:t>
            </a:r>
          </a:p>
          <a:p>
            <a:pPr lvl="2"/>
            <a:r>
              <a:rPr lang="fr-FR" altLang="fr-FR" smtClean="0"/>
              <a:t>Texte troisième niveau</a:t>
            </a:r>
          </a:p>
          <a:p>
            <a:pPr lvl="3"/>
            <a:r>
              <a:rPr lang="fr-FR" altLang="fr-FR" smtClean="0"/>
              <a:t>Quatrième niveau</a:t>
            </a:r>
          </a:p>
          <a:p>
            <a:pPr lvl="4"/>
            <a:r>
              <a:rPr lang="fr-FR" altLang="fr-FR" smtClean="0"/>
              <a:t>Cinquième niveau</a:t>
            </a:r>
          </a:p>
        </p:txBody>
      </p:sp>
      <p:cxnSp>
        <p:nvCxnSpPr>
          <p:cNvPr id="5" name="Connecteur droit 4"/>
          <p:cNvCxnSpPr/>
          <p:nvPr/>
        </p:nvCxnSpPr>
        <p:spPr>
          <a:xfrm>
            <a:off x="2555875" y="6308725"/>
            <a:ext cx="6048375" cy="0"/>
          </a:xfrm>
          <a:prstGeom prst="line">
            <a:avLst/>
          </a:prstGeom>
          <a:ln w="6350" cmpd="sng">
            <a:solidFill>
              <a:srgbClr val="7F7F7F"/>
            </a:solidFill>
            <a:prstDash val="solid"/>
          </a:ln>
          <a:effectLst/>
        </p:spPr>
        <p:style>
          <a:lnRef idx="2">
            <a:schemeClr val="accent1"/>
          </a:lnRef>
          <a:fillRef idx="0">
            <a:schemeClr val="accent1"/>
          </a:fillRef>
          <a:effectRef idx="1">
            <a:schemeClr val="accent1"/>
          </a:effectRef>
          <a:fontRef idx="minor">
            <a:schemeClr val="tx1"/>
          </a:fontRef>
        </p:style>
      </p:cxnSp>
      <p:sp>
        <p:nvSpPr>
          <p:cNvPr id="10" name="Espace réservé du numéro de diapositive 5"/>
          <p:cNvSpPr txBox="1">
            <a:spLocks/>
          </p:cNvSpPr>
          <p:nvPr/>
        </p:nvSpPr>
        <p:spPr>
          <a:xfrm>
            <a:off x="7885113" y="6356350"/>
            <a:ext cx="801687" cy="312738"/>
          </a:xfrm>
          <a:prstGeom prst="rect">
            <a:avLst/>
          </a:prstGeom>
        </p:spPr>
        <p:txBody>
          <a:bodyPr anchor="ctr"/>
          <a:lstStyle>
            <a:lvl1pPr eaLnBrk="0" hangingPunct="0">
              <a:defRPr sz="2400">
                <a:solidFill>
                  <a:schemeClr val="tx1"/>
                </a:solidFill>
                <a:latin typeface="Arial" pitchFamily="34" charset="0"/>
                <a:ea typeface="ＭＳ Ｐゴシック" pitchFamily="-84" charset="-128"/>
              </a:defRPr>
            </a:lvl1pPr>
            <a:lvl2pPr marL="742950" indent="-285750" eaLnBrk="0" hangingPunct="0">
              <a:defRPr sz="2400">
                <a:solidFill>
                  <a:schemeClr val="tx1"/>
                </a:solidFill>
                <a:latin typeface="Arial" pitchFamily="34" charset="0"/>
                <a:ea typeface="ＭＳ Ｐゴシック" pitchFamily="-84" charset="-128"/>
              </a:defRPr>
            </a:lvl2pPr>
            <a:lvl3pPr marL="1143000" indent="-228600" eaLnBrk="0" hangingPunct="0">
              <a:defRPr sz="2400">
                <a:solidFill>
                  <a:schemeClr val="tx1"/>
                </a:solidFill>
                <a:latin typeface="Arial" pitchFamily="34" charset="0"/>
                <a:ea typeface="ＭＳ Ｐゴシック" pitchFamily="-84" charset="-128"/>
              </a:defRPr>
            </a:lvl3pPr>
            <a:lvl4pPr marL="1600200" indent="-228600" eaLnBrk="0" hangingPunct="0">
              <a:defRPr sz="2400">
                <a:solidFill>
                  <a:schemeClr val="tx1"/>
                </a:solidFill>
                <a:latin typeface="Arial" pitchFamily="34" charset="0"/>
                <a:ea typeface="ＭＳ Ｐゴシック" pitchFamily="-84" charset="-128"/>
              </a:defRPr>
            </a:lvl4pPr>
            <a:lvl5pPr marL="2057400" indent="-228600" eaLnBrk="0" hangingPunct="0">
              <a:defRPr sz="24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9pPr>
          </a:lstStyle>
          <a:p>
            <a:pPr algn="r" eaLnBrk="1" fontAlgn="base" hangingPunct="1">
              <a:spcBef>
                <a:spcPct val="0"/>
              </a:spcBef>
              <a:spcAft>
                <a:spcPct val="0"/>
              </a:spcAft>
              <a:defRPr/>
            </a:pPr>
            <a:r>
              <a:rPr lang="fr-FR" altLang="fr-FR" sz="900" smtClean="0">
                <a:solidFill>
                  <a:srgbClr val="0062A8"/>
                </a:solidFill>
                <a:latin typeface="Calibri" pitchFamily="34" charset="0"/>
                <a:cs typeface="Calibri" pitchFamily="34" charset="0"/>
              </a:rPr>
              <a:t>Page </a:t>
            </a:r>
            <a:fld id="{15492F8A-891C-43D3-BC54-968BB6F9A9A4}" type="slidenum">
              <a:rPr lang="fr-FR" altLang="fr-FR" sz="900" smtClean="0">
                <a:solidFill>
                  <a:srgbClr val="0062A8"/>
                </a:solidFill>
                <a:latin typeface="Calibri" pitchFamily="34" charset="0"/>
                <a:cs typeface="Calibri" pitchFamily="34" charset="0"/>
              </a:rPr>
              <a:pPr algn="r" eaLnBrk="1" fontAlgn="base" hangingPunct="1">
                <a:spcBef>
                  <a:spcPct val="0"/>
                </a:spcBef>
                <a:spcAft>
                  <a:spcPct val="0"/>
                </a:spcAft>
                <a:defRPr/>
              </a:pPr>
              <a:t>‹N°›</a:t>
            </a:fld>
            <a:endParaRPr lang="fr-FR" altLang="fr-FR" sz="900" smtClean="0">
              <a:solidFill>
                <a:srgbClr val="0062A8"/>
              </a:solidFill>
              <a:latin typeface="Calibri" pitchFamily="34" charset="0"/>
              <a:cs typeface="Calibri" pitchFamily="34" charset="0"/>
            </a:endParaRPr>
          </a:p>
        </p:txBody>
      </p:sp>
      <p:pic>
        <p:nvPicPr>
          <p:cNvPr id="5127" name="Image 1"/>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4213" y="6148388"/>
            <a:ext cx="1335087"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0990107"/>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2400" b="1">
          <a:solidFill>
            <a:schemeClr val="tx2"/>
          </a:solidFill>
          <a:latin typeface="Calibri"/>
          <a:ea typeface="+mj-ea"/>
          <a:cs typeface="Calibri"/>
        </a:defRPr>
      </a:lvl1pPr>
      <a:lvl2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2pPr>
      <a:lvl3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3pPr>
      <a:lvl4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4pPr>
      <a:lvl5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5pPr>
      <a:lvl6pPr marL="457200" algn="l" rtl="0" fontAlgn="base">
        <a:spcBef>
          <a:spcPct val="0"/>
        </a:spcBef>
        <a:spcAft>
          <a:spcPct val="0"/>
        </a:spcAft>
        <a:defRPr sz="2400" b="1">
          <a:solidFill>
            <a:schemeClr val="tx2"/>
          </a:solidFill>
          <a:latin typeface="Arial" charset="0"/>
          <a:ea typeface="Arial" charset="0"/>
          <a:cs typeface="Arial" charset="0"/>
        </a:defRPr>
      </a:lvl6pPr>
      <a:lvl7pPr marL="914400" algn="l" rtl="0" fontAlgn="base">
        <a:spcBef>
          <a:spcPct val="0"/>
        </a:spcBef>
        <a:spcAft>
          <a:spcPct val="0"/>
        </a:spcAft>
        <a:defRPr sz="2400" b="1">
          <a:solidFill>
            <a:schemeClr val="tx2"/>
          </a:solidFill>
          <a:latin typeface="Arial" charset="0"/>
          <a:ea typeface="Arial" charset="0"/>
          <a:cs typeface="Arial" charset="0"/>
        </a:defRPr>
      </a:lvl7pPr>
      <a:lvl8pPr marL="1371600" algn="l" rtl="0" fontAlgn="base">
        <a:spcBef>
          <a:spcPct val="0"/>
        </a:spcBef>
        <a:spcAft>
          <a:spcPct val="0"/>
        </a:spcAft>
        <a:defRPr sz="2400" b="1">
          <a:solidFill>
            <a:schemeClr val="tx2"/>
          </a:solidFill>
          <a:latin typeface="Arial" charset="0"/>
          <a:ea typeface="Arial" charset="0"/>
          <a:cs typeface="Arial" charset="0"/>
        </a:defRPr>
      </a:lvl8pPr>
      <a:lvl9pPr marL="1828800" algn="l" rtl="0" fontAlgn="base">
        <a:spcBef>
          <a:spcPct val="0"/>
        </a:spcBef>
        <a:spcAft>
          <a:spcPct val="0"/>
        </a:spcAft>
        <a:defRPr sz="2400" b="1">
          <a:solidFill>
            <a:schemeClr val="tx2"/>
          </a:solidFill>
          <a:latin typeface="Arial" charset="0"/>
          <a:ea typeface="Arial" charset="0"/>
          <a:cs typeface="Arial" charset="0"/>
        </a:defRPr>
      </a:lvl9pPr>
    </p:titleStyle>
    <p:bodyStyle>
      <a:lvl1pPr marL="250825" indent="-250825" algn="l" rtl="0" eaLnBrk="0" fontAlgn="base" hangingPunct="0">
        <a:spcBef>
          <a:spcPct val="60000"/>
        </a:spcBef>
        <a:spcAft>
          <a:spcPct val="40000"/>
        </a:spcAft>
        <a:buClr>
          <a:schemeClr val="hlink"/>
        </a:buClr>
        <a:buFont typeface="Wingdings" pitchFamily="2" charset="2"/>
        <a:buChar char="n"/>
        <a:defRPr sz="2000">
          <a:solidFill>
            <a:schemeClr val="accent1"/>
          </a:solidFill>
          <a:latin typeface="Calibri"/>
          <a:ea typeface="+mn-ea"/>
          <a:cs typeface="Calibri"/>
        </a:defRPr>
      </a:lvl1pPr>
      <a:lvl2pPr marL="423863" indent="-171450" algn="l" rtl="0" eaLnBrk="0" fontAlgn="base" hangingPunct="0">
        <a:spcBef>
          <a:spcPct val="20000"/>
        </a:spcBef>
        <a:spcAft>
          <a:spcPct val="0"/>
        </a:spcAft>
        <a:buClr>
          <a:schemeClr val="accent1"/>
        </a:buClr>
        <a:buFont typeface="Wingdings" pitchFamily="2" charset="2"/>
        <a:buChar char=""/>
        <a:defRPr sz="1500">
          <a:solidFill>
            <a:schemeClr val="tx1"/>
          </a:solidFill>
          <a:latin typeface="Calibri"/>
          <a:ea typeface="+mn-ea"/>
          <a:cs typeface="Calibri"/>
        </a:defRPr>
      </a:lvl2pPr>
      <a:lvl3pPr marL="425450" indent="3175" algn="l" rtl="0" eaLnBrk="0" fontAlgn="base" hangingPunct="0">
        <a:spcBef>
          <a:spcPct val="20000"/>
        </a:spcBef>
        <a:spcAft>
          <a:spcPct val="0"/>
        </a:spcAft>
        <a:defRPr sz="1500">
          <a:solidFill>
            <a:schemeClr val="tx1"/>
          </a:solidFill>
          <a:latin typeface="Calibri"/>
          <a:ea typeface="+mn-ea"/>
          <a:cs typeface="Calibri"/>
        </a:defRPr>
      </a:lvl3pPr>
      <a:lvl4pPr marL="617538" indent="-187325" algn="l" rtl="0" eaLnBrk="0" fontAlgn="base" hangingPunct="0">
        <a:spcBef>
          <a:spcPct val="20000"/>
        </a:spcBef>
        <a:spcAft>
          <a:spcPct val="0"/>
        </a:spcAft>
        <a:buClr>
          <a:schemeClr val="accent1"/>
        </a:buClr>
        <a:buFont typeface="Arial" pitchFamily="34" charset="0"/>
        <a:buChar char="–"/>
        <a:defRPr sz="1100">
          <a:solidFill>
            <a:schemeClr val="tx1"/>
          </a:solidFill>
          <a:latin typeface="Calibri"/>
          <a:ea typeface="+mn-ea"/>
          <a:cs typeface="Calibri"/>
        </a:defRPr>
      </a:lvl4pPr>
      <a:lvl5pPr marL="619125" indent="1209675" algn="l" rtl="0" eaLnBrk="0" fontAlgn="base" hangingPunct="0">
        <a:spcBef>
          <a:spcPct val="20000"/>
        </a:spcBef>
        <a:spcAft>
          <a:spcPct val="0"/>
        </a:spcAft>
        <a:defRPr sz="1100">
          <a:solidFill>
            <a:schemeClr val="tx1"/>
          </a:solidFill>
          <a:latin typeface="Calibri"/>
          <a:ea typeface="+mn-ea"/>
          <a:cs typeface="Calibri"/>
        </a:defRPr>
      </a:lvl5pPr>
      <a:lvl6pPr marL="1076325" algn="l" rtl="0" fontAlgn="base">
        <a:spcBef>
          <a:spcPct val="20000"/>
        </a:spcBef>
        <a:spcAft>
          <a:spcPct val="0"/>
        </a:spcAft>
        <a:defRPr sz="1100">
          <a:solidFill>
            <a:schemeClr val="tx1"/>
          </a:solidFill>
          <a:latin typeface="+mn-lt"/>
          <a:ea typeface="+mn-ea"/>
          <a:cs typeface="+mn-cs"/>
        </a:defRPr>
      </a:lvl6pPr>
      <a:lvl7pPr marL="1533525" algn="l" rtl="0" fontAlgn="base">
        <a:spcBef>
          <a:spcPct val="20000"/>
        </a:spcBef>
        <a:spcAft>
          <a:spcPct val="0"/>
        </a:spcAft>
        <a:defRPr sz="1100">
          <a:solidFill>
            <a:schemeClr val="tx1"/>
          </a:solidFill>
          <a:latin typeface="+mn-lt"/>
          <a:ea typeface="+mn-ea"/>
          <a:cs typeface="+mn-cs"/>
        </a:defRPr>
      </a:lvl7pPr>
      <a:lvl8pPr marL="1990725" algn="l" rtl="0" fontAlgn="base">
        <a:spcBef>
          <a:spcPct val="20000"/>
        </a:spcBef>
        <a:spcAft>
          <a:spcPct val="0"/>
        </a:spcAft>
        <a:defRPr sz="1100">
          <a:solidFill>
            <a:schemeClr val="tx1"/>
          </a:solidFill>
          <a:latin typeface="+mn-lt"/>
          <a:ea typeface="+mn-ea"/>
          <a:cs typeface="+mn-cs"/>
        </a:defRPr>
      </a:lvl8pPr>
      <a:lvl9pPr marL="2447925" algn="l" rtl="0" fontAlgn="base">
        <a:spcBef>
          <a:spcPct val="20000"/>
        </a:spcBef>
        <a:spcAft>
          <a:spcPct val="0"/>
        </a:spcAft>
        <a:defRPr sz="11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Freeform 14"/>
          <p:cNvSpPr>
            <a:spLocks/>
          </p:cNvSpPr>
          <p:nvPr/>
        </p:nvSpPr>
        <p:spPr bwMode="gray">
          <a:xfrm>
            <a:off x="0" y="0"/>
            <a:ext cx="9144000" cy="1533525"/>
          </a:xfrm>
          <a:custGeom>
            <a:avLst/>
            <a:gdLst>
              <a:gd name="T0" fmla="*/ 2147483647 w 5760"/>
              <a:gd name="T1" fmla="*/ 0 h 966"/>
              <a:gd name="T2" fmla="*/ 0 w 5760"/>
              <a:gd name="T3" fmla="*/ 0 h 966"/>
              <a:gd name="T4" fmla="*/ 0 w 5760"/>
              <a:gd name="T5" fmla="*/ 2147483647 h 966"/>
              <a:gd name="T6" fmla="*/ 2147483647 w 5760"/>
              <a:gd name="T7" fmla="*/ 2147483647 h 966"/>
              <a:gd name="T8" fmla="*/ 2147483647 w 5760"/>
              <a:gd name="T9" fmla="*/ 2147483647 h 966"/>
              <a:gd name="T10" fmla="*/ 2147483647 w 5760"/>
              <a:gd name="T11" fmla="*/ 0 h 9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60" h="966">
                <a:moveTo>
                  <a:pt x="5760" y="0"/>
                </a:moveTo>
                <a:lnTo>
                  <a:pt x="0" y="0"/>
                </a:lnTo>
                <a:lnTo>
                  <a:pt x="0" y="966"/>
                </a:lnTo>
                <a:lnTo>
                  <a:pt x="4834" y="966"/>
                </a:lnTo>
                <a:lnTo>
                  <a:pt x="5760" y="434"/>
                </a:lnTo>
                <a:lnTo>
                  <a:pt x="5760" y="0"/>
                </a:lnTo>
              </a:path>
            </a:pathLst>
          </a:custGeom>
          <a:solidFill>
            <a:srgbClr val="DEEEF8"/>
          </a:solidFill>
          <a:ln w="9525">
            <a:noFill/>
            <a:round/>
            <a:headEnd/>
            <a:tailEnd/>
          </a:ln>
        </p:spPr>
        <p:txBody>
          <a:bodyPr/>
          <a:lstStyle/>
          <a:p>
            <a:pPr fontAlgn="base">
              <a:spcBef>
                <a:spcPct val="0"/>
              </a:spcBef>
              <a:spcAft>
                <a:spcPct val="0"/>
              </a:spcAft>
              <a:defRPr/>
            </a:pPr>
            <a:endParaRPr lang="fr-FR">
              <a:solidFill>
                <a:srgbClr val="000000"/>
              </a:solidFill>
              <a:ea typeface="ＭＳ Ｐゴシック" pitchFamily="34" charset="-128"/>
            </a:endParaRPr>
          </a:p>
        </p:txBody>
      </p:sp>
      <p:sp>
        <p:nvSpPr>
          <p:cNvPr id="5123" name="Rectangle 2"/>
          <p:cNvSpPr>
            <a:spLocks noGrp="1" noChangeArrowheads="1"/>
          </p:cNvSpPr>
          <p:nvPr>
            <p:ph type="title"/>
          </p:nvPr>
        </p:nvSpPr>
        <p:spPr bwMode="gray">
          <a:xfrm>
            <a:off x="684213" y="131763"/>
            <a:ext cx="77755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fr-FR" altLang="fr-FR" smtClean="0"/>
              <a:t>Titre de la page de contenu</a:t>
            </a:r>
          </a:p>
        </p:txBody>
      </p:sp>
      <p:sp>
        <p:nvSpPr>
          <p:cNvPr id="5124" name="Rectangle 3"/>
          <p:cNvSpPr>
            <a:spLocks noGrp="1" noChangeArrowheads="1"/>
          </p:cNvSpPr>
          <p:nvPr>
            <p:ph type="body" idx="1"/>
          </p:nvPr>
        </p:nvSpPr>
        <p:spPr bwMode="gray">
          <a:xfrm>
            <a:off x="684213" y="1773238"/>
            <a:ext cx="777557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fr-FR" smtClean="0"/>
              <a:t>Texte premier niveau </a:t>
            </a:r>
          </a:p>
          <a:p>
            <a:pPr lvl="1"/>
            <a:r>
              <a:rPr lang="fr-FR" altLang="fr-FR" smtClean="0"/>
              <a:t>Texte deuxième niveau</a:t>
            </a:r>
          </a:p>
          <a:p>
            <a:pPr lvl="2"/>
            <a:r>
              <a:rPr lang="fr-FR" altLang="fr-FR" smtClean="0"/>
              <a:t>Texte troisième niveau</a:t>
            </a:r>
          </a:p>
          <a:p>
            <a:pPr lvl="3"/>
            <a:r>
              <a:rPr lang="fr-FR" altLang="fr-FR" smtClean="0"/>
              <a:t>Quatrième niveau</a:t>
            </a:r>
          </a:p>
          <a:p>
            <a:pPr lvl="4"/>
            <a:r>
              <a:rPr lang="fr-FR" altLang="fr-FR" smtClean="0"/>
              <a:t>Cinquième niveau</a:t>
            </a:r>
          </a:p>
        </p:txBody>
      </p:sp>
      <p:cxnSp>
        <p:nvCxnSpPr>
          <p:cNvPr id="5" name="Connecteur droit 4"/>
          <p:cNvCxnSpPr/>
          <p:nvPr/>
        </p:nvCxnSpPr>
        <p:spPr>
          <a:xfrm>
            <a:off x="2555875" y="6308725"/>
            <a:ext cx="6048375" cy="0"/>
          </a:xfrm>
          <a:prstGeom prst="line">
            <a:avLst/>
          </a:prstGeom>
          <a:ln w="6350" cmpd="sng">
            <a:solidFill>
              <a:srgbClr val="7F7F7F"/>
            </a:solidFill>
            <a:prstDash val="solid"/>
          </a:ln>
          <a:effectLst/>
        </p:spPr>
        <p:style>
          <a:lnRef idx="2">
            <a:schemeClr val="accent1"/>
          </a:lnRef>
          <a:fillRef idx="0">
            <a:schemeClr val="accent1"/>
          </a:fillRef>
          <a:effectRef idx="1">
            <a:schemeClr val="accent1"/>
          </a:effectRef>
          <a:fontRef idx="minor">
            <a:schemeClr val="tx1"/>
          </a:fontRef>
        </p:style>
      </p:cxnSp>
      <p:sp>
        <p:nvSpPr>
          <p:cNvPr id="10" name="Espace réservé du numéro de diapositive 5"/>
          <p:cNvSpPr txBox="1">
            <a:spLocks/>
          </p:cNvSpPr>
          <p:nvPr/>
        </p:nvSpPr>
        <p:spPr>
          <a:xfrm>
            <a:off x="7885113" y="6356350"/>
            <a:ext cx="801687" cy="312738"/>
          </a:xfrm>
          <a:prstGeom prst="rect">
            <a:avLst/>
          </a:prstGeom>
        </p:spPr>
        <p:txBody>
          <a:bodyPr anchor="ctr"/>
          <a:lstStyle>
            <a:lvl1pPr eaLnBrk="0" hangingPunct="0">
              <a:defRPr sz="2400">
                <a:solidFill>
                  <a:schemeClr val="tx1"/>
                </a:solidFill>
                <a:latin typeface="Arial" pitchFamily="34" charset="0"/>
                <a:ea typeface="ＭＳ Ｐゴシック" pitchFamily="-84" charset="-128"/>
              </a:defRPr>
            </a:lvl1pPr>
            <a:lvl2pPr marL="742950" indent="-285750" eaLnBrk="0" hangingPunct="0">
              <a:defRPr sz="2400">
                <a:solidFill>
                  <a:schemeClr val="tx1"/>
                </a:solidFill>
                <a:latin typeface="Arial" pitchFamily="34" charset="0"/>
                <a:ea typeface="ＭＳ Ｐゴシック" pitchFamily="-84" charset="-128"/>
              </a:defRPr>
            </a:lvl2pPr>
            <a:lvl3pPr marL="1143000" indent="-228600" eaLnBrk="0" hangingPunct="0">
              <a:defRPr sz="2400">
                <a:solidFill>
                  <a:schemeClr val="tx1"/>
                </a:solidFill>
                <a:latin typeface="Arial" pitchFamily="34" charset="0"/>
                <a:ea typeface="ＭＳ Ｐゴシック" pitchFamily="-84" charset="-128"/>
              </a:defRPr>
            </a:lvl3pPr>
            <a:lvl4pPr marL="1600200" indent="-228600" eaLnBrk="0" hangingPunct="0">
              <a:defRPr sz="2400">
                <a:solidFill>
                  <a:schemeClr val="tx1"/>
                </a:solidFill>
                <a:latin typeface="Arial" pitchFamily="34" charset="0"/>
                <a:ea typeface="ＭＳ Ｐゴシック" pitchFamily="-84" charset="-128"/>
              </a:defRPr>
            </a:lvl4pPr>
            <a:lvl5pPr marL="2057400" indent="-228600" eaLnBrk="0" hangingPunct="0">
              <a:defRPr sz="24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9pPr>
          </a:lstStyle>
          <a:p>
            <a:pPr algn="r" eaLnBrk="1" fontAlgn="base" hangingPunct="1">
              <a:spcBef>
                <a:spcPct val="0"/>
              </a:spcBef>
              <a:spcAft>
                <a:spcPct val="0"/>
              </a:spcAft>
              <a:defRPr/>
            </a:pPr>
            <a:r>
              <a:rPr lang="fr-FR" altLang="fr-FR" sz="900" smtClean="0">
                <a:solidFill>
                  <a:srgbClr val="0062A8"/>
                </a:solidFill>
                <a:latin typeface="Calibri" pitchFamily="34" charset="0"/>
                <a:cs typeface="Calibri" pitchFamily="34" charset="0"/>
              </a:rPr>
              <a:t>Page </a:t>
            </a:r>
            <a:fld id="{15492F8A-891C-43D3-BC54-968BB6F9A9A4}" type="slidenum">
              <a:rPr lang="fr-FR" altLang="fr-FR" sz="900" smtClean="0">
                <a:solidFill>
                  <a:srgbClr val="0062A8"/>
                </a:solidFill>
                <a:latin typeface="Calibri" pitchFamily="34" charset="0"/>
                <a:cs typeface="Calibri" pitchFamily="34" charset="0"/>
              </a:rPr>
              <a:pPr algn="r" eaLnBrk="1" fontAlgn="base" hangingPunct="1">
                <a:spcBef>
                  <a:spcPct val="0"/>
                </a:spcBef>
                <a:spcAft>
                  <a:spcPct val="0"/>
                </a:spcAft>
                <a:defRPr/>
              </a:pPr>
              <a:t>‹N°›</a:t>
            </a:fld>
            <a:endParaRPr lang="fr-FR" altLang="fr-FR" sz="900" smtClean="0">
              <a:solidFill>
                <a:srgbClr val="0062A8"/>
              </a:solidFill>
              <a:latin typeface="Calibri" pitchFamily="34" charset="0"/>
              <a:cs typeface="Calibri" pitchFamily="34" charset="0"/>
            </a:endParaRPr>
          </a:p>
        </p:txBody>
      </p:sp>
      <p:pic>
        <p:nvPicPr>
          <p:cNvPr id="5127" name="Image 1"/>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4213" y="6148388"/>
            <a:ext cx="1335087"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0096232"/>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2400" b="1">
          <a:solidFill>
            <a:schemeClr val="tx2"/>
          </a:solidFill>
          <a:latin typeface="Calibri"/>
          <a:ea typeface="+mj-ea"/>
          <a:cs typeface="Calibri"/>
        </a:defRPr>
      </a:lvl1pPr>
      <a:lvl2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2pPr>
      <a:lvl3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3pPr>
      <a:lvl4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4pPr>
      <a:lvl5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5pPr>
      <a:lvl6pPr marL="457200" algn="l" rtl="0" fontAlgn="base">
        <a:spcBef>
          <a:spcPct val="0"/>
        </a:spcBef>
        <a:spcAft>
          <a:spcPct val="0"/>
        </a:spcAft>
        <a:defRPr sz="2400" b="1">
          <a:solidFill>
            <a:schemeClr val="tx2"/>
          </a:solidFill>
          <a:latin typeface="Arial" charset="0"/>
          <a:ea typeface="Arial" charset="0"/>
          <a:cs typeface="Arial" charset="0"/>
        </a:defRPr>
      </a:lvl6pPr>
      <a:lvl7pPr marL="914400" algn="l" rtl="0" fontAlgn="base">
        <a:spcBef>
          <a:spcPct val="0"/>
        </a:spcBef>
        <a:spcAft>
          <a:spcPct val="0"/>
        </a:spcAft>
        <a:defRPr sz="2400" b="1">
          <a:solidFill>
            <a:schemeClr val="tx2"/>
          </a:solidFill>
          <a:latin typeface="Arial" charset="0"/>
          <a:ea typeface="Arial" charset="0"/>
          <a:cs typeface="Arial" charset="0"/>
        </a:defRPr>
      </a:lvl7pPr>
      <a:lvl8pPr marL="1371600" algn="l" rtl="0" fontAlgn="base">
        <a:spcBef>
          <a:spcPct val="0"/>
        </a:spcBef>
        <a:spcAft>
          <a:spcPct val="0"/>
        </a:spcAft>
        <a:defRPr sz="2400" b="1">
          <a:solidFill>
            <a:schemeClr val="tx2"/>
          </a:solidFill>
          <a:latin typeface="Arial" charset="0"/>
          <a:ea typeface="Arial" charset="0"/>
          <a:cs typeface="Arial" charset="0"/>
        </a:defRPr>
      </a:lvl8pPr>
      <a:lvl9pPr marL="1828800" algn="l" rtl="0" fontAlgn="base">
        <a:spcBef>
          <a:spcPct val="0"/>
        </a:spcBef>
        <a:spcAft>
          <a:spcPct val="0"/>
        </a:spcAft>
        <a:defRPr sz="2400" b="1">
          <a:solidFill>
            <a:schemeClr val="tx2"/>
          </a:solidFill>
          <a:latin typeface="Arial" charset="0"/>
          <a:ea typeface="Arial" charset="0"/>
          <a:cs typeface="Arial" charset="0"/>
        </a:defRPr>
      </a:lvl9pPr>
    </p:titleStyle>
    <p:bodyStyle>
      <a:lvl1pPr marL="250825" indent="-250825" algn="l" rtl="0" eaLnBrk="0" fontAlgn="base" hangingPunct="0">
        <a:spcBef>
          <a:spcPct val="60000"/>
        </a:spcBef>
        <a:spcAft>
          <a:spcPct val="40000"/>
        </a:spcAft>
        <a:buClr>
          <a:schemeClr val="hlink"/>
        </a:buClr>
        <a:buFont typeface="Wingdings" pitchFamily="2" charset="2"/>
        <a:buChar char="n"/>
        <a:defRPr sz="2000">
          <a:solidFill>
            <a:schemeClr val="accent1"/>
          </a:solidFill>
          <a:latin typeface="Calibri"/>
          <a:ea typeface="+mn-ea"/>
          <a:cs typeface="Calibri"/>
        </a:defRPr>
      </a:lvl1pPr>
      <a:lvl2pPr marL="423863" indent="-171450" algn="l" rtl="0" eaLnBrk="0" fontAlgn="base" hangingPunct="0">
        <a:spcBef>
          <a:spcPct val="20000"/>
        </a:spcBef>
        <a:spcAft>
          <a:spcPct val="0"/>
        </a:spcAft>
        <a:buClr>
          <a:schemeClr val="accent1"/>
        </a:buClr>
        <a:buFont typeface="Wingdings" pitchFamily="2" charset="2"/>
        <a:buChar char=""/>
        <a:defRPr sz="1500">
          <a:solidFill>
            <a:schemeClr val="tx1"/>
          </a:solidFill>
          <a:latin typeface="Calibri"/>
          <a:ea typeface="+mn-ea"/>
          <a:cs typeface="Calibri"/>
        </a:defRPr>
      </a:lvl2pPr>
      <a:lvl3pPr marL="425450" indent="3175" algn="l" rtl="0" eaLnBrk="0" fontAlgn="base" hangingPunct="0">
        <a:spcBef>
          <a:spcPct val="20000"/>
        </a:spcBef>
        <a:spcAft>
          <a:spcPct val="0"/>
        </a:spcAft>
        <a:defRPr sz="1500">
          <a:solidFill>
            <a:schemeClr val="tx1"/>
          </a:solidFill>
          <a:latin typeface="Calibri"/>
          <a:ea typeface="+mn-ea"/>
          <a:cs typeface="Calibri"/>
        </a:defRPr>
      </a:lvl3pPr>
      <a:lvl4pPr marL="617538" indent="-187325" algn="l" rtl="0" eaLnBrk="0" fontAlgn="base" hangingPunct="0">
        <a:spcBef>
          <a:spcPct val="20000"/>
        </a:spcBef>
        <a:spcAft>
          <a:spcPct val="0"/>
        </a:spcAft>
        <a:buClr>
          <a:schemeClr val="accent1"/>
        </a:buClr>
        <a:buFont typeface="Arial" pitchFamily="34" charset="0"/>
        <a:buChar char="–"/>
        <a:defRPr sz="1100">
          <a:solidFill>
            <a:schemeClr val="tx1"/>
          </a:solidFill>
          <a:latin typeface="Calibri"/>
          <a:ea typeface="+mn-ea"/>
          <a:cs typeface="Calibri"/>
        </a:defRPr>
      </a:lvl4pPr>
      <a:lvl5pPr marL="619125" indent="1209675" algn="l" rtl="0" eaLnBrk="0" fontAlgn="base" hangingPunct="0">
        <a:spcBef>
          <a:spcPct val="20000"/>
        </a:spcBef>
        <a:spcAft>
          <a:spcPct val="0"/>
        </a:spcAft>
        <a:defRPr sz="1100">
          <a:solidFill>
            <a:schemeClr val="tx1"/>
          </a:solidFill>
          <a:latin typeface="Calibri"/>
          <a:ea typeface="+mn-ea"/>
          <a:cs typeface="Calibri"/>
        </a:defRPr>
      </a:lvl5pPr>
      <a:lvl6pPr marL="1076325" algn="l" rtl="0" fontAlgn="base">
        <a:spcBef>
          <a:spcPct val="20000"/>
        </a:spcBef>
        <a:spcAft>
          <a:spcPct val="0"/>
        </a:spcAft>
        <a:defRPr sz="1100">
          <a:solidFill>
            <a:schemeClr val="tx1"/>
          </a:solidFill>
          <a:latin typeface="+mn-lt"/>
          <a:ea typeface="+mn-ea"/>
          <a:cs typeface="+mn-cs"/>
        </a:defRPr>
      </a:lvl6pPr>
      <a:lvl7pPr marL="1533525" algn="l" rtl="0" fontAlgn="base">
        <a:spcBef>
          <a:spcPct val="20000"/>
        </a:spcBef>
        <a:spcAft>
          <a:spcPct val="0"/>
        </a:spcAft>
        <a:defRPr sz="1100">
          <a:solidFill>
            <a:schemeClr val="tx1"/>
          </a:solidFill>
          <a:latin typeface="+mn-lt"/>
          <a:ea typeface="+mn-ea"/>
          <a:cs typeface="+mn-cs"/>
        </a:defRPr>
      </a:lvl7pPr>
      <a:lvl8pPr marL="1990725" algn="l" rtl="0" fontAlgn="base">
        <a:spcBef>
          <a:spcPct val="20000"/>
        </a:spcBef>
        <a:spcAft>
          <a:spcPct val="0"/>
        </a:spcAft>
        <a:defRPr sz="1100">
          <a:solidFill>
            <a:schemeClr val="tx1"/>
          </a:solidFill>
          <a:latin typeface="+mn-lt"/>
          <a:ea typeface="+mn-ea"/>
          <a:cs typeface="+mn-cs"/>
        </a:defRPr>
      </a:lvl8pPr>
      <a:lvl9pPr marL="2447925" algn="l" rtl="0" fontAlgn="base">
        <a:spcBef>
          <a:spcPct val="20000"/>
        </a:spcBef>
        <a:spcAft>
          <a:spcPct val="0"/>
        </a:spcAft>
        <a:defRPr sz="11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6858142" cy="1458327"/>
          </a:xfrm>
          <a:prstGeom prst="rect">
            <a:avLst/>
          </a:prstGeom>
          <a:gradFill flip="none" rotWithShape="1">
            <a:gsLst>
              <a:gs pos="0">
                <a:schemeClr val="accent2">
                  <a:lumMod val="0"/>
                  <a:lumOff val="100000"/>
                </a:schemeClr>
              </a:gs>
              <a:gs pos="100000">
                <a:srgbClr val="8FCAF3"/>
              </a:gs>
              <a:gs pos="100000">
                <a:schemeClr val="accent1">
                  <a:tint val="44500"/>
                  <a:satMod val="160000"/>
                </a:schemeClr>
              </a:gs>
              <a:gs pos="100000">
                <a:schemeClr val="accent1">
                  <a:tint val="23500"/>
                  <a:satMod val="160000"/>
                </a:schemeClr>
              </a:gs>
            </a:gsLst>
            <a:path path="rect">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2" name="Espace réservé du titre 1"/>
          <p:cNvSpPr>
            <a:spLocks noGrp="1"/>
          </p:cNvSpPr>
          <p:nvPr>
            <p:ph type="title"/>
          </p:nvPr>
        </p:nvSpPr>
        <p:spPr>
          <a:xfrm>
            <a:off x="457200" y="274638"/>
            <a:ext cx="8229600" cy="1143000"/>
          </a:xfrm>
          <a:prstGeom prst="rect">
            <a:avLst/>
          </a:prstGeom>
          <a:noFill/>
        </p:spPr>
        <p:txBody>
          <a:bodyPr vert="horz" lIns="91440" tIns="45720" rIns="91440" bIns="45720" rtlCol="0" anchor="ctr">
            <a:normAutofit/>
          </a:bodyPr>
          <a:lstStyle/>
          <a:p>
            <a:r>
              <a:rPr lang="fr-FR" dirty="0" smtClean="0"/>
              <a:t>Modifiez le style du titre</a:t>
            </a:r>
            <a:endParaRPr lang="fr-FR"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smtClean="0">
                <a:solidFill>
                  <a:prstClr val="black">
                    <a:tint val="75000"/>
                  </a:prstClr>
                </a:solidFill>
              </a:rPr>
              <a:t>25/11/2014</a:t>
            </a:r>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2000" b="1">
                <a:solidFill>
                  <a:schemeClr val="accent6"/>
                </a:solidFill>
              </a:defRPr>
            </a:lvl1pPr>
          </a:lstStyle>
          <a:p>
            <a:r>
              <a:rPr lang="fr-FR" dirty="0" smtClean="0">
                <a:solidFill>
                  <a:srgbClr val="F14124"/>
                </a:solidFill>
              </a:rPr>
              <a:t>BTS CG</a:t>
            </a:r>
            <a:endParaRPr lang="fr-FR" dirty="0">
              <a:solidFill>
                <a:srgbClr val="F14124"/>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F1E87-D35C-4E55-AE57-ABA6AC50BFDB}" type="slidenum">
              <a:rPr lang="fr-FR" smtClean="0">
                <a:solidFill>
                  <a:prstClr val="black">
                    <a:tint val="75000"/>
                  </a:prstClr>
                </a:solidFill>
              </a:rPr>
              <a:pPr/>
              <a:t>‹N°›</a:t>
            </a:fld>
            <a:endParaRPr lang="fr-FR">
              <a:solidFill>
                <a:prstClr val="black">
                  <a:tint val="75000"/>
                </a:prstClr>
              </a:solidFill>
            </a:endParaRPr>
          </a:p>
        </p:txBody>
      </p:sp>
      <p:pic>
        <p:nvPicPr>
          <p:cNvPr id="9" name="Imag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732240" y="0"/>
            <a:ext cx="2429944" cy="1465256"/>
          </a:xfrm>
          <a:prstGeom prst="rect">
            <a:avLst/>
          </a:prstGeom>
        </p:spPr>
      </p:pic>
    </p:spTree>
    <p:extLst>
      <p:ext uri="{BB962C8B-B14F-4D97-AF65-F5344CB8AC3E}">
        <p14:creationId xmlns:p14="http://schemas.microsoft.com/office/powerpoint/2010/main" val="358168806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p:hf hdr="0" ftr="0" dt="0"/>
  <p:txStyles>
    <p:titleStyle>
      <a:lvl1pPr algn="l" defTabSz="914400" rtl="0" eaLnBrk="1" latinLnBrk="0" hangingPunct="1">
        <a:spcBef>
          <a:spcPct val="0"/>
        </a:spcBef>
        <a:buNone/>
        <a:defRPr sz="4400" b="1" kern="1200">
          <a:solidFill>
            <a:schemeClr val="accent6"/>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accent3"/>
          </a:solidFill>
          <a:latin typeface="+mn-lt"/>
          <a:ea typeface="+mn-ea"/>
          <a:cs typeface="+mn-cs"/>
        </a:defRPr>
      </a:lvl1pPr>
      <a:lvl2pPr marL="742950" indent="-285750" algn="l" defTabSz="914400" rtl="0" eaLnBrk="1" latinLnBrk="0" hangingPunct="1">
        <a:spcBef>
          <a:spcPct val="20000"/>
        </a:spcBef>
        <a:buFont typeface="Wingdings" pitchFamily="2" charset="2"/>
        <a:buChar char="§"/>
        <a:defRPr sz="2800" kern="1200">
          <a:solidFill>
            <a:schemeClr val="accent1"/>
          </a:solidFill>
          <a:latin typeface="+mn-lt"/>
          <a:ea typeface="+mn-ea"/>
          <a:cs typeface="+mn-cs"/>
        </a:defRPr>
      </a:lvl2pPr>
      <a:lvl3pPr marL="1143000" indent="-228600" algn="l" defTabSz="914400" rtl="0" eaLnBrk="1" latinLnBrk="0" hangingPunct="1">
        <a:spcBef>
          <a:spcPct val="20000"/>
        </a:spcBef>
        <a:buFont typeface="Courier New" pitchFamily="49" charset="0"/>
        <a:buChar char="o"/>
        <a:defRPr sz="2400" kern="1200">
          <a:solidFill>
            <a:schemeClr val="accent5"/>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accent6"/>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8.xml"/></Relationships>
</file>

<file path=ppt/slides/_rels/slide2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22.xml"/><Relationship Id="rId1" Type="http://schemas.openxmlformats.org/officeDocument/2006/relationships/slideLayout" Target="../slideLayouts/slideLayout3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
          <p:cNvGrpSpPr>
            <a:grpSpLocks/>
          </p:cNvGrpSpPr>
          <p:nvPr/>
        </p:nvGrpSpPr>
        <p:grpSpPr bwMode="auto">
          <a:xfrm>
            <a:off x="0" y="0"/>
            <a:ext cx="9144000" cy="6858000"/>
            <a:chOff x="0" y="0"/>
            <a:chExt cx="5760" cy="3217"/>
          </a:xfrm>
          <a:solidFill>
            <a:srgbClr val="D7E3E8"/>
          </a:solidFill>
        </p:grpSpPr>
        <p:sp>
          <p:nvSpPr>
            <p:cNvPr id="5" name="Freeform 10"/>
            <p:cNvSpPr>
              <a:spLocks/>
            </p:cNvSpPr>
            <p:nvPr/>
          </p:nvSpPr>
          <p:spPr bwMode="gray">
            <a:xfrm>
              <a:off x="0" y="2251"/>
              <a:ext cx="5760" cy="966"/>
            </a:xfrm>
            <a:custGeom>
              <a:avLst/>
              <a:gdLst>
                <a:gd name="T0" fmla="*/ 5760 w 5760"/>
                <a:gd name="T1" fmla="*/ 0 h 966"/>
                <a:gd name="T2" fmla="*/ 0 w 5760"/>
                <a:gd name="T3" fmla="*/ 0 h 966"/>
                <a:gd name="T4" fmla="*/ 0 w 5760"/>
                <a:gd name="T5" fmla="*/ 966 h 966"/>
                <a:gd name="T6" fmla="*/ 4834 w 5760"/>
                <a:gd name="T7" fmla="*/ 966 h 966"/>
                <a:gd name="T8" fmla="*/ 5760 w 5760"/>
                <a:gd name="T9" fmla="*/ 434 h 966"/>
                <a:gd name="T10" fmla="*/ 5760 w 5760"/>
                <a:gd name="T11" fmla="*/ 0 h 9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60" h="966">
                  <a:moveTo>
                    <a:pt x="5760" y="0"/>
                  </a:moveTo>
                  <a:lnTo>
                    <a:pt x="0" y="0"/>
                  </a:lnTo>
                  <a:lnTo>
                    <a:pt x="0" y="966"/>
                  </a:lnTo>
                  <a:lnTo>
                    <a:pt x="4834" y="966"/>
                  </a:lnTo>
                  <a:lnTo>
                    <a:pt x="5760" y="434"/>
                  </a:lnTo>
                  <a:lnTo>
                    <a:pt x="5760" y="0"/>
                  </a:lnTo>
                </a:path>
              </a:pathLst>
            </a:custGeom>
            <a:solidFill>
              <a:srgbClr val="DEEEF8"/>
            </a:solidFill>
            <a:ln>
              <a:noFill/>
            </a:ln>
            <a:extLst/>
          </p:spPr>
          <p:txBody>
            <a:bodyPr/>
            <a:lstStyle/>
            <a:p>
              <a:pPr>
                <a:defRPr/>
              </a:pPr>
              <a:endParaRPr lang="fr-FR">
                <a:latin typeface="Arial" charset="0"/>
                <a:ea typeface="ＭＳ Ｐゴシック" charset="0"/>
                <a:cs typeface="ＭＳ Ｐゴシック" charset="0"/>
              </a:endParaRPr>
            </a:p>
          </p:txBody>
        </p:sp>
        <p:sp>
          <p:nvSpPr>
            <p:cNvPr id="6" name="Rectangle 11"/>
            <p:cNvSpPr>
              <a:spLocks noChangeArrowheads="1"/>
            </p:cNvSpPr>
            <p:nvPr/>
          </p:nvSpPr>
          <p:spPr bwMode="gray">
            <a:xfrm>
              <a:off x="0" y="0"/>
              <a:ext cx="5760" cy="2568"/>
            </a:xfrm>
            <a:prstGeom prst="rect">
              <a:avLst/>
            </a:prstGeom>
            <a:solidFill>
              <a:srgbClr val="DEEEF8"/>
            </a:solidFill>
            <a:ln>
              <a:noFill/>
            </a:ln>
            <a:extLst/>
          </p:spPr>
          <p:txBody>
            <a:bodyPr wrap="none" anchor="ctr"/>
            <a:lstStyle/>
            <a:p>
              <a:pPr>
                <a:defRPr/>
              </a:pPr>
              <a:endParaRPr lang="fr-FR" dirty="0">
                <a:latin typeface="Arial" charset="0"/>
                <a:ea typeface="ＭＳ Ｐゴシック" charset="0"/>
                <a:cs typeface="+mn-cs"/>
              </a:endParaRPr>
            </a:p>
          </p:txBody>
        </p:sp>
      </p:grpSp>
      <p:sp>
        <p:nvSpPr>
          <p:cNvPr id="19459" name="Rectangle 3"/>
          <p:cNvSpPr txBox="1">
            <a:spLocks noChangeArrowheads="1"/>
          </p:cNvSpPr>
          <p:nvPr/>
        </p:nvSpPr>
        <p:spPr bwMode="auto">
          <a:xfrm>
            <a:off x="928662" y="4071942"/>
            <a:ext cx="7500990" cy="1079500"/>
          </a:xfrm>
          <a:prstGeom prst="rect">
            <a:avLst/>
          </a:prstGeom>
          <a:noFill/>
          <a:ln w="9525">
            <a:noFill/>
            <a:miter lim="800000"/>
            <a:headEnd/>
            <a:tailEnd/>
          </a:ln>
        </p:spPr>
        <p:txBody>
          <a:bodyPr/>
          <a:lstStyle/>
          <a:p>
            <a:pPr algn="ctr" defTabSz="457200">
              <a:spcAft>
                <a:spcPts val="1200"/>
              </a:spcAft>
            </a:pPr>
            <a:r>
              <a:rPr lang="fr-FR" altLang="fr-FR" sz="4800" b="1" dirty="0" smtClean="0">
                <a:solidFill>
                  <a:srgbClr val="0033CC"/>
                </a:solidFill>
              </a:rPr>
              <a:t>Le BTS Comptabilité gestion</a:t>
            </a:r>
          </a:p>
          <a:p>
            <a:pPr algn="ctr" defTabSz="457200">
              <a:spcAft>
                <a:spcPts val="1200"/>
              </a:spcAft>
            </a:pPr>
            <a:r>
              <a:rPr lang="fr-FR" altLang="fr-FR" sz="2000" b="1" dirty="0" smtClean="0">
                <a:solidFill>
                  <a:srgbClr val="0033CC"/>
                </a:solidFill>
              </a:rPr>
              <a:t>Construire les compétences pour une professionnalisation réussie</a:t>
            </a:r>
            <a:endParaRPr lang="fr-FR" altLang="fr-FR" sz="2000" b="1" dirty="0">
              <a:solidFill>
                <a:srgbClr val="0033CC"/>
              </a:solidFill>
            </a:endParaRPr>
          </a:p>
        </p:txBody>
      </p:sp>
      <p:sp>
        <p:nvSpPr>
          <p:cNvPr id="19460" name="Rectangle 4"/>
          <p:cNvSpPr txBox="1">
            <a:spLocks noChangeArrowheads="1"/>
          </p:cNvSpPr>
          <p:nvPr/>
        </p:nvSpPr>
        <p:spPr bwMode="auto">
          <a:xfrm>
            <a:off x="1908175" y="2852738"/>
            <a:ext cx="6191250" cy="315912"/>
          </a:xfrm>
          <a:prstGeom prst="rect">
            <a:avLst/>
          </a:prstGeom>
          <a:noFill/>
          <a:ln w="9525">
            <a:noFill/>
            <a:miter lim="800000"/>
            <a:headEnd/>
            <a:tailEnd/>
          </a:ln>
        </p:spPr>
        <p:txBody>
          <a:bodyPr/>
          <a:lstStyle/>
          <a:p>
            <a:pPr defTabSz="457200">
              <a:spcBef>
                <a:spcPct val="20000"/>
              </a:spcBef>
              <a:buFont typeface="Wingdings" pitchFamily="2" charset="2"/>
              <a:buNone/>
            </a:pPr>
            <a:endParaRPr lang="fr-FR" altLang="fr-FR" sz="1500">
              <a:solidFill>
                <a:srgbClr val="0062A8"/>
              </a:solidFill>
              <a:latin typeface="Calibri" pitchFamily="34" charset="0"/>
              <a:cs typeface="Arial" pitchFamily="34" charset="0"/>
            </a:endParaRPr>
          </a:p>
        </p:txBody>
      </p:sp>
      <p:sp>
        <p:nvSpPr>
          <p:cNvPr id="10" name="Rectangle 4"/>
          <p:cNvSpPr txBox="1">
            <a:spLocks noChangeArrowheads="1"/>
          </p:cNvSpPr>
          <p:nvPr/>
        </p:nvSpPr>
        <p:spPr>
          <a:xfrm>
            <a:off x="1857356" y="5929330"/>
            <a:ext cx="6118225" cy="315913"/>
          </a:xfrm>
          <a:prstGeom prst="rect">
            <a:avLst/>
          </a:prstGeom>
        </p:spPr>
        <p:txBody>
          <a:bodyPr/>
          <a:lstStyle>
            <a:lvl1pPr marL="0" indent="0" algn="l" defTabSz="457200" rtl="0" eaLnBrk="1" latinLnBrk="0" hangingPunct="1">
              <a:spcBef>
                <a:spcPct val="20000"/>
              </a:spcBef>
              <a:buFont typeface="Wingdings" charset="2"/>
              <a:buNone/>
              <a:defRPr sz="1100" b="0" kern="1200">
                <a:solidFill>
                  <a:srgbClr val="0062A8"/>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fr-FR" sz="1400" dirty="0" smtClean="0">
                <a:solidFill>
                  <a:schemeClr val="tx1">
                    <a:lumMod val="65000"/>
                    <a:lumOff val="35000"/>
                  </a:schemeClr>
                </a:solidFill>
              </a:rPr>
              <a:t>BTS CG – 22/01/2015 – Académie de </a:t>
            </a:r>
            <a:r>
              <a:rPr lang="fr-FR" sz="1400" dirty="0" smtClean="0">
                <a:solidFill>
                  <a:schemeClr val="tx1">
                    <a:lumMod val="65000"/>
                    <a:lumOff val="35000"/>
                  </a:schemeClr>
                </a:solidFill>
              </a:rPr>
              <a:t>Grenoble, Lycée </a:t>
            </a:r>
            <a:r>
              <a:rPr lang="fr-FR" sz="1400" dirty="0">
                <a:solidFill>
                  <a:schemeClr val="tx1">
                    <a:lumMod val="65000"/>
                    <a:lumOff val="35000"/>
                  </a:schemeClr>
                </a:solidFill>
              </a:rPr>
              <a:t>A</a:t>
            </a:r>
            <a:r>
              <a:rPr lang="fr-FR" sz="1400" dirty="0" smtClean="0">
                <a:solidFill>
                  <a:schemeClr val="tx1">
                    <a:lumMod val="65000"/>
                    <a:lumOff val="35000"/>
                  </a:schemeClr>
                </a:solidFill>
              </a:rPr>
              <a:t>ristide </a:t>
            </a:r>
            <a:r>
              <a:rPr lang="fr-FR" sz="1400" dirty="0">
                <a:solidFill>
                  <a:schemeClr val="tx1">
                    <a:lumMod val="65000"/>
                    <a:lumOff val="35000"/>
                  </a:schemeClr>
                </a:solidFill>
              </a:rPr>
              <a:t>B</a:t>
            </a:r>
            <a:r>
              <a:rPr lang="fr-FR" sz="1400" dirty="0" smtClean="0">
                <a:solidFill>
                  <a:schemeClr val="tx1">
                    <a:lumMod val="65000"/>
                    <a:lumOff val="35000"/>
                  </a:schemeClr>
                </a:solidFill>
              </a:rPr>
              <a:t>ergès</a:t>
            </a:r>
            <a:endParaRPr lang="fr-FR" sz="1400" dirty="0">
              <a:solidFill>
                <a:schemeClr val="tx1">
                  <a:lumMod val="65000"/>
                  <a:lumOff val="35000"/>
                </a:schemeClr>
              </a:solidFill>
            </a:endParaRPr>
          </a:p>
        </p:txBody>
      </p:sp>
      <p:cxnSp>
        <p:nvCxnSpPr>
          <p:cNvPr id="11" name="Connecteur droit 10"/>
          <p:cNvCxnSpPr/>
          <p:nvPr/>
        </p:nvCxnSpPr>
        <p:spPr>
          <a:xfrm>
            <a:off x="1928794" y="5929330"/>
            <a:ext cx="2305050" cy="0"/>
          </a:xfrm>
          <a:prstGeom prst="line">
            <a:avLst/>
          </a:prstGeom>
          <a:ln w="6350" cmpd="sng">
            <a:solidFill>
              <a:srgbClr val="7F7F7F"/>
            </a:solidFill>
            <a:prstDash val="solid"/>
          </a:ln>
          <a:effectLst/>
        </p:spPr>
        <p:style>
          <a:lnRef idx="2">
            <a:schemeClr val="accent1"/>
          </a:lnRef>
          <a:fillRef idx="0">
            <a:schemeClr val="accent1"/>
          </a:fillRef>
          <a:effectRef idx="1">
            <a:schemeClr val="accent1"/>
          </a:effectRef>
          <a:fontRef idx="minor">
            <a:schemeClr val="tx1"/>
          </a:fontRef>
        </p:style>
      </p:cxnSp>
      <p:pic>
        <p:nvPicPr>
          <p:cNvPr id="19463" name="Image 8"/>
          <p:cNvPicPr>
            <a:picLocks noChangeAspect="1"/>
          </p:cNvPicPr>
          <p:nvPr/>
        </p:nvPicPr>
        <p:blipFill>
          <a:blip r:embed="rId2" cstate="print"/>
          <a:srcRect/>
          <a:stretch>
            <a:fillRect/>
          </a:stretch>
        </p:blipFill>
        <p:spPr bwMode="auto">
          <a:xfrm>
            <a:off x="1979613" y="0"/>
            <a:ext cx="5276850" cy="31353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179512" y="274638"/>
            <a:ext cx="6696744" cy="1143000"/>
          </a:xfrm>
        </p:spPr>
        <p:txBody>
          <a:bodyPr>
            <a:noAutofit/>
          </a:bodyPr>
          <a:lstStyle/>
          <a:p>
            <a:r>
              <a:rPr lang="fr-FR" altLang="fr-FR" sz="3600" dirty="0">
                <a:latin typeface="Calibri" pitchFamily="34" charset="0"/>
                <a:cs typeface="Calibri" pitchFamily="34" charset="0"/>
              </a:rPr>
              <a:t>2.3. Les principes de la rénovation</a:t>
            </a:r>
            <a:endParaRPr lang="fr-FR" altLang="fr-FR" sz="3600" dirty="0" smtClean="0">
              <a:solidFill>
                <a:srgbClr val="FF0000"/>
              </a:solidFill>
            </a:endParaRPr>
          </a:p>
        </p:txBody>
      </p:sp>
      <p:sp>
        <p:nvSpPr>
          <p:cNvPr id="5" name="Espace réservé du numéro de diapositive 4"/>
          <p:cNvSpPr>
            <a:spLocks noGrp="1"/>
          </p:cNvSpPr>
          <p:nvPr>
            <p:ph type="sldNum" sz="quarter" idx="12"/>
          </p:nvPr>
        </p:nvSpPr>
        <p:spPr/>
        <p:txBody>
          <a:bodyPr/>
          <a:lstStyle/>
          <a:p>
            <a:fld id="{751F1E87-D35C-4E55-AE57-ABA6AC50BFDB}" type="slidenum">
              <a:rPr lang="fr-FR" smtClean="0"/>
              <a:pPr/>
              <a:t>10</a:t>
            </a:fld>
            <a:endParaRPr lang="fr-FR"/>
          </a:p>
        </p:txBody>
      </p:sp>
      <p:sp>
        <p:nvSpPr>
          <p:cNvPr id="15" name="Espace réservé du contenu 15"/>
          <p:cNvSpPr txBox="1">
            <a:spLocks/>
          </p:cNvSpPr>
          <p:nvPr/>
        </p:nvSpPr>
        <p:spPr bwMode="gray">
          <a:xfrm>
            <a:off x="441623" y="1484784"/>
            <a:ext cx="8291513" cy="527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marL="250825" indent="-250825" algn="l" rtl="0" eaLnBrk="0" fontAlgn="base" hangingPunct="0">
              <a:spcBef>
                <a:spcPct val="60000"/>
              </a:spcBef>
              <a:spcAft>
                <a:spcPct val="40000"/>
              </a:spcAft>
              <a:buClr>
                <a:schemeClr val="hlink"/>
              </a:buClr>
              <a:buFont typeface="Wingdings" pitchFamily="2" charset="2"/>
              <a:buChar char="n"/>
              <a:defRPr sz="2000">
                <a:solidFill>
                  <a:schemeClr val="accent1"/>
                </a:solidFill>
                <a:latin typeface="Calibri"/>
                <a:ea typeface="+mn-ea"/>
                <a:cs typeface="Calibri"/>
              </a:defRPr>
            </a:lvl1pPr>
            <a:lvl2pPr marL="423863" indent="-171450" algn="l" rtl="0" eaLnBrk="0" fontAlgn="base" hangingPunct="0">
              <a:spcBef>
                <a:spcPct val="20000"/>
              </a:spcBef>
              <a:spcAft>
                <a:spcPct val="0"/>
              </a:spcAft>
              <a:buClr>
                <a:schemeClr val="accent1"/>
              </a:buClr>
              <a:buFont typeface="Wingdings" pitchFamily="2" charset="2"/>
              <a:buChar char=""/>
              <a:defRPr sz="1500">
                <a:solidFill>
                  <a:schemeClr val="tx1"/>
                </a:solidFill>
                <a:latin typeface="Calibri"/>
                <a:ea typeface="+mn-ea"/>
                <a:cs typeface="Calibri"/>
              </a:defRPr>
            </a:lvl2pPr>
            <a:lvl3pPr marL="425450" indent="3175" algn="l" rtl="0" eaLnBrk="0" fontAlgn="base" hangingPunct="0">
              <a:spcBef>
                <a:spcPct val="20000"/>
              </a:spcBef>
              <a:spcAft>
                <a:spcPct val="0"/>
              </a:spcAft>
              <a:defRPr sz="1500">
                <a:solidFill>
                  <a:schemeClr val="tx1"/>
                </a:solidFill>
                <a:latin typeface="Calibri"/>
                <a:ea typeface="+mn-ea"/>
                <a:cs typeface="Calibri"/>
              </a:defRPr>
            </a:lvl3pPr>
            <a:lvl4pPr marL="617538" indent="-187325" algn="l" rtl="0" eaLnBrk="0" fontAlgn="base" hangingPunct="0">
              <a:spcBef>
                <a:spcPct val="20000"/>
              </a:spcBef>
              <a:spcAft>
                <a:spcPct val="0"/>
              </a:spcAft>
              <a:buClr>
                <a:schemeClr val="accent1"/>
              </a:buClr>
              <a:buFont typeface="Arial" pitchFamily="34" charset="0"/>
              <a:buChar char="–"/>
              <a:defRPr sz="1100">
                <a:solidFill>
                  <a:schemeClr val="tx1"/>
                </a:solidFill>
                <a:latin typeface="Calibri"/>
                <a:ea typeface="+mn-ea"/>
                <a:cs typeface="Calibri"/>
              </a:defRPr>
            </a:lvl4pPr>
            <a:lvl5pPr marL="619125" indent="1209675" algn="l" rtl="0" eaLnBrk="0" fontAlgn="base" hangingPunct="0">
              <a:spcBef>
                <a:spcPct val="20000"/>
              </a:spcBef>
              <a:spcAft>
                <a:spcPct val="0"/>
              </a:spcAft>
              <a:defRPr sz="1100">
                <a:solidFill>
                  <a:schemeClr val="tx1"/>
                </a:solidFill>
                <a:latin typeface="Calibri"/>
                <a:ea typeface="+mn-ea"/>
                <a:cs typeface="Calibri"/>
              </a:defRPr>
            </a:lvl5pPr>
            <a:lvl6pPr marL="1076325" algn="l" rtl="0" fontAlgn="base">
              <a:spcBef>
                <a:spcPct val="20000"/>
              </a:spcBef>
              <a:spcAft>
                <a:spcPct val="0"/>
              </a:spcAft>
              <a:defRPr sz="1100">
                <a:solidFill>
                  <a:schemeClr val="tx1"/>
                </a:solidFill>
                <a:latin typeface="+mn-lt"/>
                <a:ea typeface="+mn-ea"/>
                <a:cs typeface="+mn-cs"/>
              </a:defRPr>
            </a:lvl6pPr>
            <a:lvl7pPr marL="1533525" algn="l" rtl="0" fontAlgn="base">
              <a:spcBef>
                <a:spcPct val="20000"/>
              </a:spcBef>
              <a:spcAft>
                <a:spcPct val="0"/>
              </a:spcAft>
              <a:defRPr sz="1100">
                <a:solidFill>
                  <a:schemeClr val="tx1"/>
                </a:solidFill>
                <a:latin typeface="+mn-lt"/>
                <a:ea typeface="+mn-ea"/>
                <a:cs typeface="+mn-cs"/>
              </a:defRPr>
            </a:lvl7pPr>
            <a:lvl8pPr marL="1990725" algn="l" rtl="0" fontAlgn="base">
              <a:spcBef>
                <a:spcPct val="20000"/>
              </a:spcBef>
              <a:spcAft>
                <a:spcPct val="0"/>
              </a:spcAft>
              <a:defRPr sz="1100">
                <a:solidFill>
                  <a:schemeClr val="tx1"/>
                </a:solidFill>
                <a:latin typeface="+mn-lt"/>
                <a:ea typeface="+mn-ea"/>
                <a:cs typeface="+mn-cs"/>
              </a:defRPr>
            </a:lvl8pPr>
            <a:lvl9pPr marL="2447925" algn="l" rtl="0" fontAlgn="base">
              <a:spcBef>
                <a:spcPct val="20000"/>
              </a:spcBef>
              <a:spcAft>
                <a:spcPct val="0"/>
              </a:spcAft>
              <a:defRPr sz="1100">
                <a:solidFill>
                  <a:schemeClr val="tx1"/>
                </a:solidFill>
                <a:latin typeface="+mn-lt"/>
                <a:ea typeface="+mn-ea"/>
                <a:cs typeface="+mn-cs"/>
              </a:defRPr>
            </a:lvl9pPr>
          </a:lstStyle>
          <a:p>
            <a:pPr eaLnBrk="1" hangingPunct="1">
              <a:buFontTx/>
              <a:buChar char="-"/>
              <a:defRPr/>
            </a:pPr>
            <a:r>
              <a:rPr lang="fr-FR" kern="0" dirty="0" smtClean="0">
                <a:latin typeface="Calibri" pitchFamily="34" charset="0"/>
              </a:rPr>
              <a:t>Contenus </a:t>
            </a:r>
          </a:p>
          <a:p>
            <a:pPr lvl="1" eaLnBrk="1" hangingPunct="1">
              <a:buFontTx/>
              <a:buChar char="-"/>
              <a:defRPr/>
            </a:pPr>
            <a:r>
              <a:rPr lang="fr-FR" kern="0" dirty="0" smtClean="0">
                <a:latin typeface="Calibri" pitchFamily="34" charset="0"/>
              </a:rPr>
              <a:t>Identification d’un cœur de métier plus resserré à partir d’activités de travail clairement identifiées ;</a:t>
            </a:r>
          </a:p>
          <a:p>
            <a:pPr lvl="1" eaLnBrk="1" hangingPunct="1">
              <a:buFontTx/>
              <a:buChar char="-"/>
              <a:defRPr/>
            </a:pPr>
            <a:r>
              <a:rPr lang="fr-FR" kern="0" dirty="0" smtClean="0">
                <a:latin typeface="Calibri" pitchFamily="34" charset="0"/>
              </a:rPr>
              <a:t> Meilleure prise en compte d’activités liées au métier : contrôle,  veille informationnelle, prise en compte des besoins de l’organisation ;</a:t>
            </a:r>
          </a:p>
          <a:p>
            <a:pPr lvl="1" eaLnBrk="1" hangingPunct="1">
              <a:buFontTx/>
              <a:buChar char="-"/>
              <a:defRPr/>
            </a:pPr>
            <a:r>
              <a:rPr lang="fr-FR" kern="0" dirty="0" smtClean="0">
                <a:latin typeface="Calibri" pitchFamily="34" charset="0"/>
              </a:rPr>
              <a:t> Meilleure intégration des outils informatiques : prégnance du Progiciel de gestion intégré,  tableur pour traiter des informations issues d’extractions ;</a:t>
            </a:r>
          </a:p>
          <a:p>
            <a:pPr lvl="1" eaLnBrk="1" hangingPunct="1">
              <a:buFontTx/>
              <a:buChar char="-"/>
              <a:defRPr/>
            </a:pPr>
            <a:r>
              <a:rPr lang="fr-FR" kern="0" dirty="0" smtClean="0">
                <a:latin typeface="Calibri" pitchFamily="34" charset="0"/>
              </a:rPr>
              <a:t>Prise en compte d’un contexte relationnel/collectif ;</a:t>
            </a:r>
          </a:p>
          <a:p>
            <a:pPr lvl="1" eaLnBrk="1" hangingPunct="1">
              <a:buFontTx/>
              <a:buChar char="-"/>
              <a:defRPr/>
            </a:pPr>
            <a:r>
              <a:rPr lang="fr-FR" kern="0" dirty="0" smtClean="0">
                <a:latin typeface="Calibri" pitchFamily="34" charset="0"/>
              </a:rPr>
              <a:t>Meilleure prise en compte du parcours de professionnalisation (passeport, E6)</a:t>
            </a:r>
          </a:p>
          <a:p>
            <a:pPr marL="0" indent="0" eaLnBrk="1" hangingPunct="1">
              <a:buFont typeface="Wingdings" pitchFamily="2" charset="2"/>
              <a:buNone/>
              <a:defRPr/>
            </a:pPr>
            <a:r>
              <a:rPr lang="fr-FR" kern="0" dirty="0" smtClean="0">
                <a:latin typeface="Calibri" pitchFamily="34" charset="0"/>
              </a:rPr>
              <a:t>    Démarche pédagogique </a:t>
            </a:r>
          </a:p>
          <a:p>
            <a:pPr lvl="1" eaLnBrk="1" hangingPunct="1">
              <a:buFontTx/>
              <a:buChar char="-"/>
              <a:defRPr/>
            </a:pPr>
            <a:r>
              <a:rPr lang="fr-FR" kern="0" dirty="0" smtClean="0">
                <a:latin typeface="Calibri" pitchFamily="34" charset="0"/>
              </a:rPr>
              <a:t>Rénovation essentiellement pédagogique, écriture du référentiel en activités professionnelles</a:t>
            </a:r>
          </a:p>
          <a:p>
            <a:pPr lvl="1" eaLnBrk="1" hangingPunct="1">
              <a:buFontTx/>
              <a:buChar char="-"/>
              <a:defRPr/>
            </a:pPr>
            <a:r>
              <a:rPr lang="fr-FR" kern="0" dirty="0" smtClean="0">
                <a:latin typeface="Calibri" pitchFamily="34" charset="0"/>
              </a:rPr>
              <a:t>Au service d’une professionnalisation accrue et de la réussite des étudiants :</a:t>
            </a:r>
          </a:p>
          <a:p>
            <a:pPr lvl="2" eaLnBrk="1" hangingPunct="1">
              <a:defRPr/>
            </a:pPr>
            <a:r>
              <a:rPr lang="fr-FR" kern="0" dirty="0" smtClean="0">
                <a:latin typeface="Calibri" pitchFamily="34" charset="0"/>
              </a:rPr>
              <a:t>-&gt; Didactique des sciences de gestion</a:t>
            </a:r>
          </a:p>
          <a:p>
            <a:pPr lvl="2" eaLnBrk="1" hangingPunct="1">
              <a:defRPr/>
            </a:pPr>
            <a:r>
              <a:rPr lang="fr-FR" kern="0" dirty="0" smtClean="0">
                <a:latin typeface="Calibri" pitchFamily="34" charset="0"/>
              </a:rPr>
              <a:t>-&gt; Didactique professionnelle, construction de compétences</a:t>
            </a:r>
          </a:p>
          <a:p>
            <a:pPr lvl="2" eaLnBrk="1" hangingPunct="1">
              <a:defRPr/>
            </a:pPr>
            <a:r>
              <a:rPr lang="fr-FR" kern="0" dirty="0" smtClean="0">
                <a:latin typeface="Calibri" pitchFamily="34" charset="0"/>
              </a:rPr>
              <a:t>-&gt; Apprendre à apprendre, actualisation des connaissances</a:t>
            </a:r>
          </a:p>
          <a:p>
            <a:pPr lvl="2" eaLnBrk="1" hangingPunct="1">
              <a:defRPr/>
            </a:pPr>
            <a:r>
              <a:rPr lang="fr-FR" kern="0" dirty="0" smtClean="0">
                <a:latin typeface="Calibri" pitchFamily="34" charset="0"/>
              </a:rPr>
              <a:t>-&gt; Différenciation pédagogique</a:t>
            </a:r>
          </a:p>
          <a:p>
            <a:pPr marL="0" indent="0" eaLnBrk="1" hangingPunct="1">
              <a:buFontTx/>
              <a:buChar char="-"/>
              <a:defRPr/>
            </a:pPr>
            <a:endParaRPr lang="fr-FR" kern="0" dirty="0" smtClean="0">
              <a:latin typeface="Calibri" pitchFamily="34" charset="0"/>
            </a:endParaRPr>
          </a:p>
          <a:p>
            <a:pPr marL="0" indent="0" eaLnBrk="1" hangingPunct="1">
              <a:buFont typeface="Wingdings" pitchFamily="2" charset="2"/>
              <a:buNone/>
              <a:defRPr/>
            </a:pPr>
            <a:endParaRPr lang="fr-FR" kern="0" dirty="0" smtClean="0">
              <a:latin typeface="Calibri" pitchFamily="34" charset="0"/>
            </a:endParaRPr>
          </a:p>
          <a:p>
            <a:pPr marL="0" indent="0" eaLnBrk="1" hangingPunct="1">
              <a:buFont typeface="Wingdings" pitchFamily="2" charset="2"/>
              <a:buNone/>
              <a:defRPr/>
            </a:pPr>
            <a:endParaRPr lang="fr-FR" kern="0" dirty="0" smtClean="0">
              <a:latin typeface="Calibri" pitchFamily="34" charset="0"/>
            </a:endParaRPr>
          </a:p>
          <a:p>
            <a:pPr marL="0" indent="0" eaLnBrk="1" hangingPunct="1">
              <a:buFontTx/>
              <a:buChar char="-"/>
              <a:defRPr/>
            </a:pPr>
            <a:endParaRPr lang="fr-FR" kern="0" dirty="0" smtClean="0">
              <a:latin typeface="Calibri" pitchFamily="34" charset="0"/>
            </a:endParaRPr>
          </a:p>
          <a:p>
            <a:pPr eaLnBrk="1" hangingPunct="1">
              <a:buFont typeface="Wingdings" pitchFamily="2" charset="2"/>
              <a:buNone/>
              <a:defRPr/>
            </a:pPr>
            <a:endParaRPr lang="fr-FR" kern="0" dirty="0" smtClean="0">
              <a:latin typeface="Calibri" pitchFamily="34" charset="0"/>
            </a:endParaRPr>
          </a:p>
        </p:txBody>
      </p:sp>
      <p:sp>
        <p:nvSpPr>
          <p:cNvPr id="16" name="Rectangle 4"/>
          <p:cNvSpPr txBox="1">
            <a:spLocks noChangeArrowheads="1"/>
          </p:cNvSpPr>
          <p:nvPr/>
        </p:nvSpPr>
        <p:spPr>
          <a:xfrm>
            <a:off x="1691680" y="6445721"/>
            <a:ext cx="6118225" cy="315913"/>
          </a:xfrm>
          <a:prstGeom prst="rect">
            <a:avLst/>
          </a:prstGeom>
        </p:spPr>
        <p:txBody>
          <a:bodyPr/>
          <a:lstStyle>
            <a:lvl1pPr marL="0" indent="0" algn="l" defTabSz="457200" rtl="0" eaLnBrk="1" latinLnBrk="0" hangingPunct="1">
              <a:spcBef>
                <a:spcPct val="20000"/>
              </a:spcBef>
              <a:buFont typeface="Wingdings" charset="2"/>
              <a:buNone/>
              <a:defRPr sz="1100" b="0" kern="1200">
                <a:solidFill>
                  <a:srgbClr val="0062A8"/>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fr-FR" sz="1400" dirty="0" smtClean="0">
                <a:solidFill>
                  <a:schemeClr val="tx1">
                    <a:lumMod val="65000"/>
                    <a:lumOff val="35000"/>
                  </a:schemeClr>
                </a:solidFill>
              </a:rPr>
              <a:t>BTS CG – 22/01/2015 – Académie de </a:t>
            </a:r>
            <a:r>
              <a:rPr lang="fr-FR" sz="1400" dirty="0" smtClean="0">
                <a:solidFill>
                  <a:schemeClr val="tx1">
                    <a:lumMod val="65000"/>
                    <a:lumOff val="35000"/>
                  </a:schemeClr>
                </a:solidFill>
              </a:rPr>
              <a:t>Grenoble, Lycée </a:t>
            </a:r>
            <a:r>
              <a:rPr lang="fr-FR" sz="1400" dirty="0">
                <a:solidFill>
                  <a:schemeClr val="tx1">
                    <a:lumMod val="65000"/>
                    <a:lumOff val="35000"/>
                  </a:schemeClr>
                </a:solidFill>
              </a:rPr>
              <a:t>A</a:t>
            </a:r>
            <a:r>
              <a:rPr lang="fr-FR" sz="1400" dirty="0" smtClean="0">
                <a:solidFill>
                  <a:schemeClr val="tx1">
                    <a:lumMod val="65000"/>
                    <a:lumOff val="35000"/>
                  </a:schemeClr>
                </a:solidFill>
              </a:rPr>
              <a:t>ristide </a:t>
            </a:r>
            <a:r>
              <a:rPr lang="fr-FR" sz="1400" dirty="0">
                <a:solidFill>
                  <a:schemeClr val="tx1">
                    <a:lumMod val="65000"/>
                    <a:lumOff val="35000"/>
                  </a:schemeClr>
                </a:solidFill>
              </a:rPr>
              <a:t>B</a:t>
            </a:r>
            <a:r>
              <a:rPr lang="fr-FR" sz="1400" dirty="0" smtClean="0">
                <a:solidFill>
                  <a:schemeClr val="tx1">
                    <a:lumMod val="65000"/>
                    <a:lumOff val="35000"/>
                  </a:schemeClr>
                </a:solidFill>
              </a:rPr>
              <a:t>ergès</a:t>
            </a:r>
            <a:endParaRPr lang="fr-FR" sz="1400" dirty="0">
              <a:solidFill>
                <a:schemeClr val="tx1">
                  <a:lumMod val="65000"/>
                  <a:lumOff val="35000"/>
                </a:schemeClr>
              </a:solidFill>
            </a:endParaRPr>
          </a:p>
        </p:txBody>
      </p:sp>
    </p:spTree>
    <p:extLst>
      <p:ext uri="{BB962C8B-B14F-4D97-AF65-F5344CB8AC3E}">
        <p14:creationId xmlns:p14="http://schemas.microsoft.com/office/powerpoint/2010/main" val="366160752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0" y="285728"/>
            <a:ext cx="8001024" cy="1417638"/>
          </a:xfrm>
        </p:spPr>
        <p:txBody>
          <a:bodyPr>
            <a:noAutofit/>
          </a:bodyPr>
          <a:lstStyle/>
          <a:p>
            <a:r>
              <a:rPr lang="fr-FR" altLang="fr-FR" sz="3200" dirty="0">
                <a:latin typeface="Calibri" pitchFamily="34" charset="0"/>
                <a:cs typeface="Calibri" pitchFamily="34" charset="0"/>
              </a:rPr>
              <a:t>Didactique des sciences de gestion : L’articulation inter-rythmes et inter-niveaux</a:t>
            </a:r>
            <a:endParaRPr lang="fr-FR" altLang="fr-FR" sz="3200" dirty="0" smtClean="0">
              <a:solidFill>
                <a:srgbClr val="FF0000"/>
              </a:solidFill>
              <a:latin typeface="+mn-lt"/>
            </a:endParaRPr>
          </a:p>
        </p:txBody>
      </p:sp>
      <p:sp>
        <p:nvSpPr>
          <p:cNvPr id="5" name="Espace réservé du numéro de diapositive 4"/>
          <p:cNvSpPr>
            <a:spLocks noGrp="1"/>
          </p:cNvSpPr>
          <p:nvPr>
            <p:ph type="sldNum" sz="quarter" idx="12"/>
          </p:nvPr>
        </p:nvSpPr>
        <p:spPr/>
        <p:txBody>
          <a:bodyPr/>
          <a:lstStyle/>
          <a:p>
            <a:fld id="{751F1E87-D35C-4E55-AE57-ABA6AC50BFDB}" type="slidenum">
              <a:rPr lang="fr-FR" smtClean="0"/>
              <a:pPr/>
              <a:t>11</a:t>
            </a:fld>
            <a:endParaRPr lang="fr-FR"/>
          </a:p>
        </p:txBody>
      </p:sp>
      <p:cxnSp>
        <p:nvCxnSpPr>
          <p:cNvPr id="23" name="Connecteur droit avec flèche 22"/>
          <p:cNvCxnSpPr/>
          <p:nvPr/>
        </p:nvCxnSpPr>
        <p:spPr>
          <a:xfrm>
            <a:off x="1408113" y="5796642"/>
            <a:ext cx="6264275" cy="0"/>
          </a:xfrm>
          <a:prstGeom prst="straightConnector1">
            <a:avLst/>
          </a:prstGeom>
          <a:noFill/>
          <a:ln w="149225" cap="flat" cmpd="sng" algn="ctr">
            <a:solidFill>
              <a:srgbClr val="0062A8"/>
            </a:solidFill>
            <a:prstDash val="solid"/>
            <a:tailEnd type="arrow"/>
          </a:ln>
          <a:effectLst>
            <a:outerShdw blurRad="40000" dist="20000" dir="5400000" rotWithShape="0">
              <a:srgbClr val="000000">
                <a:alpha val="38000"/>
              </a:srgbClr>
            </a:outerShdw>
          </a:effectLst>
        </p:spPr>
      </p:cxnSp>
      <p:sp>
        <p:nvSpPr>
          <p:cNvPr id="24" name="ZoneTexte 6"/>
          <p:cNvSpPr txBox="1">
            <a:spLocks noChangeArrowheads="1"/>
          </p:cNvSpPr>
          <p:nvPr/>
        </p:nvSpPr>
        <p:spPr bwMode="auto">
          <a:xfrm>
            <a:off x="1739107" y="5488781"/>
            <a:ext cx="51609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r>
              <a:rPr lang="fr-FR" altLang="fr-FR" i="1" smtClean="0">
                <a:solidFill>
                  <a:srgbClr val="FF0000"/>
                </a:solidFill>
                <a:cs typeface="Arial"/>
              </a:rPr>
              <a:t>Processus opérationnels – articulation d’activités</a:t>
            </a:r>
          </a:p>
        </p:txBody>
      </p:sp>
      <p:sp>
        <p:nvSpPr>
          <p:cNvPr id="25" name="Rectangle 24"/>
          <p:cNvSpPr/>
          <p:nvPr/>
        </p:nvSpPr>
        <p:spPr>
          <a:xfrm>
            <a:off x="179388" y="5553075"/>
            <a:ext cx="1223962" cy="504825"/>
          </a:xfrm>
          <a:prstGeom prst="rect">
            <a:avLst/>
          </a:prstGeom>
          <a:gradFill rotWithShape="1">
            <a:gsLst>
              <a:gs pos="0">
                <a:srgbClr val="0062A8">
                  <a:tint val="100000"/>
                  <a:shade val="100000"/>
                  <a:satMod val="130000"/>
                </a:srgbClr>
              </a:gs>
              <a:gs pos="100000">
                <a:srgbClr val="0062A8">
                  <a:tint val="50000"/>
                  <a:shade val="100000"/>
                  <a:satMod val="350000"/>
                </a:srgbClr>
              </a:gs>
            </a:gsLst>
            <a:lin ang="16200000" scaled="0"/>
          </a:gradFill>
          <a:ln w="9525" cap="flat" cmpd="sng" algn="ctr">
            <a:solidFill>
              <a:srgbClr val="0062A8">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fr-FR" sz="1800" b="0" i="0" u="none" strike="noStrike" kern="0" cap="none" spc="0" normalizeH="0" baseline="0" noProof="0" dirty="0">
                <a:ln>
                  <a:noFill/>
                </a:ln>
                <a:solidFill>
                  <a:srgbClr val="FFFFFF"/>
                </a:solidFill>
                <a:effectLst/>
                <a:uLnTx/>
                <a:uFillTx/>
                <a:latin typeface="Arial"/>
                <a:cs typeface="Arial"/>
              </a:rPr>
              <a:t>Cycles courts</a:t>
            </a:r>
          </a:p>
        </p:txBody>
      </p:sp>
      <p:sp>
        <p:nvSpPr>
          <p:cNvPr id="26" name="Rectangle 25"/>
          <p:cNvSpPr/>
          <p:nvPr/>
        </p:nvSpPr>
        <p:spPr>
          <a:xfrm>
            <a:off x="179388" y="1916113"/>
            <a:ext cx="1223962" cy="504825"/>
          </a:xfrm>
          <a:prstGeom prst="rect">
            <a:avLst/>
          </a:prstGeom>
          <a:gradFill rotWithShape="1">
            <a:gsLst>
              <a:gs pos="0">
                <a:srgbClr val="0062A8">
                  <a:tint val="100000"/>
                  <a:shade val="100000"/>
                  <a:satMod val="130000"/>
                </a:srgbClr>
              </a:gs>
              <a:gs pos="100000">
                <a:srgbClr val="0062A8">
                  <a:tint val="50000"/>
                  <a:shade val="100000"/>
                  <a:satMod val="350000"/>
                </a:srgbClr>
              </a:gs>
            </a:gsLst>
            <a:lin ang="16200000" scaled="0"/>
          </a:gradFill>
          <a:ln w="9525" cap="flat" cmpd="sng" algn="ctr">
            <a:solidFill>
              <a:srgbClr val="0062A8">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fr-FR" sz="1800" b="0" i="0" u="none" strike="noStrike" kern="0" cap="none" spc="0" normalizeH="0" baseline="0" noProof="0" dirty="0">
                <a:ln>
                  <a:noFill/>
                </a:ln>
                <a:solidFill>
                  <a:srgbClr val="FFFFFF"/>
                </a:solidFill>
                <a:effectLst/>
                <a:uLnTx/>
                <a:uFillTx/>
                <a:latin typeface="Arial"/>
                <a:cs typeface="Arial"/>
              </a:rPr>
              <a:t>Cycles longs</a:t>
            </a:r>
          </a:p>
        </p:txBody>
      </p:sp>
      <p:sp>
        <p:nvSpPr>
          <p:cNvPr id="27" name="Rectangle 12"/>
          <p:cNvSpPr>
            <a:spLocks noChangeArrowheads="1"/>
          </p:cNvSpPr>
          <p:nvPr/>
        </p:nvSpPr>
        <p:spPr bwMode="auto">
          <a:xfrm>
            <a:off x="1547813" y="3429000"/>
            <a:ext cx="66960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r>
              <a:rPr lang="fr-FR" altLang="fr-FR" i="1" dirty="0" smtClean="0">
                <a:solidFill>
                  <a:srgbClr val="FF0000"/>
                </a:solidFill>
                <a:cs typeface="Arial"/>
              </a:rPr>
              <a:t>Dispositifs organisationnels – mise en place d’outils d’interaction</a:t>
            </a:r>
          </a:p>
        </p:txBody>
      </p:sp>
      <p:sp>
        <p:nvSpPr>
          <p:cNvPr id="28" name="ZoneTexte 14"/>
          <p:cNvSpPr txBox="1">
            <a:spLocks noChangeArrowheads="1"/>
          </p:cNvSpPr>
          <p:nvPr/>
        </p:nvSpPr>
        <p:spPr bwMode="auto">
          <a:xfrm>
            <a:off x="3419475" y="2205038"/>
            <a:ext cx="22240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r>
              <a:rPr lang="fr-FR" altLang="fr-FR" smtClean="0">
                <a:solidFill>
                  <a:srgbClr val="000000"/>
                </a:solidFill>
                <a:cs typeface="Arial"/>
              </a:rPr>
              <a:t>Dessein stratégique</a:t>
            </a:r>
          </a:p>
        </p:txBody>
      </p:sp>
      <p:sp>
        <p:nvSpPr>
          <p:cNvPr id="29" name="ZoneTexte 28"/>
          <p:cNvSpPr txBox="1"/>
          <p:nvPr/>
        </p:nvSpPr>
        <p:spPr>
          <a:xfrm>
            <a:off x="7956376" y="1340768"/>
            <a:ext cx="738664" cy="4462224"/>
          </a:xfrm>
          <a:prstGeom prst="rect">
            <a:avLst/>
          </a:prstGeom>
          <a:noFill/>
        </p:spPr>
        <p:txBody>
          <a:bodyPr vert="vert270">
            <a:spAutoFit/>
          </a:bodyPr>
          <a:lstStyle/>
          <a:p>
            <a:pPr fontAlgn="base">
              <a:spcBef>
                <a:spcPct val="0"/>
              </a:spcBef>
              <a:spcAft>
                <a:spcPct val="0"/>
              </a:spcAft>
              <a:defRPr/>
            </a:pPr>
            <a:r>
              <a:rPr lang="fr-FR" i="1" dirty="0">
                <a:solidFill>
                  <a:srgbClr val="FF0000"/>
                </a:solidFill>
                <a:latin typeface="Arial" charset="0"/>
                <a:ea typeface="ＭＳ Ｐゴシック" pitchFamily="34" charset="-128"/>
                <a:cs typeface="Arial"/>
              </a:rPr>
              <a:t>Recherche de cohérence entre cycles longs et cycles courts</a:t>
            </a:r>
          </a:p>
        </p:txBody>
      </p:sp>
      <p:sp>
        <p:nvSpPr>
          <p:cNvPr id="30" name="ZoneTexte 29"/>
          <p:cNvSpPr txBox="1"/>
          <p:nvPr/>
        </p:nvSpPr>
        <p:spPr>
          <a:xfrm>
            <a:off x="749152" y="2143840"/>
            <a:ext cx="738664" cy="3310096"/>
          </a:xfrm>
          <a:prstGeom prst="rect">
            <a:avLst/>
          </a:prstGeom>
          <a:noFill/>
        </p:spPr>
        <p:txBody>
          <a:bodyPr vert="vert270">
            <a:spAutoFit/>
          </a:bodyPr>
          <a:lstStyle/>
          <a:p>
            <a:pPr fontAlgn="base">
              <a:spcBef>
                <a:spcPct val="0"/>
              </a:spcBef>
              <a:spcAft>
                <a:spcPct val="0"/>
              </a:spcAft>
              <a:defRPr/>
            </a:pPr>
            <a:r>
              <a:rPr lang="fr-FR" i="1" dirty="0">
                <a:solidFill>
                  <a:srgbClr val="FF0000"/>
                </a:solidFill>
                <a:latin typeface="Arial" charset="0"/>
                <a:ea typeface="ＭＳ Ｐゴシック" pitchFamily="34" charset="-128"/>
                <a:cs typeface="Arial"/>
              </a:rPr>
              <a:t>Définition d’un cadre de stabilité</a:t>
            </a:r>
          </a:p>
        </p:txBody>
      </p:sp>
      <p:sp>
        <p:nvSpPr>
          <p:cNvPr id="31" name="Flèche courbée vers la droite 30"/>
          <p:cNvSpPr/>
          <p:nvPr/>
        </p:nvSpPr>
        <p:spPr>
          <a:xfrm>
            <a:off x="1187450" y="2205038"/>
            <a:ext cx="431800" cy="2952750"/>
          </a:xfrm>
          <a:prstGeom prst="curvedRightArrow">
            <a:avLst/>
          </a:prstGeom>
          <a:gradFill rotWithShape="1">
            <a:gsLst>
              <a:gs pos="0">
                <a:srgbClr val="0062A8">
                  <a:tint val="100000"/>
                  <a:shade val="100000"/>
                  <a:satMod val="130000"/>
                </a:srgbClr>
              </a:gs>
              <a:gs pos="100000">
                <a:srgbClr val="0062A8">
                  <a:tint val="50000"/>
                  <a:shade val="100000"/>
                  <a:satMod val="350000"/>
                </a:srgbClr>
              </a:gs>
            </a:gsLst>
            <a:lin ang="16200000" scaled="0"/>
          </a:gradFill>
          <a:ln w="9525" cap="flat" cmpd="sng" algn="ctr">
            <a:solidFill>
              <a:srgbClr val="0062A8">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1800" b="0" i="0" u="none" strike="noStrike" kern="0" cap="none" spc="0" normalizeH="0" baseline="0" noProof="0">
              <a:ln>
                <a:noFill/>
              </a:ln>
              <a:solidFill>
                <a:srgbClr val="000000"/>
              </a:solidFill>
              <a:effectLst/>
              <a:uLnTx/>
              <a:uFillTx/>
              <a:latin typeface="Arial"/>
              <a:cs typeface="Arial"/>
            </a:endParaRPr>
          </a:p>
        </p:txBody>
      </p:sp>
      <p:sp>
        <p:nvSpPr>
          <p:cNvPr id="32" name="Flèche courbée vers la gauche 31"/>
          <p:cNvSpPr/>
          <p:nvPr/>
        </p:nvSpPr>
        <p:spPr>
          <a:xfrm flipV="1">
            <a:off x="7596188" y="2276475"/>
            <a:ext cx="431800" cy="2881313"/>
          </a:xfrm>
          <a:prstGeom prst="curvedLeftArrow">
            <a:avLst/>
          </a:prstGeom>
          <a:gradFill rotWithShape="1">
            <a:gsLst>
              <a:gs pos="0">
                <a:srgbClr val="0062A8">
                  <a:tint val="100000"/>
                  <a:shade val="100000"/>
                  <a:satMod val="130000"/>
                </a:srgbClr>
              </a:gs>
              <a:gs pos="100000">
                <a:srgbClr val="0062A8">
                  <a:tint val="50000"/>
                  <a:shade val="100000"/>
                  <a:satMod val="350000"/>
                </a:srgbClr>
              </a:gs>
            </a:gsLst>
            <a:lin ang="16200000" scaled="0"/>
          </a:gradFill>
          <a:ln w="9525" cap="flat" cmpd="sng" algn="ctr">
            <a:solidFill>
              <a:srgbClr val="0062A8">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1800" b="0" i="0" u="none" strike="noStrike" kern="0" cap="none" spc="0" normalizeH="0" baseline="0" noProof="0">
              <a:ln>
                <a:noFill/>
              </a:ln>
              <a:solidFill>
                <a:srgbClr val="000000"/>
              </a:solidFill>
              <a:effectLst/>
              <a:uLnTx/>
              <a:uFillTx/>
              <a:latin typeface="Arial"/>
              <a:cs typeface="Arial"/>
            </a:endParaRPr>
          </a:p>
        </p:txBody>
      </p:sp>
      <p:sp>
        <p:nvSpPr>
          <p:cNvPr id="33" name="Arc plein 32"/>
          <p:cNvSpPr/>
          <p:nvPr/>
        </p:nvSpPr>
        <p:spPr>
          <a:xfrm>
            <a:off x="2339975" y="4437063"/>
            <a:ext cx="3816350" cy="1223962"/>
          </a:xfrm>
          <a:prstGeom prst="blockArc">
            <a:avLst/>
          </a:prstGeom>
          <a:gradFill rotWithShape="1">
            <a:gsLst>
              <a:gs pos="0">
                <a:srgbClr val="0062A8">
                  <a:tint val="100000"/>
                  <a:shade val="100000"/>
                  <a:satMod val="130000"/>
                </a:srgbClr>
              </a:gs>
              <a:gs pos="100000">
                <a:srgbClr val="0062A8">
                  <a:tint val="50000"/>
                  <a:shade val="100000"/>
                  <a:satMod val="350000"/>
                </a:srgbClr>
              </a:gs>
            </a:gsLst>
            <a:lin ang="16200000" scaled="0"/>
          </a:gradFill>
          <a:ln w="9525" cap="flat" cmpd="sng" algn="ctr">
            <a:solidFill>
              <a:srgbClr val="0062A8">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1800" b="0" i="0" u="none" strike="noStrike" kern="0" cap="none" spc="0" normalizeH="0" baseline="0" noProof="0">
              <a:ln>
                <a:noFill/>
              </a:ln>
              <a:solidFill>
                <a:srgbClr val="000000"/>
              </a:solidFill>
              <a:effectLst/>
              <a:uLnTx/>
              <a:uFillTx/>
              <a:latin typeface="Arial"/>
              <a:cs typeface="Arial"/>
            </a:endParaRPr>
          </a:p>
        </p:txBody>
      </p:sp>
      <p:sp>
        <p:nvSpPr>
          <p:cNvPr id="34" name="Arc plein 33"/>
          <p:cNvSpPr/>
          <p:nvPr/>
        </p:nvSpPr>
        <p:spPr>
          <a:xfrm>
            <a:off x="2411413" y="1603375"/>
            <a:ext cx="3816350" cy="1223962"/>
          </a:xfrm>
          <a:prstGeom prst="blockArc">
            <a:avLst/>
          </a:prstGeom>
          <a:gradFill rotWithShape="1">
            <a:gsLst>
              <a:gs pos="0">
                <a:srgbClr val="0062A8">
                  <a:tint val="100000"/>
                  <a:shade val="100000"/>
                  <a:satMod val="130000"/>
                </a:srgbClr>
              </a:gs>
              <a:gs pos="100000">
                <a:srgbClr val="0062A8">
                  <a:tint val="50000"/>
                  <a:shade val="100000"/>
                  <a:satMod val="350000"/>
                </a:srgbClr>
              </a:gs>
            </a:gsLst>
            <a:lin ang="16200000" scaled="0"/>
          </a:gradFill>
          <a:ln w="9525" cap="flat" cmpd="sng" algn="ctr">
            <a:solidFill>
              <a:srgbClr val="0062A8">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1800" b="0" i="0" u="none" strike="noStrike" kern="0" cap="none" spc="0" normalizeH="0" baseline="0" noProof="0">
              <a:ln>
                <a:noFill/>
              </a:ln>
              <a:solidFill>
                <a:srgbClr val="000000"/>
              </a:solidFill>
              <a:effectLst/>
              <a:uLnTx/>
              <a:uFillTx/>
              <a:latin typeface="Arial"/>
              <a:cs typeface="Arial"/>
            </a:endParaRPr>
          </a:p>
        </p:txBody>
      </p:sp>
      <p:sp>
        <p:nvSpPr>
          <p:cNvPr id="35" name="ZoneTexte 21"/>
          <p:cNvSpPr txBox="1">
            <a:spLocks noChangeArrowheads="1"/>
          </p:cNvSpPr>
          <p:nvPr/>
        </p:nvSpPr>
        <p:spPr bwMode="auto">
          <a:xfrm>
            <a:off x="1292226" y="6175375"/>
            <a:ext cx="5943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r>
              <a:rPr lang="fr-FR" altLang="fr-FR" smtClean="0">
                <a:solidFill>
                  <a:srgbClr val="000000"/>
                </a:solidFill>
                <a:cs typeface="Arial"/>
              </a:rPr>
              <a:t>Agencement de compétences individuelles et collectives</a:t>
            </a:r>
          </a:p>
        </p:txBody>
      </p:sp>
    </p:spTree>
    <p:extLst>
      <p:ext uri="{BB962C8B-B14F-4D97-AF65-F5344CB8AC3E}">
        <p14:creationId xmlns:p14="http://schemas.microsoft.com/office/powerpoint/2010/main" val="330051473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251520" y="188640"/>
            <a:ext cx="6419056" cy="1354162"/>
          </a:xfrm>
        </p:spPr>
        <p:txBody>
          <a:bodyPr>
            <a:noAutofit/>
          </a:bodyPr>
          <a:lstStyle/>
          <a:p>
            <a:pPr algn="ctr"/>
            <a:r>
              <a:rPr lang="fr-FR" altLang="fr-FR" sz="2400" dirty="0">
                <a:latin typeface="Calibri" pitchFamily="34" charset="0"/>
                <a:cs typeface="Calibri" pitchFamily="34" charset="0"/>
              </a:rPr>
              <a:t>Didactique des sciences de gestion : L’articulation inter-rythmes et inter-niveaux</a:t>
            </a:r>
            <a:br>
              <a:rPr lang="fr-FR" altLang="fr-FR" sz="2400" dirty="0">
                <a:latin typeface="Calibri" pitchFamily="34" charset="0"/>
                <a:cs typeface="Calibri" pitchFamily="34" charset="0"/>
              </a:rPr>
            </a:br>
            <a:r>
              <a:rPr lang="fr-FR" altLang="fr-FR" sz="2400" dirty="0">
                <a:latin typeface="Calibri" pitchFamily="34" charset="0"/>
                <a:cs typeface="Calibri" pitchFamily="34" charset="0"/>
              </a:rPr>
              <a:t>-&gt; la distinction enseignement/formation</a:t>
            </a:r>
            <a:endParaRPr lang="fr-FR" altLang="fr-FR" sz="2400" dirty="0" smtClean="0">
              <a:solidFill>
                <a:srgbClr val="FF0000"/>
              </a:solidFill>
            </a:endParaRPr>
          </a:p>
        </p:txBody>
      </p:sp>
      <p:sp>
        <p:nvSpPr>
          <p:cNvPr id="5" name="Espace réservé du numéro de diapositive 4"/>
          <p:cNvSpPr>
            <a:spLocks noGrp="1"/>
          </p:cNvSpPr>
          <p:nvPr>
            <p:ph type="sldNum" sz="quarter" idx="12"/>
          </p:nvPr>
        </p:nvSpPr>
        <p:spPr/>
        <p:txBody>
          <a:bodyPr/>
          <a:lstStyle/>
          <a:p>
            <a:fld id="{751F1E87-D35C-4E55-AE57-ABA6AC50BFDB}" type="slidenum">
              <a:rPr lang="fr-FR" smtClean="0"/>
              <a:pPr/>
              <a:t>12</a:t>
            </a:fld>
            <a:endParaRPr lang="fr-FR"/>
          </a:p>
        </p:txBody>
      </p:sp>
      <p:sp>
        <p:nvSpPr>
          <p:cNvPr id="6" name="Espace réservé du contenu 2"/>
          <p:cNvSpPr txBox="1">
            <a:spLocks/>
          </p:cNvSpPr>
          <p:nvPr/>
        </p:nvSpPr>
        <p:spPr bwMode="gray">
          <a:xfrm>
            <a:off x="684213" y="1773238"/>
            <a:ext cx="777557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50825" indent="-250825" algn="l" rtl="0" eaLnBrk="0" fontAlgn="base" hangingPunct="0">
              <a:spcBef>
                <a:spcPct val="60000"/>
              </a:spcBef>
              <a:spcAft>
                <a:spcPct val="40000"/>
              </a:spcAft>
              <a:buClr>
                <a:schemeClr val="hlink"/>
              </a:buClr>
              <a:buFont typeface="Wingdings" pitchFamily="2" charset="2"/>
              <a:buChar char="n"/>
              <a:defRPr sz="2000">
                <a:solidFill>
                  <a:schemeClr val="accent1"/>
                </a:solidFill>
                <a:latin typeface="Calibri"/>
                <a:ea typeface="+mn-ea"/>
                <a:cs typeface="Calibri"/>
              </a:defRPr>
            </a:lvl1pPr>
            <a:lvl2pPr marL="423863" indent="-171450" algn="l" rtl="0" eaLnBrk="0" fontAlgn="base" hangingPunct="0">
              <a:spcBef>
                <a:spcPct val="20000"/>
              </a:spcBef>
              <a:spcAft>
                <a:spcPct val="0"/>
              </a:spcAft>
              <a:buClr>
                <a:schemeClr val="accent1"/>
              </a:buClr>
              <a:buFont typeface="Wingdings" pitchFamily="2" charset="2"/>
              <a:buChar char=""/>
              <a:defRPr sz="1500">
                <a:solidFill>
                  <a:schemeClr val="tx1"/>
                </a:solidFill>
                <a:latin typeface="Calibri"/>
                <a:ea typeface="+mn-ea"/>
                <a:cs typeface="Calibri"/>
              </a:defRPr>
            </a:lvl2pPr>
            <a:lvl3pPr marL="425450" indent="3175" algn="l" rtl="0" eaLnBrk="0" fontAlgn="base" hangingPunct="0">
              <a:spcBef>
                <a:spcPct val="20000"/>
              </a:spcBef>
              <a:spcAft>
                <a:spcPct val="0"/>
              </a:spcAft>
              <a:defRPr sz="1500">
                <a:solidFill>
                  <a:schemeClr val="tx1"/>
                </a:solidFill>
                <a:latin typeface="Calibri"/>
                <a:ea typeface="+mn-ea"/>
                <a:cs typeface="Calibri"/>
              </a:defRPr>
            </a:lvl3pPr>
            <a:lvl4pPr marL="617538" indent="-187325" algn="l" rtl="0" eaLnBrk="0" fontAlgn="base" hangingPunct="0">
              <a:spcBef>
                <a:spcPct val="20000"/>
              </a:spcBef>
              <a:spcAft>
                <a:spcPct val="0"/>
              </a:spcAft>
              <a:buClr>
                <a:schemeClr val="accent1"/>
              </a:buClr>
              <a:buFont typeface="Arial" pitchFamily="34" charset="0"/>
              <a:buChar char="–"/>
              <a:defRPr sz="1100">
                <a:solidFill>
                  <a:schemeClr val="tx1"/>
                </a:solidFill>
                <a:latin typeface="Calibri"/>
                <a:ea typeface="+mn-ea"/>
                <a:cs typeface="Calibri"/>
              </a:defRPr>
            </a:lvl4pPr>
            <a:lvl5pPr marL="619125" indent="1209675" algn="l" rtl="0" eaLnBrk="0" fontAlgn="base" hangingPunct="0">
              <a:spcBef>
                <a:spcPct val="20000"/>
              </a:spcBef>
              <a:spcAft>
                <a:spcPct val="0"/>
              </a:spcAft>
              <a:defRPr sz="1100">
                <a:solidFill>
                  <a:schemeClr val="tx1"/>
                </a:solidFill>
                <a:latin typeface="Calibri"/>
                <a:ea typeface="+mn-ea"/>
                <a:cs typeface="Calibri"/>
              </a:defRPr>
            </a:lvl5pPr>
            <a:lvl6pPr marL="1076325" algn="l" rtl="0" fontAlgn="base">
              <a:spcBef>
                <a:spcPct val="20000"/>
              </a:spcBef>
              <a:spcAft>
                <a:spcPct val="0"/>
              </a:spcAft>
              <a:defRPr sz="1100">
                <a:solidFill>
                  <a:schemeClr val="tx1"/>
                </a:solidFill>
                <a:latin typeface="+mn-lt"/>
                <a:ea typeface="+mn-ea"/>
                <a:cs typeface="+mn-cs"/>
              </a:defRPr>
            </a:lvl6pPr>
            <a:lvl7pPr marL="1533525" algn="l" rtl="0" fontAlgn="base">
              <a:spcBef>
                <a:spcPct val="20000"/>
              </a:spcBef>
              <a:spcAft>
                <a:spcPct val="0"/>
              </a:spcAft>
              <a:defRPr sz="1100">
                <a:solidFill>
                  <a:schemeClr val="tx1"/>
                </a:solidFill>
                <a:latin typeface="+mn-lt"/>
                <a:ea typeface="+mn-ea"/>
                <a:cs typeface="+mn-cs"/>
              </a:defRPr>
            </a:lvl7pPr>
            <a:lvl8pPr marL="1990725" algn="l" rtl="0" fontAlgn="base">
              <a:spcBef>
                <a:spcPct val="20000"/>
              </a:spcBef>
              <a:spcAft>
                <a:spcPct val="0"/>
              </a:spcAft>
              <a:defRPr sz="1100">
                <a:solidFill>
                  <a:schemeClr val="tx1"/>
                </a:solidFill>
                <a:latin typeface="+mn-lt"/>
                <a:ea typeface="+mn-ea"/>
                <a:cs typeface="+mn-cs"/>
              </a:defRPr>
            </a:lvl8pPr>
            <a:lvl9pPr marL="2447925" algn="l" rtl="0" fontAlgn="base">
              <a:spcBef>
                <a:spcPct val="20000"/>
              </a:spcBef>
              <a:spcAft>
                <a:spcPct val="0"/>
              </a:spcAft>
              <a:defRPr sz="1100">
                <a:solidFill>
                  <a:schemeClr val="tx1"/>
                </a:solidFill>
                <a:latin typeface="+mn-lt"/>
                <a:ea typeface="+mn-ea"/>
                <a:cs typeface="+mn-cs"/>
              </a:defRPr>
            </a:lvl9pPr>
          </a:lstStyle>
          <a:p>
            <a:pPr marL="0" indent="0" algn="just">
              <a:buFont typeface="Wingdings" pitchFamily="2" charset="2"/>
              <a:buNone/>
            </a:pPr>
            <a:r>
              <a:rPr lang="fr-FR" altLang="fr-FR" kern="0" dirty="0" smtClean="0">
                <a:latin typeface="Calibri" pitchFamily="34" charset="0"/>
                <a:cs typeface="Calibri" pitchFamily="34" charset="0"/>
              </a:rPr>
              <a:t>« Ainsi, donner envie aux apprenants de s’impliquer dans un monde professionnel, de découvrir l’esprit d’équipe et la dimension humaine du travail, de comprendre les contours de la situation de gestion dans laquelle ils seront placés... devient l'un des objectifs de l'enseignant en gestion.</a:t>
            </a:r>
            <a:r>
              <a:rPr lang="fr-FR" altLang="fr-FR" u="sng" kern="0" dirty="0" smtClean="0">
                <a:latin typeface="Calibri" pitchFamily="34" charset="0"/>
                <a:cs typeface="Calibri" pitchFamily="34" charset="0"/>
              </a:rPr>
              <a:t> A ce niveau, nous rejoignons L. Gautier (2000, p.18) dans la distinction qu’elle opère entre enseignement et formation. Selon elle, "l'enseignement dispense des connaissances à des personnes supposées égales face à cette transmission. Un échec dans l'acquisition des connaissances, considérée comme une fin, sera interprété comme le résultat de lacunes individuelles et non comme une position différente par rapport au savoir. Dans la formation, les connaissances ne constituent plus une fin mais un moyen, que chacun s'appropriera de manière singulière dans le but de réaliser son propre projet ». (G. </a:t>
            </a:r>
            <a:r>
              <a:rPr lang="fr-FR" altLang="fr-FR" u="sng" kern="0" dirty="0" err="1" smtClean="0">
                <a:latin typeface="Calibri" pitchFamily="34" charset="0"/>
                <a:cs typeface="Calibri" pitchFamily="34" charset="0"/>
              </a:rPr>
              <a:t>Solle</a:t>
            </a:r>
            <a:r>
              <a:rPr lang="fr-FR" altLang="fr-FR" u="sng" kern="0" dirty="0" smtClean="0">
                <a:latin typeface="Calibri" pitchFamily="34" charset="0"/>
                <a:cs typeface="Calibri" pitchFamily="34" charset="0"/>
              </a:rPr>
              <a:t> et E. </a:t>
            </a:r>
            <a:r>
              <a:rPr lang="fr-FR" altLang="fr-FR" u="sng" kern="0" dirty="0" err="1" smtClean="0">
                <a:latin typeface="Calibri" pitchFamily="34" charset="0"/>
                <a:cs typeface="Calibri" pitchFamily="34" charset="0"/>
              </a:rPr>
              <a:t>Rouby</a:t>
            </a:r>
            <a:r>
              <a:rPr lang="fr-FR" altLang="fr-FR" u="sng" kern="0" dirty="0" smtClean="0">
                <a:latin typeface="Calibri" pitchFamily="34" charset="0"/>
                <a:cs typeface="Calibri" pitchFamily="34" charset="0"/>
              </a:rPr>
              <a:t>)</a:t>
            </a:r>
            <a:endParaRPr lang="fr-FR" altLang="fr-FR" kern="0" dirty="0" smtClean="0">
              <a:latin typeface="Calibri" pitchFamily="34" charset="0"/>
              <a:cs typeface="Calibri" pitchFamily="34" charset="0"/>
            </a:endParaRPr>
          </a:p>
        </p:txBody>
      </p:sp>
      <p:sp>
        <p:nvSpPr>
          <p:cNvPr id="7" name="Rectangle 4"/>
          <p:cNvSpPr txBox="1">
            <a:spLocks noChangeArrowheads="1"/>
          </p:cNvSpPr>
          <p:nvPr/>
        </p:nvSpPr>
        <p:spPr>
          <a:xfrm>
            <a:off x="1512887" y="6453336"/>
            <a:ext cx="6118225" cy="315913"/>
          </a:xfrm>
          <a:prstGeom prst="rect">
            <a:avLst/>
          </a:prstGeom>
        </p:spPr>
        <p:txBody>
          <a:bodyPr/>
          <a:lstStyle>
            <a:lvl1pPr marL="0" indent="0" algn="l" defTabSz="457200" rtl="0" eaLnBrk="1" latinLnBrk="0" hangingPunct="1">
              <a:spcBef>
                <a:spcPct val="20000"/>
              </a:spcBef>
              <a:buFont typeface="Wingdings" charset="2"/>
              <a:buNone/>
              <a:defRPr sz="1100" b="0" kern="1200">
                <a:solidFill>
                  <a:srgbClr val="0062A8"/>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fr-FR" sz="1400" dirty="0" smtClean="0">
                <a:solidFill>
                  <a:schemeClr val="tx1">
                    <a:lumMod val="65000"/>
                    <a:lumOff val="35000"/>
                  </a:schemeClr>
                </a:solidFill>
              </a:rPr>
              <a:t>BTS CG – 22/01/2015 – Académie de </a:t>
            </a:r>
            <a:r>
              <a:rPr lang="fr-FR" sz="1400" dirty="0" smtClean="0">
                <a:solidFill>
                  <a:schemeClr val="tx1">
                    <a:lumMod val="65000"/>
                    <a:lumOff val="35000"/>
                  </a:schemeClr>
                </a:solidFill>
              </a:rPr>
              <a:t>Grenoble, Lycée </a:t>
            </a:r>
            <a:r>
              <a:rPr lang="fr-FR" sz="1400" dirty="0">
                <a:solidFill>
                  <a:schemeClr val="tx1">
                    <a:lumMod val="65000"/>
                    <a:lumOff val="35000"/>
                  </a:schemeClr>
                </a:solidFill>
              </a:rPr>
              <a:t>A</a:t>
            </a:r>
            <a:r>
              <a:rPr lang="fr-FR" sz="1400" dirty="0" smtClean="0">
                <a:solidFill>
                  <a:schemeClr val="tx1">
                    <a:lumMod val="65000"/>
                    <a:lumOff val="35000"/>
                  </a:schemeClr>
                </a:solidFill>
              </a:rPr>
              <a:t>ristide </a:t>
            </a:r>
            <a:r>
              <a:rPr lang="fr-FR" sz="1400" dirty="0">
                <a:solidFill>
                  <a:schemeClr val="tx1">
                    <a:lumMod val="65000"/>
                    <a:lumOff val="35000"/>
                  </a:schemeClr>
                </a:solidFill>
              </a:rPr>
              <a:t>B</a:t>
            </a:r>
            <a:r>
              <a:rPr lang="fr-FR" sz="1400" dirty="0" smtClean="0">
                <a:solidFill>
                  <a:schemeClr val="tx1">
                    <a:lumMod val="65000"/>
                    <a:lumOff val="35000"/>
                  </a:schemeClr>
                </a:solidFill>
              </a:rPr>
              <a:t>ergès</a:t>
            </a:r>
            <a:endParaRPr lang="fr-FR" sz="1400" dirty="0">
              <a:solidFill>
                <a:schemeClr val="tx1">
                  <a:lumMod val="65000"/>
                  <a:lumOff val="35000"/>
                </a:schemeClr>
              </a:solidFill>
            </a:endParaRPr>
          </a:p>
        </p:txBody>
      </p:sp>
    </p:spTree>
    <p:extLst>
      <p:ext uri="{BB962C8B-B14F-4D97-AF65-F5344CB8AC3E}">
        <p14:creationId xmlns:p14="http://schemas.microsoft.com/office/powerpoint/2010/main" val="224598222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751F1E87-D35C-4E55-AE57-ABA6AC50BFDB}" type="slidenum">
              <a:rPr lang="fr-FR" smtClean="0"/>
              <a:pPr/>
              <a:t>13</a:t>
            </a:fld>
            <a:endParaRPr lang="fr-FR"/>
          </a:p>
        </p:txBody>
      </p:sp>
      <p:sp>
        <p:nvSpPr>
          <p:cNvPr id="2" name="Espace réservé du contenu 1"/>
          <p:cNvSpPr>
            <a:spLocks noGrp="1"/>
          </p:cNvSpPr>
          <p:nvPr>
            <p:ph idx="1"/>
          </p:nvPr>
        </p:nvSpPr>
        <p:spPr/>
        <p:txBody>
          <a:bodyPr/>
          <a:lstStyle/>
          <a:p>
            <a:pPr marL="0" lvl="0" indent="0" algn="just" eaLnBrk="0" fontAlgn="base" hangingPunct="0">
              <a:spcBef>
                <a:spcPct val="60000"/>
              </a:spcBef>
              <a:spcAft>
                <a:spcPct val="40000"/>
              </a:spcAft>
              <a:buClr>
                <a:srgbClr val="C9E8F7"/>
              </a:buClr>
              <a:buNone/>
            </a:pPr>
            <a:r>
              <a:rPr lang="fr-FR" altLang="fr-FR" sz="2000" b="0" kern="0" dirty="0">
                <a:solidFill>
                  <a:srgbClr val="0062A8"/>
                </a:solidFill>
                <a:latin typeface="Calibri" pitchFamily="34" charset="0"/>
                <a:cs typeface="Calibri" pitchFamily="34" charset="0"/>
              </a:rPr>
              <a:t>La compétence est « située », rattachée à une situation de travail qui impose à chacun la nécessité d’accomplir une tâche, de gérer des contraintes, d’utiliser des outils, de mobiliser son «expérience » personnelle  (connaissances, situations vécues, observées, réseau, etc.) pour atteindre un résultat. De fait, la compétence construite est reproductible et transférable à d’autres situations de nature comparable.</a:t>
            </a:r>
          </a:p>
          <a:p>
            <a:pPr marL="0" lvl="0" indent="0" algn="just" eaLnBrk="0" fontAlgn="base" hangingPunct="0">
              <a:spcBef>
                <a:spcPct val="60000"/>
              </a:spcBef>
              <a:spcAft>
                <a:spcPct val="40000"/>
              </a:spcAft>
              <a:buClr>
                <a:srgbClr val="C9E8F7"/>
              </a:buClr>
              <a:buNone/>
            </a:pPr>
            <a:r>
              <a:rPr lang="fr-FR" altLang="fr-FR" sz="2000" b="0" kern="0" dirty="0">
                <a:solidFill>
                  <a:srgbClr val="0062A8"/>
                </a:solidFill>
                <a:latin typeface="Calibri" pitchFamily="34" charset="0"/>
                <a:cs typeface="Calibri" pitchFamily="34" charset="0"/>
              </a:rPr>
              <a:t>La compétence  est imbriquée dans un contexte qu’il faut décrire afin de l’expliciter.</a:t>
            </a:r>
          </a:p>
          <a:p>
            <a:endParaRPr lang="fr-FR" dirty="0"/>
          </a:p>
        </p:txBody>
      </p:sp>
      <p:sp>
        <p:nvSpPr>
          <p:cNvPr id="3" name="Titre 2"/>
          <p:cNvSpPr>
            <a:spLocks noGrp="1"/>
          </p:cNvSpPr>
          <p:nvPr>
            <p:ph type="title"/>
          </p:nvPr>
        </p:nvSpPr>
        <p:spPr/>
        <p:txBody>
          <a:bodyPr>
            <a:noAutofit/>
          </a:bodyPr>
          <a:lstStyle/>
          <a:p>
            <a:r>
              <a:rPr lang="fr-FR" altLang="fr-FR" sz="3600" dirty="0">
                <a:latin typeface="Calibri" pitchFamily="34" charset="0"/>
                <a:cs typeface="Calibri" pitchFamily="34" charset="0"/>
              </a:rPr>
              <a:t>Didactique professionnelle : la compétence</a:t>
            </a:r>
            <a:endParaRPr lang="fr-FR" sz="3600" dirty="0"/>
          </a:p>
        </p:txBody>
      </p:sp>
      <p:sp>
        <p:nvSpPr>
          <p:cNvPr id="7" name="Rectangle 4"/>
          <p:cNvSpPr txBox="1">
            <a:spLocks noChangeArrowheads="1"/>
          </p:cNvSpPr>
          <p:nvPr/>
        </p:nvSpPr>
        <p:spPr>
          <a:xfrm>
            <a:off x="1547664" y="6381328"/>
            <a:ext cx="6118225" cy="315913"/>
          </a:xfrm>
          <a:prstGeom prst="rect">
            <a:avLst/>
          </a:prstGeom>
        </p:spPr>
        <p:txBody>
          <a:bodyPr/>
          <a:lstStyle>
            <a:lvl1pPr marL="0" indent="0" algn="l" defTabSz="457200" rtl="0" eaLnBrk="1" latinLnBrk="0" hangingPunct="1">
              <a:spcBef>
                <a:spcPct val="20000"/>
              </a:spcBef>
              <a:buFont typeface="Wingdings" charset="2"/>
              <a:buNone/>
              <a:defRPr sz="1100" b="0" kern="1200">
                <a:solidFill>
                  <a:srgbClr val="0062A8"/>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fr-FR" sz="1400" dirty="0" smtClean="0">
                <a:solidFill>
                  <a:schemeClr val="tx1">
                    <a:lumMod val="65000"/>
                    <a:lumOff val="35000"/>
                  </a:schemeClr>
                </a:solidFill>
              </a:rPr>
              <a:t>BTS CG – 22/01/2015 – Académie de </a:t>
            </a:r>
            <a:r>
              <a:rPr lang="fr-FR" sz="1400" dirty="0" smtClean="0">
                <a:solidFill>
                  <a:schemeClr val="tx1">
                    <a:lumMod val="65000"/>
                    <a:lumOff val="35000"/>
                  </a:schemeClr>
                </a:solidFill>
              </a:rPr>
              <a:t>Grenoble, Lycée </a:t>
            </a:r>
            <a:r>
              <a:rPr lang="fr-FR" sz="1400" dirty="0">
                <a:solidFill>
                  <a:schemeClr val="tx1">
                    <a:lumMod val="65000"/>
                    <a:lumOff val="35000"/>
                  </a:schemeClr>
                </a:solidFill>
              </a:rPr>
              <a:t>A</a:t>
            </a:r>
            <a:r>
              <a:rPr lang="fr-FR" sz="1400" dirty="0" smtClean="0">
                <a:solidFill>
                  <a:schemeClr val="tx1">
                    <a:lumMod val="65000"/>
                    <a:lumOff val="35000"/>
                  </a:schemeClr>
                </a:solidFill>
              </a:rPr>
              <a:t>ristide </a:t>
            </a:r>
            <a:r>
              <a:rPr lang="fr-FR" sz="1400" dirty="0">
                <a:solidFill>
                  <a:schemeClr val="tx1">
                    <a:lumMod val="65000"/>
                    <a:lumOff val="35000"/>
                  </a:schemeClr>
                </a:solidFill>
              </a:rPr>
              <a:t>B</a:t>
            </a:r>
            <a:r>
              <a:rPr lang="fr-FR" sz="1400" dirty="0" smtClean="0">
                <a:solidFill>
                  <a:schemeClr val="tx1">
                    <a:lumMod val="65000"/>
                    <a:lumOff val="35000"/>
                  </a:schemeClr>
                </a:solidFill>
              </a:rPr>
              <a:t>ergès</a:t>
            </a:r>
            <a:endParaRPr lang="fr-FR" sz="1400" dirty="0">
              <a:solidFill>
                <a:schemeClr val="tx1">
                  <a:lumMod val="65000"/>
                  <a:lumOff val="35000"/>
                </a:schemeClr>
              </a:solidFill>
            </a:endParaRPr>
          </a:p>
        </p:txBody>
      </p:sp>
    </p:spTree>
    <p:extLst>
      <p:ext uri="{BB962C8B-B14F-4D97-AF65-F5344CB8AC3E}">
        <p14:creationId xmlns:p14="http://schemas.microsoft.com/office/powerpoint/2010/main" val="343027363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518448" y="132234"/>
            <a:ext cx="6213792" cy="1352550"/>
          </a:xfrm>
        </p:spPr>
        <p:txBody>
          <a:bodyPr>
            <a:noAutofit/>
          </a:bodyPr>
          <a:lstStyle/>
          <a:p>
            <a:pPr>
              <a:lnSpc>
                <a:spcPct val="90000"/>
              </a:lnSpc>
            </a:pPr>
            <a:r>
              <a:rPr lang="fr-FR" altLang="fr-FR" sz="4800" dirty="0">
                <a:latin typeface="Calibri" pitchFamily="34" charset="0"/>
                <a:cs typeface="Calibri" pitchFamily="34" charset="0"/>
              </a:rPr>
              <a:t>Les élèves…. </a:t>
            </a:r>
            <a:endParaRPr lang="fr-FR" altLang="fr-FR" sz="4800" dirty="0" smtClean="0">
              <a:solidFill>
                <a:srgbClr val="FF0000"/>
              </a:solidFill>
              <a:latin typeface="+mn-lt"/>
            </a:endParaRPr>
          </a:p>
        </p:txBody>
      </p:sp>
      <p:sp>
        <p:nvSpPr>
          <p:cNvPr id="5" name="Espace réservé du numéro de diapositive 4"/>
          <p:cNvSpPr>
            <a:spLocks noGrp="1"/>
          </p:cNvSpPr>
          <p:nvPr>
            <p:ph type="sldNum" sz="quarter" idx="12"/>
          </p:nvPr>
        </p:nvSpPr>
        <p:spPr/>
        <p:txBody>
          <a:bodyPr/>
          <a:lstStyle/>
          <a:p>
            <a:fld id="{751F1E87-D35C-4E55-AE57-ABA6AC50BFDB}" type="slidenum">
              <a:rPr lang="fr-FR" smtClean="0"/>
              <a:pPr/>
              <a:t>14</a:t>
            </a:fld>
            <a:endParaRPr lang="fr-FR"/>
          </a:p>
        </p:txBody>
      </p:sp>
      <p:sp>
        <p:nvSpPr>
          <p:cNvPr id="6" name="Espace réservé du contenu 4"/>
          <p:cNvSpPr txBox="1">
            <a:spLocks/>
          </p:cNvSpPr>
          <p:nvPr/>
        </p:nvSpPr>
        <p:spPr bwMode="gray">
          <a:xfrm>
            <a:off x="684213" y="1773238"/>
            <a:ext cx="777557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50825" indent="-250825" algn="l" rtl="0" eaLnBrk="0" fontAlgn="base" hangingPunct="0">
              <a:spcBef>
                <a:spcPct val="60000"/>
              </a:spcBef>
              <a:spcAft>
                <a:spcPct val="40000"/>
              </a:spcAft>
              <a:buClr>
                <a:schemeClr val="hlink"/>
              </a:buClr>
              <a:buFont typeface="Wingdings" pitchFamily="2" charset="2"/>
              <a:buChar char="n"/>
              <a:defRPr sz="2000">
                <a:solidFill>
                  <a:schemeClr val="accent1"/>
                </a:solidFill>
                <a:latin typeface="Calibri"/>
                <a:ea typeface="+mn-ea"/>
                <a:cs typeface="Calibri"/>
              </a:defRPr>
            </a:lvl1pPr>
            <a:lvl2pPr marL="423863" indent="-171450" algn="l" rtl="0" eaLnBrk="0" fontAlgn="base" hangingPunct="0">
              <a:spcBef>
                <a:spcPct val="20000"/>
              </a:spcBef>
              <a:spcAft>
                <a:spcPct val="0"/>
              </a:spcAft>
              <a:buClr>
                <a:schemeClr val="accent1"/>
              </a:buClr>
              <a:buFont typeface="Wingdings" pitchFamily="2" charset="2"/>
              <a:buChar char=""/>
              <a:defRPr sz="1500">
                <a:solidFill>
                  <a:schemeClr val="tx1"/>
                </a:solidFill>
                <a:latin typeface="Calibri"/>
                <a:ea typeface="+mn-ea"/>
                <a:cs typeface="Calibri"/>
              </a:defRPr>
            </a:lvl2pPr>
            <a:lvl3pPr marL="425450" indent="3175" algn="l" rtl="0" eaLnBrk="0" fontAlgn="base" hangingPunct="0">
              <a:spcBef>
                <a:spcPct val="20000"/>
              </a:spcBef>
              <a:spcAft>
                <a:spcPct val="0"/>
              </a:spcAft>
              <a:defRPr sz="1500">
                <a:solidFill>
                  <a:schemeClr val="tx1"/>
                </a:solidFill>
                <a:latin typeface="Calibri"/>
                <a:ea typeface="+mn-ea"/>
                <a:cs typeface="Calibri"/>
              </a:defRPr>
            </a:lvl3pPr>
            <a:lvl4pPr marL="617538" indent="-187325" algn="l" rtl="0" eaLnBrk="0" fontAlgn="base" hangingPunct="0">
              <a:spcBef>
                <a:spcPct val="20000"/>
              </a:spcBef>
              <a:spcAft>
                <a:spcPct val="0"/>
              </a:spcAft>
              <a:buClr>
                <a:schemeClr val="accent1"/>
              </a:buClr>
              <a:buFont typeface="Arial" pitchFamily="34" charset="0"/>
              <a:buChar char="–"/>
              <a:defRPr sz="1100">
                <a:solidFill>
                  <a:schemeClr val="tx1"/>
                </a:solidFill>
                <a:latin typeface="Calibri"/>
                <a:ea typeface="+mn-ea"/>
                <a:cs typeface="Calibri"/>
              </a:defRPr>
            </a:lvl4pPr>
            <a:lvl5pPr marL="619125" indent="1209675" algn="l" rtl="0" eaLnBrk="0" fontAlgn="base" hangingPunct="0">
              <a:spcBef>
                <a:spcPct val="20000"/>
              </a:spcBef>
              <a:spcAft>
                <a:spcPct val="0"/>
              </a:spcAft>
              <a:defRPr sz="1100">
                <a:solidFill>
                  <a:schemeClr val="tx1"/>
                </a:solidFill>
                <a:latin typeface="Calibri"/>
                <a:ea typeface="+mn-ea"/>
                <a:cs typeface="Calibri"/>
              </a:defRPr>
            </a:lvl5pPr>
            <a:lvl6pPr marL="1076325" algn="l" rtl="0" fontAlgn="base">
              <a:spcBef>
                <a:spcPct val="20000"/>
              </a:spcBef>
              <a:spcAft>
                <a:spcPct val="0"/>
              </a:spcAft>
              <a:defRPr sz="1100">
                <a:solidFill>
                  <a:schemeClr val="tx1"/>
                </a:solidFill>
                <a:latin typeface="+mn-lt"/>
                <a:ea typeface="+mn-ea"/>
                <a:cs typeface="+mn-cs"/>
              </a:defRPr>
            </a:lvl6pPr>
            <a:lvl7pPr marL="1533525" algn="l" rtl="0" fontAlgn="base">
              <a:spcBef>
                <a:spcPct val="20000"/>
              </a:spcBef>
              <a:spcAft>
                <a:spcPct val="0"/>
              </a:spcAft>
              <a:defRPr sz="1100">
                <a:solidFill>
                  <a:schemeClr val="tx1"/>
                </a:solidFill>
                <a:latin typeface="+mn-lt"/>
                <a:ea typeface="+mn-ea"/>
                <a:cs typeface="+mn-cs"/>
              </a:defRPr>
            </a:lvl7pPr>
            <a:lvl8pPr marL="1990725" algn="l" rtl="0" fontAlgn="base">
              <a:spcBef>
                <a:spcPct val="20000"/>
              </a:spcBef>
              <a:spcAft>
                <a:spcPct val="0"/>
              </a:spcAft>
              <a:defRPr sz="1100">
                <a:solidFill>
                  <a:schemeClr val="tx1"/>
                </a:solidFill>
                <a:latin typeface="+mn-lt"/>
                <a:ea typeface="+mn-ea"/>
                <a:cs typeface="+mn-cs"/>
              </a:defRPr>
            </a:lvl8pPr>
            <a:lvl9pPr marL="2447925" algn="l" rtl="0" fontAlgn="base">
              <a:spcBef>
                <a:spcPct val="20000"/>
              </a:spcBef>
              <a:spcAft>
                <a:spcPct val="0"/>
              </a:spcAft>
              <a:defRPr sz="1100">
                <a:solidFill>
                  <a:schemeClr val="tx1"/>
                </a:solidFill>
                <a:latin typeface="+mn-lt"/>
                <a:ea typeface="+mn-ea"/>
                <a:cs typeface="+mn-cs"/>
              </a:defRPr>
            </a:lvl9pPr>
          </a:lstStyle>
          <a:p>
            <a:pPr algn="just"/>
            <a:r>
              <a:rPr lang="fr-FR" altLang="fr-FR" kern="0" dirty="0" smtClean="0">
                <a:latin typeface="Calibri" pitchFamily="34" charset="0"/>
                <a:cs typeface="Calibri" pitchFamily="34" charset="0"/>
              </a:rPr>
              <a:t>Formation par les contextes source de différenciation pédagogique</a:t>
            </a:r>
          </a:p>
          <a:p>
            <a:pPr algn="just"/>
            <a:r>
              <a:rPr lang="fr-FR" altLang="fr-FR" kern="0" dirty="0" smtClean="0">
                <a:latin typeface="Calibri" pitchFamily="34" charset="0"/>
                <a:cs typeface="Calibri" pitchFamily="34" charset="0"/>
              </a:rPr>
              <a:t>Formation par les situations professionnelles qui mettent en jeu des processus…</a:t>
            </a:r>
          </a:p>
          <a:p>
            <a:pPr algn="just"/>
            <a:r>
              <a:rPr lang="fr-FR" altLang="fr-FR" kern="0" dirty="0" smtClean="0">
                <a:latin typeface="Calibri" pitchFamily="34" charset="0"/>
                <a:cs typeface="Calibri" pitchFamily="34" charset="0"/>
              </a:rPr>
              <a:t>… des activités et des composantes d’activités…</a:t>
            </a:r>
          </a:p>
          <a:p>
            <a:pPr algn="just"/>
            <a:r>
              <a:rPr lang="fr-FR" altLang="fr-FR" kern="0" dirty="0" smtClean="0">
                <a:latin typeface="Calibri" pitchFamily="34" charset="0"/>
                <a:cs typeface="Calibri" pitchFamily="34" charset="0"/>
              </a:rPr>
              <a:t>Auxquelles sont adossées les compétences </a:t>
            </a:r>
            <a:endParaRPr lang="fr-FR" altLang="fr-FR" kern="0" dirty="0" smtClean="0">
              <a:latin typeface="Calibri" pitchFamily="34" charset="0"/>
              <a:cs typeface="Calibri" pitchFamily="34" charset="0"/>
            </a:endParaRPr>
          </a:p>
        </p:txBody>
      </p:sp>
      <p:sp>
        <p:nvSpPr>
          <p:cNvPr id="7" name="Rectangle 4"/>
          <p:cNvSpPr txBox="1">
            <a:spLocks noChangeArrowheads="1"/>
          </p:cNvSpPr>
          <p:nvPr/>
        </p:nvSpPr>
        <p:spPr>
          <a:xfrm>
            <a:off x="1512887" y="6381328"/>
            <a:ext cx="6118225" cy="315913"/>
          </a:xfrm>
          <a:prstGeom prst="rect">
            <a:avLst/>
          </a:prstGeom>
        </p:spPr>
        <p:txBody>
          <a:bodyPr/>
          <a:lstStyle>
            <a:lvl1pPr marL="0" indent="0" algn="l" defTabSz="457200" rtl="0" eaLnBrk="1" latinLnBrk="0" hangingPunct="1">
              <a:spcBef>
                <a:spcPct val="20000"/>
              </a:spcBef>
              <a:buFont typeface="Wingdings" charset="2"/>
              <a:buNone/>
              <a:defRPr sz="1100" b="0" kern="1200">
                <a:solidFill>
                  <a:srgbClr val="0062A8"/>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fr-FR" sz="1400" dirty="0" smtClean="0">
                <a:solidFill>
                  <a:schemeClr val="tx1">
                    <a:lumMod val="65000"/>
                    <a:lumOff val="35000"/>
                  </a:schemeClr>
                </a:solidFill>
              </a:rPr>
              <a:t>BTS CG – 22/01/2015 – Académie de </a:t>
            </a:r>
            <a:r>
              <a:rPr lang="fr-FR" sz="1400" dirty="0" smtClean="0">
                <a:solidFill>
                  <a:schemeClr val="tx1">
                    <a:lumMod val="65000"/>
                    <a:lumOff val="35000"/>
                  </a:schemeClr>
                </a:solidFill>
              </a:rPr>
              <a:t>Grenoble, Lycée </a:t>
            </a:r>
            <a:r>
              <a:rPr lang="fr-FR" sz="1400" dirty="0">
                <a:solidFill>
                  <a:schemeClr val="tx1">
                    <a:lumMod val="65000"/>
                    <a:lumOff val="35000"/>
                  </a:schemeClr>
                </a:solidFill>
              </a:rPr>
              <a:t>A</a:t>
            </a:r>
            <a:r>
              <a:rPr lang="fr-FR" sz="1400" dirty="0" smtClean="0">
                <a:solidFill>
                  <a:schemeClr val="tx1">
                    <a:lumMod val="65000"/>
                    <a:lumOff val="35000"/>
                  </a:schemeClr>
                </a:solidFill>
              </a:rPr>
              <a:t>ristide </a:t>
            </a:r>
            <a:r>
              <a:rPr lang="fr-FR" sz="1400" dirty="0">
                <a:solidFill>
                  <a:schemeClr val="tx1">
                    <a:lumMod val="65000"/>
                    <a:lumOff val="35000"/>
                  </a:schemeClr>
                </a:solidFill>
              </a:rPr>
              <a:t>B</a:t>
            </a:r>
            <a:r>
              <a:rPr lang="fr-FR" sz="1400" dirty="0" smtClean="0">
                <a:solidFill>
                  <a:schemeClr val="tx1">
                    <a:lumMod val="65000"/>
                    <a:lumOff val="35000"/>
                  </a:schemeClr>
                </a:solidFill>
              </a:rPr>
              <a:t>ergès</a:t>
            </a:r>
            <a:endParaRPr lang="fr-FR" sz="1400" dirty="0">
              <a:solidFill>
                <a:schemeClr val="tx1">
                  <a:lumMod val="65000"/>
                  <a:lumOff val="35000"/>
                </a:schemeClr>
              </a:solidFill>
            </a:endParaRPr>
          </a:p>
        </p:txBody>
      </p:sp>
    </p:spTree>
    <p:extLst>
      <p:ext uri="{BB962C8B-B14F-4D97-AF65-F5344CB8AC3E}">
        <p14:creationId xmlns:p14="http://schemas.microsoft.com/office/powerpoint/2010/main" val="345541675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214282" y="285728"/>
            <a:ext cx="6059016" cy="714372"/>
          </a:xfrm>
        </p:spPr>
        <p:txBody>
          <a:bodyPr>
            <a:normAutofit fontScale="90000"/>
          </a:bodyPr>
          <a:lstStyle/>
          <a:p>
            <a:pPr algn="ctr"/>
            <a:r>
              <a:rPr lang="fr-FR" altLang="fr-FR" sz="2800" dirty="0" smtClean="0">
                <a:solidFill>
                  <a:srgbClr val="0000CC"/>
                </a:solidFill>
                <a:latin typeface="Arial Black" panose="020B0A04020102020204" pitchFamily="34" charset="0"/>
              </a:rPr>
              <a:t/>
            </a:r>
            <a:br>
              <a:rPr lang="fr-FR" altLang="fr-FR" sz="2800" dirty="0" smtClean="0">
                <a:solidFill>
                  <a:srgbClr val="0000CC"/>
                </a:solidFill>
                <a:latin typeface="Arial Black" panose="020B0A04020102020204" pitchFamily="34" charset="0"/>
              </a:rPr>
            </a:br>
            <a:endParaRPr lang="fr-FR" altLang="fr-FR" dirty="0" smtClean="0">
              <a:solidFill>
                <a:srgbClr val="FF0000"/>
              </a:solidFill>
              <a:latin typeface="+mn-lt"/>
            </a:endParaRPr>
          </a:p>
        </p:txBody>
      </p:sp>
      <p:sp>
        <p:nvSpPr>
          <p:cNvPr id="7" name="Espace réservé du numéro de diapositive 6"/>
          <p:cNvSpPr>
            <a:spLocks noGrp="1"/>
          </p:cNvSpPr>
          <p:nvPr>
            <p:ph type="sldNum" sz="quarter" idx="12"/>
          </p:nvPr>
        </p:nvSpPr>
        <p:spPr/>
        <p:txBody>
          <a:bodyPr/>
          <a:lstStyle/>
          <a:p>
            <a:fld id="{751F1E87-D35C-4E55-AE57-ABA6AC50BFDB}" type="slidenum">
              <a:rPr lang="fr-FR" smtClean="0"/>
              <a:pPr/>
              <a:t>15</a:t>
            </a:fld>
            <a:endParaRPr lang="fr-FR" dirty="0"/>
          </a:p>
        </p:txBody>
      </p:sp>
      <p:sp>
        <p:nvSpPr>
          <p:cNvPr id="8" name="Espace réservé du contenu 4"/>
          <p:cNvSpPr txBox="1">
            <a:spLocks/>
          </p:cNvSpPr>
          <p:nvPr/>
        </p:nvSpPr>
        <p:spPr bwMode="gray">
          <a:xfrm>
            <a:off x="179388" y="1628775"/>
            <a:ext cx="777557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50825" indent="-250825" algn="l" rtl="0" eaLnBrk="0" fontAlgn="base" hangingPunct="0">
              <a:spcBef>
                <a:spcPct val="60000"/>
              </a:spcBef>
              <a:spcAft>
                <a:spcPct val="40000"/>
              </a:spcAft>
              <a:buClr>
                <a:schemeClr val="hlink"/>
              </a:buClr>
              <a:buFont typeface="Wingdings" pitchFamily="2" charset="2"/>
              <a:buChar char="n"/>
              <a:defRPr sz="2000">
                <a:solidFill>
                  <a:schemeClr val="accent1"/>
                </a:solidFill>
                <a:latin typeface="Calibri"/>
                <a:ea typeface="+mn-ea"/>
                <a:cs typeface="Calibri"/>
              </a:defRPr>
            </a:lvl1pPr>
            <a:lvl2pPr marL="423863" indent="-171450" algn="l" rtl="0" eaLnBrk="0" fontAlgn="base" hangingPunct="0">
              <a:spcBef>
                <a:spcPct val="20000"/>
              </a:spcBef>
              <a:spcAft>
                <a:spcPct val="0"/>
              </a:spcAft>
              <a:buClr>
                <a:schemeClr val="accent1"/>
              </a:buClr>
              <a:buFont typeface="Wingdings" pitchFamily="2" charset="2"/>
              <a:buChar char=""/>
              <a:defRPr sz="1500">
                <a:solidFill>
                  <a:schemeClr val="tx1"/>
                </a:solidFill>
                <a:latin typeface="Calibri"/>
                <a:ea typeface="+mn-ea"/>
                <a:cs typeface="Calibri"/>
              </a:defRPr>
            </a:lvl2pPr>
            <a:lvl3pPr marL="425450" indent="3175" algn="l" rtl="0" eaLnBrk="0" fontAlgn="base" hangingPunct="0">
              <a:spcBef>
                <a:spcPct val="20000"/>
              </a:spcBef>
              <a:spcAft>
                <a:spcPct val="0"/>
              </a:spcAft>
              <a:defRPr sz="1500">
                <a:solidFill>
                  <a:schemeClr val="tx1"/>
                </a:solidFill>
                <a:latin typeface="Calibri"/>
                <a:ea typeface="+mn-ea"/>
                <a:cs typeface="Calibri"/>
              </a:defRPr>
            </a:lvl3pPr>
            <a:lvl4pPr marL="617538" indent="-187325" algn="l" rtl="0" eaLnBrk="0" fontAlgn="base" hangingPunct="0">
              <a:spcBef>
                <a:spcPct val="20000"/>
              </a:spcBef>
              <a:spcAft>
                <a:spcPct val="0"/>
              </a:spcAft>
              <a:buClr>
                <a:schemeClr val="accent1"/>
              </a:buClr>
              <a:buFont typeface="Arial" pitchFamily="34" charset="0"/>
              <a:buChar char="–"/>
              <a:defRPr sz="1100">
                <a:solidFill>
                  <a:schemeClr val="tx1"/>
                </a:solidFill>
                <a:latin typeface="Calibri"/>
                <a:ea typeface="+mn-ea"/>
                <a:cs typeface="Calibri"/>
              </a:defRPr>
            </a:lvl4pPr>
            <a:lvl5pPr marL="619125" indent="1209675" algn="l" rtl="0" eaLnBrk="0" fontAlgn="base" hangingPunct="0">
              <a:spcBef>
                <a:spcPct val="20000"/>
              </a:spcBef>
              <a:spcAft>
                <a:spcPct val="0"/>
              </a:spcAft>
              <a:defRPr sz="1100">
                <a:solidFill>
                  <a:schemeClr val="tx1"/>
                </a:solidFill>
                <a:latin typeface="Calibri"/>
                <a:ea typeface="+mn-ea"/>
                <a:cs typeface="Calibri"/>
              </a:defRPr>
            </a:lvl5pPr>
            <a:lvl6pPr marL="1076325" algn="l" rtl="0" fontAlgn="base">
              <a:spcBef>
                <a:spcPct val="20000"/>
              </a:spcBef>
              <a:spcAft>
                <a:spcPct val="0"/>
              </a:spcAft>
              <a:defRPr sz="1100">
                <a:solidFill>
                  <a:schemeClr val="tx1"/>
                </a:solidFill>
                <a:latin typeface="+mn-lt"/>
                <a:ea typeface="+mn-ea"/>
                <a:cs typeface="+mn-cs"/>
              </a:defRPr>
            </a:lvl6pPr>
            <a:lvl7pPr marL="1533525" algn="l" rtl="0" fontAlgn="base">
              <a:spcBef>
                <a:spcPct val="20000"/>
              </a:spcBef>
              <a:spcAft>
                <a:spcPct val="0"/>
              </a:spcAft>
              <a:defRPr sz="1100">
                <a:solidFill>
                  <a:schemeClr val="tx1"/>
                </a:solidFill>
                <a:latin typeface="+mn-lt"/>
                <a:ea typeface="+mn-ea"/>
                <a:cs typeface="+mn-cs"/>
              </a:defRPr>
            </a:lvl7pPr>
            <a:lvl8pPr marL="1990725" algn="l" rtl="0" fontAlgn="base">
              <a:spcBef>
                <a:spcPct val="20000"/>
              </a:spcBef>
              <a:spcAft>
                <a:spcPct val="0"/>
              </a:spcAft>
              <a:defRPr sz="1100">
                <a:solidFill>
                  <a:schemeClr val="tx1"/>
                </a:solidFill>
                <a:latin typeface="+mn-lt"/>
                <a:ea typeface="+mn-ea"/>
                <a:cs typeface="+mn-cs"/>
              </a:defRPr>
            </a:lvl8pPr>
            <a:lvl9pPr marL="2447925" algn="l" rtl="0" fontAlgn="base">
              <a:spcBef>
                <a:spcPct val="20000"/>
              </a:spcBef>
              <a:spcAft>
                <a:spcPct val="0"/>
              </a:spcAft>
              <a:defRPr sz="1100">
                <a:solidFill>
                  <a:schemeClr val="tx1"/>
                </a:solidFill>
                <a:latin typeface="+mn-lt"/>
                <a:ea typeface="+mn-ea"/>
                <a:cs typeface="+mn-cs"/>
              </a:defRPr>
            </a:lvl9pPr>
          </a:lstStyle>
          <a:p>
            <a:pPr marL="250825" marR="0" lvl="0" indent="-250825" algn="l" defTabSz="914400" rtl="0" eaLnBrk="0" fontAlgn="base" latinLnBrk="0" hangingPunct="0">
              <a:lnSpc>
                <a:spcPct val="100000"/>
              </a:lnSpc>
              <a:spcBef>
                <a:spcPct val="60000"/>
              </a:spcBef>
              <a:spcAft>
                <a:spcPct val="40000"/>
              </a:spcAft>
              <a:buClr>
                <a:srgbClr val="C9E8F7"/>
              </a:buClr>
              <a:buSzTx/>
              <a:buFont typeface="Wingdings" pitchFamily="2" charset="2"/>
              <a:buChar char="n"/>
              <a:tabLst/>
              <a:defRPr/>
            </a:pPr>
            <a:r>
              <a:rPr kumimoji="0" lang="fr-FR" sz="2000" b="1" i="0" u="none" strike="noStrike" kern="0" cap="none" spc="0" normalizeH="0" baseline="0" noProof="0" dirty="0" smtClean="0">
                <a:ln>
                  <a:noFill/>
                </a:ln>
                <a:solidFill>
                  <a:srgbClr val="0062A8"/>
                </a:solidFill>
                <a:effectLst/>
                <a:uLnTx/>
                <a:uFillTx/>
                <a:latin typeface="Calibri"/>
              </a:rPr>
              <a:t>ANNEXE I : </a:t>
            </a:r>
            <a:r>
              <a:rPr kumimoji="0" lang="fr-FR" sz="2000" b="1" i="0" u="none" strike="noStrike" kern="0" cap="all" spc="0" normalizeH="0" baseline="0" noProof="0" dirty="0" err="1" smtClean="0">
                <a:ln>
                  <a:noFill/>
                </a:ln>
                <a:solidFill>
                  <a:srgbClr val="0062A8"/>
                </a:solidFill>
                <a:effectLst/>
                <a:uLnTx/>
                <a:uFillTx/>
                <a:latin typeface="Calibri"/>
              </a:rPr>
              <a:t>RÉfÉrentielS</a:t>
            </a:r>
            <a:r>
              <a:rPr kumimoji="0" lang="fr-FR" sz="2000" b="1" i="0" u="none" strike="noStrike" kern="0" cap="all" spc="0" normalizeH="0" baseline="0" noProof="0" dirty="0" smtClean="0">
                <a:ln>
                  <a:noFill/>
                </a:ln>
                <a:solidFill>
                  <a:srgbClr val="0062A8"/>
                </a:solidFill>
                <a:effectLst/>
                <a:uLnTx/>
                <a:uFillTx/>
                <a:latin typeface="Calibri"/>
              </a:rPr>
              <a:t> DU DIPLÔME</a:t>
            </a:r>
            <a:endParaRPr kumimoji="0" lang="fr-FR" sz="2000" b="0" i="0" u="none" strike="noStrike" kern="0" cap="none" spc="0" normalizeH="0" baseline="0" noProof="0" dirty="0" smtClean="0">
              <a:ln>
                <a:noFill/>
              </a:ln>
              <a:solidFill>
                <a:srgbClr val="0062A8"/>
              </a:solidFill>
              <a:effectLst/>
              <a:uLnTx/>
              <a:uFillTx/>
              <a:latin typeface="Calibri"/>
            </a:endParaRPr>
          </a:p>
          <a:p>
            <a:pPr marL="423863" marR="0" lvl="1" indent="-171450" algn="l" defTabSz="914400" rtl="0" eaLnBrk="0" fontAlgn="base" latinLnBrk="0" hangingPunct="0">
              <a:lnSpc>
                <a:spcPct val="100000"/>
              </a:lnSpc>
              <a:spcBef>
                <a:spcPct val="20000"/>
              </a:spcBef>
              <a:spcAft>
                <a:spcPct val="0"/>
              </a:spcAft>
              <a:buClr>
                <a:srgbClr val="0062A8"/>
              </a:buClr>
              <a:buSzTx/>
              <a:buFont typeface="Wingdings" pitchFamily="2" charset="2"/>
              <a:buChar char=""/>
              <a:tabLst/>
              <a:defRPr/>
            </a:pPr>
            <a:r>
              <a:rPr kumimoji="0" lang="fr-FR" sz="1500" b="0" i="0" u="none" strike="noStrike" kern="0" cap="none" spc="0" normalizeH="0" baseline="0" noProof="0" dirty="0" smtClean="0">
                <a:ln>
                  <a:noFill/>
                </a:ln>
                <a:solidFill>
                  <a:srgbClr val="000000"/>
                </a:solidFill>
                <a:effectLst/>
                <a:uLnTx/>
                <a:uFillTx/>
                <a:latin typeface="Calibri"/>
              </a:rPr>
              <a:t>I a. Référentiel des activités professionnelles</a:t>
            </a:r>
          </a:p>
          <a:p>
            <a:pPr marL="423863" marR="0" lvl="1" indent="-171450" algn="l" defTabSz="914400" rtl="0" eaLnBrk="0" fontAlgn="base" latinLnBrk="0" hangingPunct="0">
              <a:lnSpc>
                <a:spcPct val="100000"/>
              </a:lnSpc>
              <a:spcBef>
                <a:spcPct val="20000"/>
              </a:spcBef>
              <a:spcAft>
                <a:spcPct val="0"/>
              </a:spcAft>
              <a:buClr>
                <a:srgbClr val="0062A8"/>
              </a:buClr>
              <a:buSzTx/>
              <a:buFont typeface="Wingdings" pitchFamily="2" charset="2"/>
              <a:buChar char=""/>
              <a:tabLst/>
              <a:defRPr/>
            </a:pPr>
            <a:r>
              <a:rPr kumimoji="0" lang="fr-FR" sz="1500" b="0" i="0" u="none" strike="noStrike" kern="0" cap="none" spc="0" normalizeH="0" baseline="0" noProof="0" dirty="0" smtClean="0">
                <a:ln>
                  <a:noFill/>
                </a:ln>
                <a:solidFill>
                  <a:srgbClr val="000000"/>
                </a:solidFill>
                <a:effectLst/>
                <a:uLnTx/>
                <a:uFillTx/>
                <a:latin typeface="Calibri"/>
              </a:rPr>
              <a:t>I b. Référentiel de certification </a:t>
            </a:r>
            <a:r>
              <a:rPr kumimoji="0" lang="fr-FR" sz="1500" b="0" i="1" u="none" strike="noStrike" kern="0" cap="none" spc="0" normalizeH="0" baseline="0" noProof="0" dirty="0" smtClean="0">
                <a:ln>
                  <a:noFill/>
                </a:ln>
                <a:solidFill>
                  <a:srgbClr val="000000"/>
                </a:solidFill>
                <a:effectLst/>
                <a:uLnTx/>
                <a:uFillTx/>
                <a:latin typeface="Calibri"/>
              </a:rPr>
              <a:t>	</a:t>
            </a:r>
            <a:endParaRPr kumimoji="0" lang="fr-FR" sz="1500" b="0" i="0" u="none" strike="noStrike" kern="0" cap="none" spc="0" normalizeH="0" baseline="0" noProof="0" dirty="0" smtClean="0">
              <a:ln>
                <a:noFill/>
              </a:ln>
              <a:solidFill>
                <a:srgbClr val="000000"/>
              </a:solidFill>
              <a:effectLst/>
              <a:uLnTx/>
              <a:uFillTx/>
              <a:latin typeface="Calibri"/>
            </a:endParaRPr>
          </a:p>
          <a:p>
            <a:pPr marL="250825" marR="0" lvl="0" indent="-250825" algn="l" defTabSz="914400" rtl="0" eaLnBrk="0" fontAlgn="base" latinLnBrk="0" hangingPunct="0">
              <a:lnSpc>
                <a:spcPct val="100000"/>
              </a:lnSpc>
              <a:spcBef>
                <a:spcPct val="60000"/>
              </a:spcBef>
              <a:spcAft>
                <a:spcPct val="40000"/>
              </a:spcAft>
              <a:buClr>
                <a:srgbClr val="C9E8F7"/>
              </a:buClr>
              <a:buSzTx/>
              <a:buFont typeface="Wingdings" pitchFamily="2" charset="2"/>
              <a:buChar char="n"/>
              <a:tabLst/>
              <a:defRPr/>
            </a:pPr>
            <a:r>
              <a:rPr kumimoji="0" lang="fr-FR" sz="2000" b="1" i="0" u="none" strike="noStrike" kern="0" cap="none" spc="0" normalizeH="0" baseline="0" noProof="0" dirty="0" smtClean="0">
                <a:ln>
                  <a:noFill/>
                </a:ln>
                <a:solidFill>
                  <a:srgbClr val="0062A8"/>
                </a:solidFill>
                <a:effectLst/>
                <a:uLnTx/>
                <a:uFillTx/>
                <a:latin typeface="Calibri"/>
              </a:rPr>
              <a:t>ANNEXE II : </a:t>
            </a:r>
            <a:r>
              <a:rPr kumimoji="0" lang="fr-FR" sz="2000" b="1" i="0" u="none" strike="noStrike" kern="0" cap="all" spc="0" normalizeH="0" baseline="0" noProof="0" dirty="0" smtClean="0">
                <a:ln>
                  <a:noFill/>
                </a:ln>
                <a:solidFill>
                  <a:srgbClr val="0062A8"/>
                </a:solidFill>
                <a:effectLst/>
                <a:uLnTx/>
                <a:uFillTx/>
                <a:latin typeface="Calibri"/>
              </a:rPr>
              <a:t>MODALITÉS DE CERTIFICATION</a:t>
            </a:r>
          </a:p>
          <a:p>
            <a:pPr marL="423863" marR="0" lvl="1" indent="-171450" algn="l" defTabSz="914400" rtl="0" eaLnBrk="0" fontAlgn="base" latinLnBrk="0" hangingPunct="0">
              <a:lnSpc>
                <a:spcPct val="100000"/>
              </a:lnSpc>
              <a:spcBef>
                <a:spcPct val="20000"/>
              </a:spcBef>
              <a:spcAft>
                <a:spcPct val="0"/>
              </a:spcAft>
              <a:buClr>
                <a:srgbClr val="0062A8"/>
              </a:buClr>
              <a:buSzTx/>
              <a:buFont typeface="Wingdings" pitchFamily="2" charset="2"/>
              <a:buChar char=""/>
              <a:tabLst/>
              <a:defRPr/>
            </a:pPr>
            <a:r>
              <a:rPr kumimoji="0" lang="fr-FR" sz="1500" b="0" i="0" u="none" strike="noStrike" kern="0" cap="none" spc="0" normalizeH="0" baseline="0" noProof="0" dirty="0" smtClean="0">
                <a:ln>
                  <a:noFill/>
                </a:ln>
                <a:solidFill>
                  <a:srgbClr val="000000"/>
                </a:solidFill>
                <a:effectLst/>
                <a:uLnTx/>
                <a:uFillTx/>
                <a:latin typeface="Calibri"/>
              </a:rPr>
              <a:t>II a. Unités constitutives du diplôme 	</a:t>
            </a:r>
          </a:p>
          <a:p>
            <a:pPr marL="423863" marR="0" lvl="1" indent="-171450" algn="l" defTabSz="914400" rtl="0" eaLnBrk="0" fontAlgn="base" latinLnBrk="0" hangingPunct="0">
              <a:lnSpc>
                <a:spcPct val="100000"/>
              </a:lnSpc>
              <a:spcBef>
                <a:spcPct val="20000"/>
              </a:spcBef>
              <a:spcAft>
                <a:spcPct val="0"/>
              </a:spcAft>
              <a:buClr>
                <a:srgbClr val="0062A8"/>
              </a:buClr>
              <a:buSzTx/>
              <a:buFont typeface="Wingdings" pitchFamily="2" charset="2"/>
              <a:buChar char=""/>
              <a:tabLst/>
              <a:defRPr/>
            </a:pPr>
            <a:r>
              <a:rPr kumimoji="0" lang="fr-FR" sz="1500" b="0" i="0" u="none" strike="noStrike" kern="0" cap="none" spc="0" normalizeH="0" baseline="0" noProof="0" dirty="0" smtClean="0">
                <a:ln>
                  <a:noFill/>
                </a:ln>
                <a:solidFill>
                  <a:srgbClr val="000000"/>
                </a:solidFill>
                <a:effectLst/>
                <a:uLnTx/>
                <a:uFillTx/>
                <a:latin typeface="Calibri"/>
              </a:rPr>
              <a:t>II b. Conditions d’obtention de dispenses d’unités 	</a:t>
            </a:r>
          </a:p>
          <a:p>
            <a:pPr marL="423863" marR="0" lvl="1" indent="-171450" algn="l" defTabSz="914400" rtl="0" eaLnBrk="0" fontAlgn="base" latinLnBrk="0" hangingPunct="0">
              <a:lnSpc>
                <a:spcPct val="100000"/>
              </a:lnSpc>
              <a:spcBef>
                <a:spcPct val="20000"/>
              </a:spcBef>
              <a:spcAft>
                <a:spcPct val="0"/>
              </a:spcAft>
              <a:buClr>
                <a:srgbClr val="0062A8"/>
              </a:buClr>
              <a:buSzTx/>
              <a:buFont typeface="Wingdings" pitchFamily="2" charset="2"/>
              <a:buChar char=""/>
              <a:tabLst/>
              <a:defRPr/>
            </a:pPr>
            <a:r>
              <a:rPr kumimoji="0" lang="fr-FR" sz="1500" b="0" i="0" u="none" strike="noStrike" kern="0" cap="none" spc="0" normalizeH="0" baseline="0" noProof="0" dirty="0" smtClean="0">
                <a:ln>
                  <a:noFill/>
                </a:ln>
                <a:solidFill>
                  <a:srgbClr val="000000"/>
                </a:solidFill>
                <a:effectLst/>
                <a:uLnTx/>
                <a:uFillTx/>
                <a:latin typeface="Calibri"/>
              </a:rPr>
              <a:t>II c. Règlement d’examen 	</a:t>
            </a:r>
          </a:p>
          <a:p>
            <a:pPr marL="423863" marR="0" lvl="1" indent="-171450" algn="l" defTabSz="914400" rtl="0" eaLnBrk="0" fontAlgn="base" latinLnBrk="0" hangingPunct="0">
              <a:lnSpc>
                <a:spcPct val="100000"/>
              </a:lnSpc>
              <a:spcBef>
                <a:spcPct val="20000"/>
              </a:spcBef>
              <a:spcAft>
                <a:spcPct val="0"/>
              </a:spcAft>
              <a:buClr>
                <a:srgbClr val="0062A8"/>
              </a:buClr>
              <a:buSzTx/>
              <a:buFont typeface="Wingdings" pitchFamily="2" charset="2"/>
              <a:buChar char=""/>
              <a:tabLst/>
              <a:defRPr/>
            </a:pPr>
            <a:r>
              <a:rPr kumimoji="0" lang="fr-FR" sz="1500" b="0" i="0" u="none" strike="noStrike" kern="0" cap="none" spc="0" normalizeH="0" baseline="0" noProof="0" dirty="0" smtClean="0">
                <a:ln>
                  <a:noFill/>
                </a:ln>
                <a:solidFill>
                  <a:srgbClr val="000000"/>
                </a:solidFill>
                <a:effectLst/>
                <a:uLnTx/>
                <a:uFillTx/>
                <a:latin typeface="Calibri"/>
              </a:rPr>
              <a:t>II d. Définition des épreuves ponctuelles et des situations d’évaluation en cours de formation </a:t>
            </a:r>
            <a:endParaRPr kumimoji="0" lang="fr-FR" sz="1500" b="1" i="0" u="none" strike="noStrike" kern="0" cap="all" spc="0" normalizeH="0" baseline="0" noProof="0" dirty="0" smtClean="0">
              <a:ln>
                <a:noFill/>
              </a:ln>
              <a:solidFill>
                <a:srgbClr val="000000"/>
              </a:solidFill>
              <a:effectLst/>
              <a:uLnTx/>
              <a:uFillTx/>
              <a:latin typeface="Calibri"/>
            </a:endParaRPr>
          </a:p>
          <a:p>
            <a:pPr marL="250825" marR="0" lvl="0" indent="-250825" algn="l" defTabSz="914400" rtl="0" eaLnBrk="0" fontAlgn="base" latinLnBrk="0" hangingPunct="0">
              <a:lnSpc>
                <a:spcPct val="100000"/>
              </a:lnSpc>
              <a:spcBef>
                <a:spcPct val="60000"/>
              </a:spcBef>
              <a:spcAft>
                <a:spcPct val="40000"/>
              </a:spcAft>
              <a:buClr>
                <a:srgbClr val="C9E8F7"/>
              </a:buClr>
              <a:buSzTx/>
              <a:buFont typeface="Wingdings" pitchFamily="2" charset="2"/>
              <a:buChar char="n"/>
              <a:tabLst/>
              <a:defRPr/>
            </a:pPr>
            <a:r>
              <a:rPr kumimoji="0" lang="fr-FR" sz="2000" b="1" i="0" u="none" strike="noStrike" kern="0" cap="none" spc="0" normalizeH="0" baseline="0" noProof="0" dirty="0" smtClean="0">
                <a:ln>
                  <a:noFill/>
                </a:ln>
                <a:solidFill>
                  <a:srgbClr val="0062A8"/>
                </a:solidFill>
                <a:effectLst/>
                <a:uLnTx/>
                <a:uFillTx/>
                <a:latin typeface="Calibri"/>
              </a:rPr>
              <a:t>ANNEXE III : PRESCRIPTIONS POUR LA FORMATION</a:t>
            </a:r>
          </a:p>
          <a:p>
            <a:pPr marL="423863" marR="0" lvl="1" indent="-171450" algn="l" defTabSz="914400" rtl="0" eaLnBrk="0" fontAlgn="base" latinLnBrk="0" hangingPunct="0">
              <a:lnSpc>
                <a:spcPct val="100000"/>
              </a:lnSpc>
              <a:spcBef>
                <a:spcPct val="20000"/>
              </a:spcBef>
              <a:spcAft>
                <a:spcPct val="0"/>
              </a:spcAft>
              <a:buClr>
                <a:srgbClr val="0062A8"/>
              </a:buClr>
              <a:buSzTx/>
              <a:buFont typeface="Wingdings" pitchFamily="2" charset="2"/>
              <a:buChar char=""/>
              <a:tabLst/>
              <a:defRPr/>
            </a:pPr>
            <a:r>
              <a:rPr kumimoji="0" lang="fr-FR" sz="1500" b="0" i="0" u="none" strike="noStrike" kern="0" cap="none" spc="0" normalizeH="0" baseline="0" noProof="0" dirty="0" smtClean="0">
                <a:ln>
                  <a:noFill/>
                </a:ln>
                <a:solidFill>
                  <a:srgbClr val="000000"/>
                </a:solidFill>
                <a:effectLst/>
                <a:uLnTx/>
                <a:uFillTx/>
                <a:latin typeface="Calibri"/>
              </a:rPr>
              <a:t>III a. Stage en milieu professionnel 	</a:t>
            </a:r>
          </a:p>
          <a:p>
            <a:pPr marL="423863" marR="0" lvl="1" indent="-171450" algn="l" defTabSz="914400" rtl="0" eaLnBrk="0" fontAlgn="base" latinLnBrk="0" hangingPunct="0">
              <a:lnSpc>
                <a:spcPct val="100000"/>
              </a:lnSpc>
              <a:spcBef>
                <a:spcPct val="20000"/>
              </a:spcBef>
              <a:spcAft>
                <a:spcPct val="0"/>
              </a:spcAft>
              <a:buClr>
                <a:srgbClr val="0062A8"/>
              </a:buClr>
              <a:buSzTx/>
              <a:buFont typeface="Wingdings" pitchFamily="2" charset="2"/>
              <a:buChar char=""/>
              <a:tabLst/>
              <a:defRPr/>
            </a:pPr>
            <a:r>
              <a:rPr kumimoji="0" lang="fr-FR" sz="1500" b="0" i="0" u="none" strike="noStrike" kern="0" cap="none" spc="0" normalizeH="0" baseline="0" noProof="0" dirty="0" smtClean="0">
                <a:ln>
                  <a:noFill/>
                </a:ln>
                <a:solidFill>
                  <a:srgbClr val="000000"/>
                </a:solidFill>
                <a:effectLst/>
                <a:uLnTx/>
                <a:uFillTx/>
                <a:latin typeface="Calibri"/>
              </a:rPr>
              <a:t>III b. Grille horaire de la formation 	</a:t>
            </a:r>
          </a:p>
          <a:p>
            <a:pPr marL="423863" marR="0" lvl="1" indent="-171450" algn="l" defTabSz="914400" rtl="0" eaLnBrk="0" fontAlgn="base" latinLnBrk="0" hangingPunct="0">
              <a:lnSpc>
                <a:spcPct val="100000"/>
              </a:lnSpc>
              <a:spcBef>
                <a:spcPct val="20000"/>
              </a:spcBef>
              <a:spcAft>
                <a:spcPct val="0"/>
              </a:spcAft>
              <a:buClr>
                <a:srgbClr val="0062A8"/>
              </a:buClr>
              <a:buSzTx/>
              <a:buFont typeface="Wingdings" pitchFamily="2" charset="2"/>
              <a:buChar char=""/>
              <a:tabLst/>
              <a:defRPr/>
            </a:pPr>
            <a:r>
              <a:rPr kumimoji="0" lang="fr-FR" sz="1500" b="0" i="0" u="none" strike="noStrike" kern="0" cap="none" spc="0" normalizeH="0" baseline="0" noProof="0" dirty="0" smtClean="0">
                <a:ln>
                  <a:noFill/>
                </a:ln>
                <a:solidFill>
                  <a:srgbClr val="000000"/>
                </a:solidFill>
                <a:effectLst/>
                <a:uLnTx/>
                <a:uFillTx/>
                <a:latin typeface="Calibri"/>
              </a:rPr>
              <a:t>III c. Ateliers professionnels	</a:t>
            </a:r>
          </a:p>
          <a:p>
            <a:pPr marL="423863" marR="0" lvl="1" indent="-171450" algn="l" defTabSz="914400" rtl="0" eaLnBrk="0" fontAlgn="base" latinLnBrk="0" hangingPunct="0">
              <a:lnSpc>
                <a:spcPct val="100000"/>
              </a:lnSpc>
              <a:spcBef>
                <a:spcPct val="20000"/>
              </a:spcBef>
              <a:spcAft>
                <a:spcPct val="0"/>
              </a:spcAft>
              <a:buClr>
                <a:srgbClr val="0062A8"/>
              </a:buClr>
              <a:buSzTx/>
              <a:buFont typeface="Wingdings" pitchFamily="2" charset="2"/>
              <a:buChar char=""/>
              <a:tabLst/>
              <a:defRPr/>
            </a:pPr>
            <a:r>
              <a:rPr kumimoji="0" lang="fr-FR" sz="1500" b="0" i="0" u="none" strike="noStrike" kern="0" cap="none" spc="0" normalizeH="0" baseline="0" noProof="0" dirty="0" smtClean="0">
                <a:ln>
                  <a:noFill/>
                </a:ln>
                <a:solidFill>
                  <a:srgbClr val="000000"/>
                </a:solidFill>
                <a:effectLst/>
                <a:uLnTx/>
                <a:uFillTx/>
                <a:latin typeface="Calibri"/>
              </a:rPr>
              <a:t>III d. Passeport professionnel	</a:t>
            </a:r>
            <a:endParaRPr kumimoji="0" lang="fr-FR" sz="2000" b="0" i="0" u="none" strike="noStrike" kern="0" cap="none" spc="0" normalizeH="0" baseline="0" noProof="0" dirty="0" smtClean="0">
              <a:ln>
                <a:noFill/>
              </a:ln>
              <a:solidFill>
                <a:srgbClr val="0062A8"/>
              </a:solidFill>
              <a:effectLst/>
              <a:uLnTx/>
              <a:uFillTx/>
              <a:latin typeface="Calibri"/>
            </a:endParaRPr>
          </a:p>
          <a:p>
            <a:pPr>
              <a:buClr>
                <a:srgbClr val="C9E8F7"/>
              </a:buClr>
              <a:defRPr/>
            </a:pPr>
            <a:r>
              <a:rPr kumimoji="0" lang="fr-FR" sz="2000" b="1" i="0" u="none" strike="noStrike" kern="0" cap="none" spc="0" normalizeH="0" baseline="0" noProof="0" dirty="0" smtClean="0">
                <a:ln>
                  <a:noFill/>
                </a:ln>
                <a:solidFill>
                  <a:srgbClr val="0062A8"/>
                </a:solidFill>
                <a:effectLst/>
                <a:uLnTx/>
                <a:uFillTx/>
                <a:latin typeface="Calibri"/>
              </a:rPr>
              <a:t>ANNEXE IV : </a:t>
            </a:r>
            <a:r>
              <a:rPr lang="fr-FR" b="1" kern="0" cap="all" dirty="0">
                <a:solidFill>
                  <a:srgbClr val="0062A8"/>
                </a:solidFill>
              </a:rPr>
              <a:t>Tableau de correspondance entre </a:t>
            </a:r>
            <a:r>
              <a:rPr lang="fr-FR" b="1" kern="0" cap="all" dirty="0" smtClean="0">
                <a:solidFill>
                  <a:srgbClr val="0062A8"/>
                </a:solidFill>
              </a:rPr>
              <a:t>épreuves p. </a:t>
            </a:r>
            <a:r>
              <a:rPr lang="fr-FR" b="1" kern="0" cap="all" dirty="0">
                <a:solidFill>
                  <a:srgbClr val="0062A8"/>
                </a:solidFill>
              </a:rPr>
              <a:t>122</a:t>
            </a:r>
          </a:p>
          <a:p>
            <a:pPr marL="250825" marR="0" lvl="0" indent="-250825" algn="l" defTabSz="914400" rtl="0" eaLnBrk="0" fontAlgn="base" latinLnBrk="0" hangingPunct="0">
              <a:lnSpc>
                <a:spcPct val="100000"/>
              </a:lnSpc>
              <a:spcBef>
                <a:spcPct val="60000"/>
              </a:spcBef>
              <a:spcAft>
                <a:spcPct val="40000"/>
              </a:spcAft>
              <a:buClr>
                <a:srgbClr val="C9E8F7"/>
              </a:buClr>
              <a:buSzTx/>
              <a:buFont typeface="Wingdings" pitchFamily="2" charset="2"/>
              <a:buChar char="n"/>
              <a:tabLst/>
              <a:defRPr/>
            </a:pPr>
            <a:endParaRPr kumimoji="0" lang="fr-FR" sz="2000" b="0" i="0" u="none" strike="noStrike" kern="0" cap="none" spc="0" normalizeH="0" baseline="0" noProof="0" dirty="0">
              <a:ln>
                <a:noFill/>
              </a:ln>
              <a:solidFill>
                <a:srgbClr val="0062A8"/>
              </a:solidFill>
              <a:effectLst/>
              <a:uLnTx/>
              <a:uFillTx/>
              <a:latin typeface="Calibri"/>
            </a:endParaRPr>
          </a:p>
        </p:txBody>
      </p:sp>
      <p:sp>
        <p:nvSpPr>
          <p:cNvPr id="9" name="Titre 14"/>
          <p:cNvSpPr txBox="1">
            <a:spLocks/>
          </p:cNvSpPr>
          <p:nvPr/>
        </p:nvSpPr>
        <p:spPr>
          <a:xfrm>
            <a:off x="0" y="260648"/>
            <a:ext cx="7775575" cy="488950"/>
          </a:xfrm>
          <a:prstGeom prst="rect">
            <a:avLst/>
          </a:prstGeom>
          <a:noFill/>
        </p:spPr>
        <p:txBody>
          <a:bodyPr vert="horz" lIns="91440" tIns="45720" rIns="91440" bIns="45720" rtlCol="0" anchor="ctr">
            <a:normAutofit fontScale="25000" lnSpcReduction="20000"/>
          </a:bodyPr>
          <a:lstStyle>
            <a:lvl1pPr algn="l" defTabSz="914400" rtl="0" eaLnBrk="1" latinLnBrk="0" hangingPunct="1">
              <a:spcBef>
                <a:spcPct val="0"/>
              </a:spcBef>
              <a:buNone/>
              <a:defRPr sz="4400" b="1" kern="1200">
                <a:solidFill>
                  <a:schemeClr val="accent6"/>
                </a:solidFill>
                <a:latin typeface="+mj-lt"/>
                <a:ea typeface="+mj-ea"/>
                <a:cs typeface="+mj-cs"/>
              </a:defRPr>
            </a:lvl1pPr>
          </a:lstStyle>
          <a:p>
            <a:r>
              <a:rPr lang="fr-FR" altLang="fr-FR" dirty="0" smtClean="0">
                <a:latin typeface="Calibri" pitchFamily="34" charset="0"/>
                <a:cs typeface="Calibri" pitchFamily="34" charset="0"/>
              </a:rPr>
              <a:t/>
            </a:r>
            <a:br>
              <a:rPr lang="fr-FR" altLang="fr-FR" dirty="0" smtClean="0">
                <a:latin typeface="Calibri" pitchFamily="34" charset="0"/>
                <a:cs typeface="Calibri" pitchFamily="34" charset="0"/>
              </a:rPr>
            </a:br>
            <a:r>
              <a:rPr lang="fr-FR" altLang="fr-FR" dirty="0" smtClean="0">
                <a:latin typeface="Calibri" pitchFamily="34" charset="0"/>
                <a:cs typeface="Calibri" pitchFamily="34" charset="0"/>
              </a:rPr>
              <a:t> </a:t>
            </a:r>
            <a:r>
              <a:rPr lang="fr-FR" altLang="fr-FR" sz="14400" dirty="0" smtClean="0">
                <a:latin typeface="Calibri" pitchFamily="34" charset="0"/>
                <a:cs typeface="Calibri" pitchFamily="34" charset="0"/>
              </a:rPr>
              <a:t>3. Structure du référentiel </a:t>
            </a:r>
            <a:br>
              <a:rPr lang="fr-FR" altLang="fr-FR" sz="14400" dirty="0" smtClean="0">
                <a:latin typeface="Calibri" pitchFamily="34" charset="0"/>
                <a:cs typeface="Calibri" pitchFamily="34" charset="0"/>
              </a:rPr>
            </a:br>
            <a:r>
              <a:rPr lang="fr-FR" altLang="fr-FR" sz="14400" dirty="0" smtClean="0">
                <a:latin typeface="Calibri" pitchFamily="34" charset="0"/>
                <a:cs typeface="Calibri" pitchFamily="34" charset="0"/>
              </a:rPr>
              <a:t>     3.1 du RAP au RC</a:t>
            </a:r>
            <a:endParaRPr lang="fr-FR" altLang="fr-FR" sz="14400" dirty="0" smtClean="0">
              <a:latin typeface="Calibri" pitchFamily="34" charset="0"/>
              <a:cs typeface="Calibri" pitchFamily="34" charset="0"/>
            </a:endParaRPr>
          </a:p>
        </p:txBody>
      </p:sp>
      <p:sp>
        <p:nvSpPr>
          <p:cNvPr id="10" name="Rectangle 4"/>
          <p:cNvSpPr txBox="1">
            <a:spLocks noChangeArrowheads="1"/>
          </p:cNvSpPr>
          <p:nvPr/>
        </p:nvSpPr>
        <p:spPr>
          <a:xfrm>
            <a:off x="1547664" y="6542087"/>
            <a:ext cx="6118225" cy="315913"/>
          </a:xfrm>
          <a:prstGeom prst="rect">
            <a:avLst/>
          </a:prstGeom>
        </p:spPr>
        <p:txBody>
          <a:bodyPr/>
          <a:lstStyle>
            <a:lvl1pPr marL="0" indent="0" algn="l" defTabSz="457200" rtl="0" eaLnBrk="1" latinLnBrk="0" hangingPunct="1">
              <a:spcBef>
                <a:spcPct val="20000"/>
              </a:spcBef>
              <a:buFont typeface="Wingdings" charset="2"/>
              <a:buNone/>
              <a:defRPr sz="1100" b="0" kern="1200">
                <a:solidFill>
                  <a:srgbClr val="0062A8"/>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fr-FR" sz="1400" dirty="0" smtClean="0">
                <a:solidFill>
                  <a:schemeClr val="tx1">
                    <a:lumMod val="65000"/>
                    <a:lumOff val="35000"/>
                  </a:schemeClr>
                </a:solidFill>
              </a:rPr>
              <a:t>BTS CG – 22/01/2015 – Académie de </a:t>
            </a:r>
            <a:r>
              <a:rPr lang="fr-FR" sz="1400" dirty="0" smtClean="0">
                <a:solidFill>
                  <a:schemeClr val="tx1">
                    <a:lumMod val="65000"/>
                    <a:lumOff val="35000"/>
                  </a:schemeClr>
                </a:solidFill>
              </a:rPr>
              <a:t>Grenoble, Lycée </a:t>
            </a:r>
            <a:r>
              <a:rPr lang="fr-FR" sz="1400" dirty="0">
                <a:solidFill>
                  <a:schemeClr val="tx1">
                    <a:lumMod val="65000"/>
                    <a:lumOff val="35000"/>
                  </a:schemeClr>
                </a:solidFill>
              </a:rPr>
              <a:t>A</a:t>
            </a:r>
            <a:r>
              <a:rPr lang="fr-FR" sz="1400" dirty="0" smtClean="0">
                <a:solidFill>
                  <a:schemeClr val="tx1">
                    <a:lumMod val="65000"/>
                    <a:lumOff val="35000"/>
                  </a:schemeClr>
                </a:solidFill>
              </a:rPr>
              <a:t>ristide </a:t>
            </a:r>
            <a:r>
              <a:rPr lang="fr-FR" sz="1400" dirty="0">
                <a:solidFill>
                  <a:schemeClr val="tx1">
                    <a:lumMod val="65000"/>
                    <a:lumOff val="35000"/>
                  </a:schemeClr>
                </a:solidFill>
              </a:rPr>
              <a:t>B</a:t>
            </a:r>
            <a:r>
              <a:rPr lang="fr-FR" sz="1400" dirty="0" smtClean="0">
                <a:solidFill>
                  <a:schemeClr val="tx1">
                    <a:lumMod val="65000"/>
                    <a:lumOff val="35000"/>
                  </a:schemeClr>
                </a:solidFill>
              </a:rPr>
              <a:t>ergès</a:t>
            </a:r>
            <a:endParaRPr lang="fr-FR" sz="1400"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6732240" cy="1268760"/>
          </a:xfrm>
        </p:spPr>
        <p:txBody>
          <a:bodyPr>
            <a:normAutofit/>
          </a:bodyPr>
          <a:lstStyle/>
          <a:p>
            <a:r>
              <a:rPr lang="fr-FR" altLang="fr-FR" sz="3600" dirty="0">
                <a:latin typeface="Calibri" pitchFamily="34" charset="0"/>
                <a:cs typeface="Calibri" pitchFamily="34" charset="0"/>
              </a:rPr>
              <a:t>3. Structure du référentiel </a:t>
            </a:r>
            <a:br>
              <a:rPr lang="fr-FR" altLang="fr-FR" sz="3600" dirty="0">
                <a:latin typeface="Calibri" pitchFamily="34" charset="0"/>
                <a:cs typeface="Calibri" pitchFamily="34" charset="0"/>
              </a:rPr>
            </a:br>
            <a:r>
              <a:rPr lang="fr-FR" altLang="fr-FR" sz="3600" dirty="0">
                <a:latin typeface="Calibri" pitchFamily="34" charset="0"/>
                <a:cs typeface="Calibri" pitchFamily="34" charset="0"/>
              </a:rPr>
              <a:t>3.2 Présentation des processus</a:t>
            </a:r>
            <a:endParaRPr lang="fr-FR" sz="3600" dirty="0"/>
          </a:p>
        </p:txBody>
      </p:sp>
      <p:sp>
        <p:nvSpPr>
          <p:cNvPr id="5" name="Espace réservé du numéro de diapositive 4"/>
          <p:cNvSpPr>
            <a:spLocks noGrp="1"/>
          </p:cNvSpPr>
          <p:nvPr>
            <p:ph type="sldNum" sz="quarter" idx="12"/>
          </p:nvPr>
        </p:nvSpPr>
        <p:spPr/>
        <p:txBody>
          <a:bodyPr/>
          <a:lstStyle/>
          <a:p>
            <a:fld id="{751F1E87-D35C-4E55-AE57-ABA6AC50BFDB}" type="slidenum">
              <a:rPr lang="fr-FR" smtClean="0"/>
              <a:pPr/>
              <a:t>16</a:t>
            </a:fld>
            <a:endParaRPr lang="fr-F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6329" y="1484784"/>
            <a:ext cx="4248472" cy="5517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p:cNvSpPr txBox="1"/>
          <p:nvPr/>
        </p:nvSpPr>
        <p:spPr>
          <a:xfrm>
            <a:off x="6804248" y="3573016"/>
            <a:ext cx="1944216" cy="369332"/>
          </a:xfrm>
          <a:prstGeom prst="rect">
            <a:avLst/>
          </a:prstGeom>
          <a:noFill/>
        </p:spPr>
        <p:txBody>
          <a:bodyPr wrap="square" rtlCol="0">
            <a:spAutoFit/>
          </a:bodyPr>
          <a:lstStyle/>
          <a:p>
            <a:r>
              <a:rPr lang="fr-FR" dirty="0" smtClean="0"/>
              <a:t>Référentiel P7/122</a:t>
            </a:r>
            <a:endParaRPr lang="fr-FR" dirty="0"/>
          </a:p>
        </p:txBody>
      </p:sp>
    </p:spTree>
    <p:extLst>
      <p:ext uri="{BB962C8B-B14F-4D97-AF65-F5344CB8AC3E}">
        <p14:creationId xmlns:p14="http://schemas.microsoft.com/office/powerpoint/2010/main" val="34037884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6732240" cy="1412776"/>
          </a:xfrm>
        </p:spPr>
        <p:txBody>
          <a:bodyPr>
            <a:normAutofit fontScale="90000"/>
          </a:bodyPr>
          <a:lstStyle/>
          <a:p>
            <a:r>
              <a:rPr lang="fr-FR" altLang="fr-FR" dirty="0">
                <a:latin typeface="Calibri" pitchFamily="34" charset="0"/>
                <a:cs typeface="Calibri" pitchFamily="34" charset="0"/>
              </a:rPr>
              <a:t>3.1 Présentation des processus</a:t>
            </a:r>
            <a:endParaRPr lang="fr-FR" dirty="0"/>
          </a:p>
        </p:txBody>
      </p:sp>
      <p:sp>
        <p:nvSpPr>
          <p:cNvPr id="4" name="Espace réservé du numéro de diapositive 3"/>
          <p:cNvSpPr>
            <a:spLocks noGrp="1"/>
          </p:cNvSpPr>
          <p:nvPr>
            <p:ph type="sldNum" sz="quarter" idx="12"/>
          </p:nvPr>
        </p:nvSpPr>
        <p:spPr/>
        <p:txBody>
          <a:bodyPr/>
          <a:lstStyle/>
          <a:p>
            <a:fld id="{751F1E87-D35C-4E55-AE57-ABA6AC50BFDB}" type="slidenum">
              <a:rPr lang="fr-FR" smtClean="0"/>
              <a:pPr/>
              <a:t>17</a:t>
            </a:fld>
            <a:endParaRPr lang="fr-F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1268760"/>
            <a:ext cx="5040560" cy="5589240"/>
          </a:xfrm>
          <a:prstGeom prst="rect">
            <a:avLst/>
          </a:prstGeom>
        </p:spPr>
      </p:pic>
      <p:sp>
        <p:nvSpPr>
          <p:cNvPr id="6" name="ZoneTexte 5"/>
          <p:cNvSpPr txBox="1"/>
          <p:nvPr/>
        </p:nvSpPr>
        <p:spPr>
          <a:xfrm>
            <a:off x="6444208" y="3356992"/>
            <a:ext cx="2376264" cy="369332"/>
          </a:xfrm>
          <a:prstGeom prst="rect">
            <a:avLst/>
          </a:prstGeom>
          <a:noFill/>
        </p:spPr>
        <p:txBody>
          <a:bodyPr wrap="square" rtlCol="0">
            <a:spAutoFit/>
          </a:bodyPr>
          <a:lstStyle/>
          <a:p>
            <a:r>
              <a:rPr lang="fr-FR" dirty="0" smtClean="0"/>
              <a:t>Référentiel P8/122</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8229600" cy="1143000"/>
          </a:xfrm>
        </p:spPr>
        <p:txBody>
          <a:bodyPr>
            <a:noAutofit/>
          </a:bodyPr>
          <a:lstStyle/>
          <a:p>
            <a:r>
              <a:rPr lang="fr-FR" altLang="fr-FR" sz="4000" dirty="0">
                <a:latin typeface="Calibri" pitchFamily="34" charset="0"/>
                <a:cs typeface="Calibri" pitchFamily="34" charset="0"/>
              </a:rPr>
              <a:t>La structuration du diplôme : 7 processus</a:t>
            </a:r>
            <a:endParaRPr lang="fr-FR" sz="4000" dirty="0"/>
          </a:p>
        </p:txBody>
      </p:sp>
      <p:sp>
        <p:nvSpPr>
          <p:cNvPr id="4" name="Espace réservé du numéro de diapositive 3"/>
          <p:cNvSpPr>
            <a:spLocks noGrp="1"/>
          </p:cNvSpPr>
          <p:nvPr>
            <p:ph type="sldNum" sz="quarter" idx="12"/>
          </p:nvPr>
        </p:nvSpPr>
        <p:spPr/>
        <p:txBody>
          <a:bodyPr/>
          <a:lstStyle/>
          <a:p>
            <a:fld id="{751F1E87-D35C-4E55-AE57-ABA6AC50BFDB}" type="slidenum">
              <a:rPr lang="fr-FR" smtClean="0"/>
              <a:pPr/>
              <a:t>18</a:t>
            </a:fld>
            <a:endParaRPr lang="fr-FR"/>
          </a:p>
        </p:txBody>
      </p:sp>
      <p:sp>
        <p:nvSpPr>
          <p:cNvPr id="6" name="Rectangle 1"/>
          <p:cNvSpPr txBox="1">
            <a:spLocks noChangeArrowheads="1"/>
          </p:cNvSpPr>
          <p:nvPr/>
        </p:nvSpPr>
        <p:spPr bwMode="gray">
          <a:xfrm>
            <a:off x="539750" y="2001849"/>
            <a:ext cx="7704138" cy="3619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marL="250825" indent="-250825" algn="l" rtl="0" eaLnBrk="0" fontAlgn="base" hangingPunct="0">
              <a:spcBef>
                <a:spcPct val="60000"/>
              </a:spcBef>
              <a:spcAft>
                <a:spcPct val="40000"/>
              </a:spcAft>
              <a:buClr>
                <a:schemeClr val="hlink"/>
              </a:buClr>
              <a:buFont typeface="Wingdings" pitchFamily="2" charset="2"/>
              <a:buChar char="n"/>
              <a:defRPr sz="2000">
                <a:solidFill>
                  <a:schemeClr val="accent1"/>
                </a:solidFill>
                <a:latin typeface="Calibri"/>
                <a:ea typeface="+mn-ea"/>
                <a:cs typeface="Calibri"/>
              </a:defRPr>
            </a:lvl1pPr>
            <a:lvl2pPr marL="423863" indent="-171450" algn="l" rtl="0" eaLnBrk="0" fontAlgn="base" hangingPunct="0">
              <a:spcBef>
                <a:spcPct val="20000"/>
              </a:spcBef>
              <a:spcAft>
                <a:spcPct val="0"/>
              </a:spcAft>
              <a:buClr>
                <a:schemeClr val="accent1"/>
              </a:buClr>
              <a:buFont typeface="Wingdings" pitchFamily="2" charset="2"/>
              <a:buChar char=""/>
              <a:defRPr sz="1500">
                <a:solidFill>
                  <a:schemeClr val="tx1"/>
                </a:solidFill>
                <a:latin typeface="Calibri"/>
                <a:ea typeface="+mn-ea"/>
                <a:cs typeface="Calibri"/>
              </a:defRPr>
            </a:lvl2pPr>
            <a:lvl3pPr marL="425450" indent="3175" algn="l" rtl="0" eaLnBrk="0" fontAlgn="base" hangingPunct="0">
              <a:spcBef>
                <a:spcPct val="20000"/>
              </a:spcBef>
              <a:spcAft>
                <a:spcPct val="0"/>
              </a:spcAft>
              <a:defRPr sz="1500">
                <a:solidFill>
                  <a:schemeClr val="tx1"/>
                </a:solidFill>
                <a:latin typeface="Calibri"/>
                <a:ea typeface="+mn-ea"/>
                <a:cs typeface="Calibri"/>
              </a:defRPr>
            </a:lvl3pPr>
            <a:lvl4pPr marL="617538" indent="-187325" algn="l" rtl="0" eaLnBrk="0" fontAlgn="base" hangingPunct="0">
              <a:spcBef>
                <a:spcPct val="20000"/>
              </a:spcBef>
              <a:spcAft>
                <a:spcPct val="0"/>
              </a:spcAft>
              <a:buClr>
                <a:schemeClr val="accent1"/>
              </a:buClr>
              <a:buFont typeface="Arial" pitchFamily="34" charset="0"/>
              <a:buChar char="–"/>
              <a:defRPr sz="1100">
                <a:solidFill>
                  <a:schemeClr val="tx1"/>
                </a:solidFill>
                <a:latin typeface="Calibri"/>
                <a:ea typeface="+mn-ea"/>
                <a:cs typeface="Calibri"/>
              </a:defRPr>
            </a:lvl4pPr>
            <a:lvl5pPr marL="619125" indent="1209675" algn="l" rtl="0" eaLnBrk="0" fontAlgn="base" hangingPunct="0">
              <a:spcBef>
                <a:spcPct val="20000"/>
              </a:spcBef>
              <a:spcAft>
                <a:spcPct val="0"/>
              </a:spcAft>
              <a:defRPr sz="1100">
                <a:solidFill>
                  <a:schemeClr val="tx1"/>
                </a:solidFill>
                <a:latin typeface="Calibri"/>
                <a:ea typeface="+mn-ea"/>
                <a:cs typeface="Calibri"/>
              </a:defRPr>
            </a:lvl5pPr>
            <a:lvl6pPr marL="1076325" algn="l" rtl="0" fontAlgn="base">
              <a:spcBef>
                <a:spcPct val="20000"/>
              </a:spcBef>
              <a:spcAft>
                <a:spcPct val="0"/>
              </a:spcAft>
              <a:defRPr sz="1100">
                <a:solidFill>
                  <a:schemeClr val="tx1"/>
                </a:solidFill>
                <a:latin typeface="+mn-lt"/>
                <a:ea typeface="+mn-ea"/>
                <a:cs typeface="+mn-cs"/>
              </a:defRPr>
            </a:lvl6pPr>
            <a:lvl7pPr marL="1533525" algn="l" rtl="0" fontAlgn="base">
              <a:spcBef>
                <a:spcPct val="20000"/>
              </a:spcBef>
              <a:spcAft>
                <a:spcPct val="0"/>
              </a:spcAft>
              <a:defRPr sz="1100">
                <a:solidFill>
                  <a:schemeClr val="tx1"/>
                </a:solidFill>
                <a:latin typeface="+mn-lt"/>
                <a:ea typeface="+mn-ea"/>
                <a:cs typeface="+mn-cs"/>
              </a:defRPr>
            </a:lvl7pPr>
            <a:lvl8pPr marL="1990725" algn="l" rtl="0" fontAlgn="base">
              <a:spcBef>
                <a:spcPct val="20000"/>
              </a:spcBef>
              <a:spcAft>
                <a:spcPct val="0"/>
              </a:spcAft>
              <a:defRPr sz="1100">
                <a:solidFill>
                  <a:schemeClr val="tx1"/>
                </a:solidFill>
                <a:latin typeface="+mn-lt"/>
                <a:ea typeface="+mn-ea"/>
                <a:cs typeface="+mn-cs"/>
              </a:defRPr>
            </a:lvl8pPr>
            <a:lvl9pPr marL="2447925" algn="l" rtl="0" fontAlgn="base">
              <a:spcBef>
                <a:spcPct val="20000"/>
              </a:spcBef>
              <a:spcAft>
                <a:spcPct val="0"/>
              </a:spcAft>
              <a:defRPr sz="1100">
                <a:solidFill>
                  <a:schemeClr val="tx1"/>
                </a:solidFill>
                <a:latin typeface="+mn-lt"/>
                <a:ea typeface="+mn-ea"/>
                <a:cs typeface="+mn-cs"/>
              </a:defRPr>
            </a:lvl9pPr>
          </a:lstStyle>
          <a:p>
            <a:pPr marL="0" indent="0">
              <a:spcBef>
                <a:spcPct val="0"/>
              </a:spcBef>
              <a:spcAft>
                <a:spcPts val="0"/>
              </a:spcAft>
              <a:buNone/>
              <a:tabLst>
                <a:tab pos="1352550" algn="l"/>
              </a:tabLst>
            </a:pPr>
            <a:r>
              <a:rPr lang="fr-FR" altLang="fr-FR" sz="2400" b="1" kern="0" dirty="0">
                <a:solidFill>
                  <a:srgbClr val="FF0000"/>
                </a:solidFill>
                <a:latin typeface="Calibri" pitchFamily="34" charset="0"/>
                <a:cs typeface="Calibri" pitchFamily="34" charset="0"/>
              </a:rPr>
              <a:t>6</a:t>
            </a:r>
            <a:r>
              <a:rPr lang="fr-FR" altLang="fr-FR" sz="2400" b="1" kern="0" dirty="0" smtClean="0">
                <a:solidFill>
                  <a:srgbClr val="FF0000"/>
                </a:solidFill>
                <a:latin typeface="Calibri" pitchFamily="34" charset="0"/>
                <a:cs typeface="Calibri" pitchFamily="34" charset="0"/>
              </a:rPr>
              <a:t> processus « métier » </a:t>
            </a:r>
          </a:p>
          <a:p>
            <a:pPr marL="515938" lvl="1" indent="-342900" eaLnBrk="1" hangingPunct="1">
              <a:spcAft>
                <a:spcPts val="0"/>
              </a:spcAft>
              <a:buClr>
                <a:srgbClr val="C9E8F7"/>
              </a:buClr>
              <a:buBlip>
                <a:blip r:embed="rId3"/>
              </a:buBlip>
              <a:tabLst>
                <a:tab pos="1352550" algn="l"/>
              </a:tabLst>
            </a:pPr>
            <a:r>
              <a:rPr lang="fr-FR" altLang="fr-FR" sz="1900" b="1" dirty="0">
                <a:solidFill>
                  <a:srgbClr val="0033CC"/>
                </a:solidFill>
                <a:latin typeface="+mj-lt"/>
                <a:cs typeface="+mn-cs"/>
              </a:rPr>
              <a:t>Contrôle et traitement comptable des opérations commerciales,</a:t>
            </a:r>
          </a:p>
          <a:p>
            <a:pPr marL="515938" lvl="1" indent="-342900" eaLnBrk="1" hangingPunct="1">
              <a:spcAft>
                <a:spcPts val="0"/>
              </a:spcAft>
              <a:buClr>
                <a:srgbClr val="C9E8F7"/>
              </a:buClr>
              <a:buBlip>
                <a:blip r:embed="rId3"/>
              </a:buBlip>
              <a:tabLst>
                <a:tab pos="1352550" algn="l"/>
              </a:tabLst>
            </a:pPr>
            <a:r>
              <a:rPr lang="fr-FR" altLang="fr-FR" sz="1900" b="1" dirty="0">
                <a:solidFill>
                  <a:srgbClr val="0033CC"/>
                </a:solidFill>
                <a:latin typeface="+mj-lt"/>
                <a:cs typeface="+mn-cs"/>
              </a:rPr>
              <a:t>Contrôle et production de l’information financière,</a:t>
            </a:r>
          </a:p>
          <a:p>
            <a:pPr marL="515938" lvl="1" indent="-342900" eaLnBrk="1" hangingPunct="1">
              <a:spcAft>
                <a:spcPts val="0"/>
              </a:spcAft>
              <a:buClr>
                <a:srgbClr val="C9E8F7"/>
              </a:buClr>
              <a:buBlip>
                <a:blip r:embed="rId3"/>
              </a:buBlip>
              <a:tabLst>
                <a:tab pos="1352550" algn="l"/>
              </a:tabLst>
            </a:pPr>
            <a:r>
              <a:rPr lang="fr-FR" altLang="fr-FR" sz="1900" b="1" dirty="0">
                <a:solidFill>
                  <a:srgbClr val="0033CC"/>
                </a:solidFill>
                <a:latin typeface="+mj-lt"/>
                <a:cs typeface="+mn-cs"/>
              </a:rPr>
              <a:t>Gestion des obligations fiscales,</a:t>
            </a:r>
          </a:p>
          <a:p>
            <a:pPr marL="515938" lvl="1" indent="-342900" eaLnBrk="1" hangingPunct="1">
              <a:spcAft>
                <a:spcPts val="0"/>
              </a:spcAft>
              <a:buClr>
                <a:srgbClr val="C9E8F7"/>
              </a:buClr>
              <a:buBlip>
                <a:blip r:embed="rId3"/>
              </a:buBlip>
              <a:tabLst>
                <a:tab pos="1352550" algn="l"/>
              </a:tabLst>
            </a:pPr>
            <a:r>
              <a:rPr lang="fr-FR" altLang="fr-FR" sz="1900" b="1" dirty="0">
                <a:solidFill>
                  <a:srgbClr val="0033CC"/>
                </a:solidFill>
                <a:latin typeface="+mj-lt"/>
                <a:cs typeface="+mn-cs"/>
              </a:rPr>
              <a:t>Gestion des relations sociales,</a:t>
            </a:r>
          </a:p>
          <a:p>
            <a:pPr marL="515938" lvl="1" indent="-342900" eaLnBrk="1" hangingPunct="1">
              <a:spcAft>
                <a:spcPts val="0"/>
              </a:spcAft>
              <a:buClr>
                <a:srgbClr val="C9E8F7"/>
              </a:buClr>
              <a:buBlip>
                <a:blip r:embed="rId3"/>
              </a:buBlip>
              <a:tabLst>
                <a:tab pos="1352550" algn="l"/>
              </a:tabLst>
            </a:pPr>
            <a:r>
              <a:rPr lang="fr-FR" altLang="fr-FR" sz="1900" b="1" dirty="0">
                <a:solidFill>
                  <a:srgbClr val="0033CC"/>
                </a:solidFill>
                <a:latin typeface="+mj-lt"/>
                <a:cs typeface="+mn-cs"/>
              </a:rPr>
              <a:t>Analyse et prévision de l’activité,</a:t>
            </a:r>
          </a:p>
          <a:p>
            <a:pPr marL="515938" lvl="1" indent="-342900" eaLnBrk="1" hangingPunct="1">
              <a:spcAft>
                <a:spcPts val="0"/>
              </a:spcAft>
              <a:buClr>
                <a:srgbClr val="C9E8F7"/>
              </a:buClr>
              <a:buBlip>
                <a:blip r:embed="rId3"/>
              </a:buBlip>
              <a:tabLst>
                <a:tab pos="1352550" algn="l"/>
              </a:tabLst>
            </a:pPr>
            <a:r>
              <a:rPr lang="fr-FR" altLang="fr-FR" sz="1900" b="1" dirty="0">
                <a:solidFill>
                  <a:srgbClr val="0033CC"/>
                </a:solidFill>
                <a:latin typeface="+mj-lt"/>
                <a:cs typeface="+mn-cs"/>
              </a:rPr>
              <a:t>Analyse de la situation financière</a:t>
            </a:r>
            <a:r>
              <a:rPr lang="fr-FR" altLang="fr-FR" sz="1900" b="1" dirty="0" smtClean="0">
                <a:solidFill>
                  <a:srgbClr val="0033CC"/>
                </a:solidFill>
                <a:latin typeface="+mj-lt"/>
                <a:cs typeface="+mn-cs"/>
              </a:rPr>
              <a:t>.</a:t>
            </a:r>
          </a:p>
          <a:p>
            <a:pPr marL="515938" lvl="1" indent="-342900" eaLnBrk="1" hangingPunct="1">
              <a:spcAft>
                <a:spcPts val="0"/>
              </a:spcAft>
              <a:buClr>
                <a:srgbClr val="C9E8F7"/>
              </a:buClr>
              <a:tabLst>
                <a:tab pos="1352550" algn="l"/>
              </a:tabLst>
            </a:pPr>
            <a:endParaRPr lang="fr-FR" altLang="fr-FR" sz="1900" b="1" dirty="0">
              <a:solidFill>
                <a:srgbClr val="0033CC"/>
              </a:solidFill>
              <a:latin typeface="+mj-lt"/>
              <a:cs typeface="+mn-cs"/>
            </a:endParaRPr>
          </a:p>
          <a:p>
            <a:pPr marL="0" indent="0" eaLnBrk="1" hangingPunct="1">
              <a:spcBef>
                <a:spcPct val="20000"/>
              </a:spcBef>
              <a:spcAft>
                <a:spcPts val="0"/>
              </a:spcAft>
              <a:buClr>
                <a:srgbClr val="C9E8F7"/>
              </a:buClr>
              <a:buNone/>
              <a:tabLst>
                <a:tab pos="1352550" algn="l"/>
              </a:tabLst>
            </a:pPr>
            <a:r>
              <a:rPr lang="fr-FR" altLang="fr-FR" sz="2400" b="1" dirty="0" smtClean="0">
                <a:solidFill>
                  <a:srgbClr val="FF0000"/>
                </a:solidFill>
                <a:latin typeface="+mj-lt"/>
                <a:cs typeface="+mn-cs"/>
              </a:rPr>
              <a:t> 1 processus </a:t>
            </a:r>
            <a:r>
              <a:rPr lang="fr-FR" altLang="fr-FR" sz="2400" b="1" dirty="0">
                <a:solidFill>
                  <a:srgbClr val="FF0000"/>
                </a:solidFill>
                <a:latin typeface="+mj-lt"/>
                <a:cs typeface="+mn-cs"/>
              </a:rPr>
              <a:t>support : </a:t>
            </a:r>
          </a:p>
          <a:p>
            <a:pPr marL="515938" lvl="1" indent="-342900" eaLnBrk="1" hangingPunct="1">
              <a:spcAft>
                <a:spcPts val="0"/>
              </a:spcAft>
              <a:buClr>
                <a:srgbClr val="C9E8F7"/>
              </a:buClr>
              <a:buBlip>
                <a:blip r:embed="rId3"/>
              </a:buBlip>
              <a:tabLst>
                <a:tab pos="1352550" algn="l"/>
              </a:tabLst>
            </a:pPr>
            <a:r>
              <a:rPr lang="fr-FR" altLang="fr-FR" sz="1900" b="1" dirty="0">
                <a:solidFill>
                  <a:srgbClr val="0033CC"/>
                </a:solidFill>
                <a:latin typeface="+mj-lt"/>
                <a:cs typeface="+mn-cs"/>
              </a:rPr>
              <a:t>    Fiabilisation de l’information et du système d’information comptable</a:t>
            </a:r>
            <a:endParaRPr lang="fr-FR" altLang="fr-FR" sz="2300" b="1" dirty="0">
              <a:solidFill>
                <a:srgbClr val="0033CC"/>
              </a:solidFill>
              <a:latin typeface="+mj-lt"/>
              <a:cs typeface="+mn-cs"/>
            </a:endParaRPr>
          </a:p>
        </p:txBody>
      </p:sp>
      <p:sp>
        <p:nvSpPr>
          <p:cNvPr id="7" name="Rectangle 4"/>
          <p:cNvSpPr txBox="1">
            <a:spLocks noChangeArrowheads="1"/>
          </p:cNvSpPr>
          <p:nvPr/>
        </p:nvSpPr>
        <p:spPr>
          <a:xfrm>
            <a:off x="1619672" y="6453336"/>
            <a:ext cx="6118225" cy="315913"/>
          </a:xfrm>
          <a:prstGeom prst="rect">
            <a:avLst/>
          </a:prstGeom>
        </p:spPr>
        <p:txBody>
          <a:bodyPr/>
          <a:lstStyle>
            <a:lvl1pPr marL="0" indent="0" algn="l" defTabSz="457200" rtl="0" eaLnBrk="1" latinLnBrk="0" hangingPunct="1">
              <a:spcBef>
                <a:spcPct val="20000"/>
              </a:spcBef>
              <a:buFont typeface="Wingdings" charset="2"/>
              <a:buNone/>
              <a:defRPr sz="1100" b="0" kern="1200">
                <a:solidFill>
                  <a:srgbClr val="0062A8"/>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fr-FR" sz="1400" dirty="0" smtClean="0">
                <a:solidFill>
                  <a:schemeClr val="tx1">
                    <a:lumMod val="65000"/>
                    <a:lumOff val="35000"/>
                  </a:schemeClr>
                </a:solidFill>
              </a:rPr>
              <a:t>BTS CG – 22/01/2015 – Académie de </a:t>
            </a:r>
            <a:r>
              <a:rPr lang="fr-FR" sz="1400" dirty="0" smtClean="0">
                <a:solidFill>
                  <a:schemeClr val="tx1">
                    <a:lumMod val="65000"/>
                    <a:lumOff val="35000"/>
                  </a:schemeClr>
                </a:solidFill>
              </a:rPr>
              <a:t>Grenoble, Lycée </a:t>
            </a:r>
            <a:r>
              <a:rPr lang="fr-FR" sz="1400" dirty="0">
                <a:solidFill>
                  <a:schemeClr val="tx1">
                    <a:lumMod val="65000"/>
                    <a:lumOff val="35000"/>
                  </a:schemeClr>
                </a:solidFill>
              </a:rPr>
              <a:t>A</a:t>
            </a:r>
            <a:r>
              <a:rPr lang="fr-FR" sz="1400" dirty="0" smtClean="0">
                <a:solidFill>
                  <a:schemeClr val="tx1">
                    <a:lumMod val="65000"/>
                    <a:lumOff val="35000"/>
                  </a:schemeClr>
                </a:solidFill>
              </a:rPr>
              <a:t>ristide </a:t>
            </a:r>
            <a:r>
              <a:rPr lang="fr-FR" sz="1400" dirty="0">
                <a:solidFill>
                  <a:schemeClr val="tx1">
                    <a:lumMod val="65000"/>
                    <a:lumOff val="35000"/>
                  </a:schemeClr>
                </a:solidFill>
              </a:rPr>
              <a:t>B</a:t>
            </a:r>
            <a:r>
              <a:rPr lang="fr-FR" sz="1400" dirty="0" smtClean="0">
                <a:solidFill>
                  <a:schemeClr val="tx1">
                    <a:lumMod val="65000"/>
                    <a:lumOff val="35000"/>
                  </a:schemeClr>
                </a:solidFill>
              </a:rPr>
              <a:t>ergès</a:t>
            </a:r>
            <a:endParaRPr lang="fr-FR" sz="1400" dirty="0">
              <a:solidFill>
                <a:schemeClr val="tx1">
                  <a:lumMod val="65000"/>
                  <a:lumOff val="35000"/>
                </a:schemeClr>
              </a:solidFill>
            </a:endParaRPr>
          </a:p>
        </p:txBody>
      </p:sp>
    </p:spTree>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dirty="0">
                <a:latin typeface="Calibri" pitchFamily="34" charset="0"/>
                <a:cs typeface="Calibri" pitchFamily="34" charset="0"/>
              </a:rPr>
              <a:t>Les processus « métier »</a:t>
            </a:r>
            <a:endParaRPr lang="fr-FR" dirty="0"/>
          </a:p>
        </p:txBody>
      </p:sp>
      <p:sp>
        <p:nvSpPr>
          <p:cNvPr id="5" name="Espace réservé du numéro de diapositive 4"/>
          <p:cNvSpPr>
            <a:spLocks noGrp="1"/>
          </p:cNvSpPr>
          <p:nvPr>
            <p:ph type="sldNum" sz="quarter" idx="12"/>
          </p:nvPr>
        </p:nvSpPr>
        <p:spPr/>
        <p:txBody>
          <a:bodyPr/>
          <a:lstStyle/>
          <a:p>
            <a:fld id="{751F1E87-D35C-4E55-AE57-ABA6AC50BFDB}" type="slidenum">
              <a:rPr lang="fr-FR" smtClean="0"/>
              <a:pPr/>
              <a:t>19</a:t>
            </a:fld>
            <a:endParaRPr lang="fr-FR"/>
          </a:p>
        </p:txBody>
      </p:sp>
      <p:sp>
        <p:nvSpPr>
          <p:cNvPr id="7" name="Ellipse 6"/>
          <p:cNvSpPr/>
          <p:nvPr/>
        </p:nvSpPr>
        <p:spPr>
          <a:xfrm>
            <a:off x="2339975" y="2781300"/>
            <a:ext cx="4464050" cy="1871663"/>
          </a:xfrm>
          <a:prstGeom prst="ellipse">
            <a:avLst/>
          </a:prstGeom>
          <a:solidFill>
            <a:srgbClr val="3671B2"/>
          </a:solidFill>
          <a:ln w="25400" cap="flat" cmpd="sng" algn="ctr">
            <a:solidFill>
              <a:srgbClr val="0062A8">
                <a:shade val="50000"/>
              </a:srgbClr>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1800" b="1" i="0" u="none" strike="noStrike" kern="0" cap="none" spc="0" normalizeH="0" baseline="0" noProof="0" dirty="0">
              <a:ln>
                <a:noFill/>
              </a:ln>
              <a:solidFill>
                <a:srgbClr val="000000"/>
              </a:solidFill>
              <a:effectLst/>
              <a:uLnTx/>
              <a:uFillTx/>
              <a:latin typeface="Arial"/>
              <a:cs typeface="Arial"/>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a:ln>
                  <a:noFill/>
                </a:ln>
                <a:solidFill>
                  <a:srgbClr val="000000"/>
                </a:solidFill>
                <a:effectLst/>
                <a:uLnTx/>
                <a:uFillTx/>
                <a:latin typeface="Arial"/>
                <a:cs typeface="Arial"/>
              </a:rPr>
              <a:t> P1 - Contrôle et traitement comptable des opérations commerciales</a:t>
            </a:r>
            <a:endParaRPr kumimoji="0" lang="fr-FR" sz="1800" b="0" i="0" u="none" strike="noStrike" kern="0" cap="none" spc="0" normalizeH="0" baseline="0" noProof="0" dirty="0">
              <a:ln>
                <a:noFill/>
              </a:ln>
              <a:solidFill>
                <a:srgbClr val="FFFFFF"/>
              </a:solidFill>
              <a:effectLst/>
              <a:uLnTx/>
              <a:uFillTx/>
              <a:latin typeface="Arial"/>
              <a:cs typeface="Arial"/>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a:ln>
                  <a:noFill/>
                </a:ln>
                <a:solidFill>
                  <a:srgbClr val="000000"/>
                </a:solidFill>
                <a:effectLst/>
                <a:uLnTx/>
                <a:uFillTx/>
                <a:latin typeface="Arial"/>
                <a:cs typeface="Arial"/>
              </a:rPr>
              <a:t> P2 –Contrôle et production de l’information financière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1800" b="0" i="0" u="none" strike="noStrike" kern="0" cap="none" spc="0" normalizeH="0" baseline="0" noProof="0" dirty="0">
              <a:ln>
                <a:noFill/>
              </a:ln>
              <a:solidFill>
                <a:srgbClr val="FFFFFF"/>
              </a:solidFill>
              <a:effectLst/>
              <a:uLnTx/>
              <a:uFillTx/>
              <a:latin typeface="Arial"/>
              <a:cs typeface="Arial"/>
            </a:endParaRPr>
          </a:p>
        </p:txBody>
      </p:sp>
      <p:sp>
        <p:nvSpPr>
          <p:cNvPr id="8" name="Rectangle 4"/>
          <p:cNvSpPr txBox="1">
            <a:spLocks noChangeArrowheads="1"/>
          </p:cNvSpPr>
          <p:nvPr/>
        </p:nvSpPr>
        <p:spPr>
          <a:xfrm>
            <a:off x="1619672" y="6518292"/>
            <a:ext cx="6118225" cy="315913"/>
          </a:xfrm>
          <a:prstGeom prst="rect">
            <a:avLst/>
          </a:prstGeom>
        </p:spPr>
        <p:txBody>
          <a:bodyPr/>
          <a:lstStyle>
            <a:lvl1pPr marL="0" indent="0" algn="l" defTabSz="457200" rtl="0" eaLnBrk="1" latinLnBrk="0" hangingPunct="1">
              <a:spcBef>
                <a:spcPct val="20000"/>
              </a:spcBef>
              <a:buFont typeface="Wingdings" charset="2"/>
              <a:buNone/>
              <a:defRPr sz="1100" b="0" kern="1200">
                <a:solidFill>
                  <a:srgbClr val="0062A8"/>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fr-FR" sz="1400" dirty="0" smtClean="0">
                <a:solidFill>
                  <a:schemeClr val="tx1">
                    <a:lumMod val="65000"/>
                    <a:lumOff val="35000"/>
                  </a:schemeClr>
                </a:solidFill>
              </a:rPr>
              <a:t>BTS CG – 22/01/2015 – Académie de </a:t>
            </a:r>
            <a:r>
              <a:rPr lang="fr-FR" sz="1400" dirty="0" smtClean="0">
                <a:solidFill>
                  <a:schemeClr val="tx1">
                    <a:lumMod val="65000"/>
                    <a:lumOff val="35000"/>
                  </a:schemeClr>
                </a:solidFill>
              </a:rPr>
              <a:t>Grenoble, Lycée </a:t>
            </a:r>
            <a:r>
              <a:rPr lang="fr-FR" sz="1400" dirty="0">
                <a:solidFill>
                  <a:schemeClr val="tx1">
                    <a:lumMod val="65000"/>
                    <a:lumOff val="35000"/>
                  </a:schemeClr>
                </a:solidFill>
              </a:rPr>
              <a:t>A</a:t>
            </a:r>
            <a:r>
              <a:rPr lang="fr-FR" sz="1400" dirty="0" smtClean="0">
                <a:solidFill>
                  <a:schemeClr val="tx1">
                    <a:lumMod val="65000"/>
                    <a:lumOff val="35000"/>
                  </a:schemeClr>
                </a:solidFill>
              </a:rPr>
              <a:t>ristide </a:t>
            </a:r>
            <a:r>
              <a:rPr lang="fr-FR" sz="1400" dirty="0">
                <a:solidFill>
                  <a:schemeClr val="tx1">
                    <a:lumMod val="65000"/>
                    <a:lumOff val="35000"/>
                  </a:schemeClr>
                </a:solidFill>
              </a:rPr>
              <a:t>B</a:t>
            </a:r>
            <a:r>
              <a:rPr lang="fr-FR" sz="1400" dirty="0" smtClean="0">
                <a:solidFill>
                  <a:schemeClr val="tx1">
                    <a:lumMod val="65000"/>
                    <a:lumOff val="35000"/>
                  </a:schemeClr>
                </a:solidFill>
              </a:rPr>
              <a:t>ergès</a:t>
            </a:r>
            <a:endParaRPr lang="fr-FR" sz="1400" dirty="0">
              <a:solidFill>
                <a:schemeClr val="tx1">
                  <a:lumMod val="65000"/>
                  <a:lumOff val="35000"/>
                </a:schemeClr>
              </a:solidFill>
            </a:endParaRPr>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518448" y="132234"/>
            <a:ext cx="6213792" cy="1352550"/>
          </a:xfrm>
        </p:spPr>
        <p:txBody>
          <a:bodyPr>
            <a:noAutofit/>
          </a:bodyPr>
          <a:lstStyle/>
          <a:p>
            <a:pPr algn="ctr">
              <a:lnSpc>
                <a:spcPct val="90000"/>
              </a:lnSpc>
            </a:pPr>
            <a:r>
              <a:rPr lang="fr-FR" altLang="fr-FR" sz="4800" dirty="0" smtClean="0">
                <a:solidFill>
                  <a:srgbClr val="FF0000"/>
                </a:solidFill>
                <a:latin typeface="+mn-lt"/>
              </a:rPr>
              <a:t>Présentation générale</a:t>
            </a:r>
            <a:endParaRPr lang="fr-FR" altLang="fr-FR" sz="4800" dirty="0" smtClean="0">
              <a:solidFill>
                <a:srgbClr val="FF0000"/>
              </a:solidFill>
              <a:latin typeface="+mn-lt"/>
            </a:endParaRPr>
          </a:p>
        </p:txBody>
      </p:sp>
      <p:sp>
        <p:nvSpPr>
          <p:cNvPr id="5" name="Espace réservé du numéro de diapositive 4"/>
          <p:cNvSpPr>
            <a:spLocks noGrp="1"/>
          </p:cNvSpPr>
          <p:nvPr>
            <p:ph type="sldNum" sz="quarter" idx="12"/>
          </p:nvPr>
        </p:nvSpPr>
        <p:spPr/>
        <p:txBody>
          <a:bodyPr/>
          <a:lstStyle/>
          <a:p>
            <a:fld id="{751F1E87-D35C-4E55-AE57-ABA6AC50BFDB}" type="slidenum">
              <a:rPr lang="fr-FR" smtClean="0"/>
              <a:pPr/>
              <a:t>2</a:t>
            </a:fld>
            <a:endParaRPr lang="fr-FR"/>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27584" y="2816399"/>
            <a:ext cx="7919390" cy="4328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0550" y="1473200"/>
            <a:ext cx="7961313" cy="1347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4"/>
          <p:cNvSpPr txBox="1">
            <a:spLocks noChangeArrowheads="1"/>
          </p:cNvSpPr>
          <p:nvPr/>
        </p:nvSpPr>
        <p:spPr>
          <a:xfrm>
            <a:off x="1857356" y="5929330"/>
            <a:ext cx="6118225" cy="315913"/>
          </a:xfrm>
          <a:prstGeom prst="rect">
            <a:avLst/>
          </a:prstGeom>
        </p:spPr>
        <p:txBody>
          <a:bodyPr/>
          <a:lstStyle>
            <a:lvl1pPr marL="0" indent="0" algn="l" defTabSz="457200" rtl="0" eaLnBrk="1" latinLnBrk="0" hangingPunct="1">
              <a:spcBef>
                <a:spcPct val="20000"/>
              </a:spcBef>
              <a:buFont typeface="Wingdings" charset="2"/>
              <a:buNone/>
              <a:defRPr sz="1100" b="0" kern="1200">
                <a:solidFill>
                  <a:srgbClr val="0062A8"/>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fr-FR" sz="1400" dirty="0" smtClean="0">
                <a:solidFill>
                  <a:schemeClr val="tx1">
                    <a:lumMod val="65000"/>
                    <a:lumOff val="35000"/>
                  </a:schemeClr>
                </a:solidFill>
              </a:rPr>
              <a:t>BTS CG – 22/01/2015 – Académie de </a:t>
            </a:r>
            <a:r>
              <a:rPr lang="fr-FR" sz="1400" dirty="0" smtClean="0">
                <a:solidFill>
                  <a:schemeClr val="tx1">
                    <a:lumMod val="65000"/>
                    <a:lumOff val="35000"/>
                  </a:schemeClr>
                </a:solidFill>
              </a:rPr>
              <a:t>Grenoble, Lycée </a:t>
            </a:r>
            <a:r>
              <a:rPr lang="fr-FR" sz="1400" dirty="0">
                <a:solidFill>
                  <a:schemeClr val="tx1">
                    <a:lumMod val="65000"/>
                    <a:lumOff val="35000"/>
                  </a:schemeClr>
                </a:solidFill>
              </a:rPr>
              <a:t>A</a:t>
            </a:r>
            <a:r>
              <a:rPr lang="fr-FR" sz="1400" dirty="0" smtClean="0">
                <a:solidFill>
                  <a:schemeClr val="tx1">
                    <a:lumMod val="65000"/>
                    <a:lumOff val="35000"/>
                  </a:schemeClr>
                </a:solidFill>
              </a:rPr>
              <a:t>ristide </a:t>
            </a:r>
            <a:r>
              <a:rPr lang="fr-FR" sz="1400" dirty="0">
                <a:solidFill>
                  <a:schemeClr val="tx1">
                    <a:lumMod val="65000"/>
                    <a:lumOff val="35000"/>
                  </a:schemeClr>
                </a:solidFill>
              </a:rPr>
              <a:t>B</a:t>
            </a:r>
            <a:r>
              <a:rPr lang="fr-FR" sz="1400" dirty="0" smtClean="0">
                <a:solidFill>
                  <a:schemeClr val="tx1">
                    <a:lumMod val="65000"/>
                    <a:lumOff val="35000"/>
                  </a:schemeClr>
                </a:solidFill>
              </a:rPr>
              <a:t>ergès</a:t>
            </a:r>
            <a:endParaRPr lang="fr-FR" sz="1400" dirty="0">
              <a:solidFill>
                <a:schemeClr val="tx1">
                  <a:lumMod val="65000"/>
                  <a:lumOff val="35000"/>
                </a:schemeClr>
              </a:solidFill>
            </a:endParaRPr>
          </a:p>
        </p:txBody>
      </p:sp>
    </p:spTree>
    <p:extLst>
      <p:ext uri="{BB962C8B-B14F-4D97-AF65-F5344CB8AC3E}">
        <p14:creationId xmlns:p14="http://schemas.microsoft.com/office/powerpoint/2010/main" val="345541675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p:nvPr/>
        </p:nvSpPr>
        <p:spPr>
          <a:xfrm>
            <a:off x="1619250" y="2420938"/>
            <a:ext cx="6119813" cy="3024187"/>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fr-FR" dirty="0">
                <a:solidFill>
                  <a:srgbClr val="FFFFFF"/>
                </a:solidFill>
              </a:rPr>
              <a:t>P3</a:t>
            </a:r>
          </a:p>
        </p:txBody>
      </p:sp>
      <p:sp>
        <p:nvSpPr>
          <p:cNvPr id="6" name="Ellipse 5"/>
          <p:cNvSpPr/>
          <p:nvPr/>
        </p:nvSpPr>
        <p:spPr>
          <a:xfrm>
            <a:off x="2411413" y="2997200"/>
            <a:ext cx="4392612" cy="180022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fr-FR" b="1" dirty="0">
                <a:solidFill>
                  <a:srgbClr val="000000"/>
                </a:solidFill>
                <a:latin typeface="Calibri" pitchFamily="34" charset="0"/>
              </a:rPr>
              <a:t> P1 - Contrôle et traitement comptable des opérations commerciales</a:t>
            </a:r>
            <a:endParaRPr lang="fr-FR" dirty="0">
              <a:solidFill>
                <a:srgbClr val="FFFFFF"/>
              </a:solidFill>
            </a:endParaRPr>
          </a:p>
          <a:p>
            <a:pPr algn="ctr" fontAlgn="base">
              <a:spcBef>
                <a:spcPct val="0"/>
              </a:spcBef>
              <a:spcAft>
                <a:spcPct val="0"/>
              </a:spcAft>
              <a:defRPr/>
            </a:pPr>
            <a:r>
              <a:rPr lang="fr-FR" b="1" dirty="0">
                <a:solidFill>
                  <a:srgbClr val="000000"/>
                </a:solidFill>
                <a:latin typeface="Calibri" pitchFamily="34" charset="0"/>
              </a:rPr>
              <a:t> P2 –Contrôle et production de l’information financière </a:t>
            </a:r>
          </a:p>
          <a:p>
            <a:pPr algn="ctr" fontAlgn="base">
              <a:spcBef>
                <a:spcPct val="0"/>
              </a:spcBef>
              <a:spcAft>
                <a:spcPct val="0"/>
              </a:spcAft>
              <a:defRPr/>
            </a:pPr>
            <a:endParaRPr lang="fr-FR" dirty="0">
              <a:solidFill>
                <a:srgbClr val="FFFFFF"/>
              </a:solidFill>
            </a:endParaRPr>
          </a:p>
        </p:txBody>
      </p:sp>
      <p:sp>
        <p:nvSpPr>
          <p:cNvPr id="38918" name="ZoneTexte 6"/>
          <p:cNvSpPr txBox="1">
            <a:spLocks noChangeArrowheads="1"/>
          </p:cNvSpPr>
          <p:nvPr/>
        </p:nvSpPr>
        <p:spPr bwMode="auto">
          <a:xfrm>
            <a:off x="2771775" y="2636838"/>
            <a:ext cx="46799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r>
              <a:rPr lang="fr-FR" altLang="fr-FR" b="1" dirty="0" smtClean="0">
                <a:solidFill>
                  <a:srgbClr val="000000"/>
                </a:solidFill>
                <a:latin typeface="Calibri" pitchFamily="34" charset="0"/>
              </a:rPr>
              <a:t>P3 - Gestion des obligations fiscales</a:t>
            </a:r>
          </a:p>
        </p:txBody>
      </p:sp>
      <p:sp>
        <p:nvSpPr>
          <p:cNvPr id="38919" name="ZoneTexte 9"/>
          <p:cNvSpPr txBox="1">
            <a:spLocks noChangeArrowheads="1"/>
          </p:cNvSpPr>
          <p:nvPr/>
        </p:nvSpPr>
        <p:spPr bwMode="auto">
          <a:xfrm>
            <a:off x="2987675" y="4797425"/>
            <a:ext cx="33988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r>
              <a:rPr lang="fr-FR" altLang="fr-FR" b="1" dirty="0" smtClean="0">
                <a:solidFill>
                  <a:srgbClr val="000000"/>
                </a:solidFill>
                <a:latin typeface="Calibri" pitchFamily="34" charset="0"/>
              </a:rPr>
              <a:t>P4 - Gestion des relations sociales</a:t>
            </a:r>
          </a:p>
        </p:txBody>
      </p:sp>
      <p:sp>
        <p:nvSpPr>
          <p:cNvPr id="38920" name="ZoneTexte 10"/>
          <p:cNvSpPr txBox="1">
            <a:spLocks noChangeArrowheads="1"/>
          </p:cNvSpPr>
          <p:nvPr/>
        </p:nvSpPr>
        <p:spPr bwMode="auto">
          <a:xfrm>
            <a:off x="3563938" y="278130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endParaRPr lang="fr-FR" altLang="fr-FR" smtClean="0">
              <a:solidFill>
                <a:srgbClr val="000000"/>
              </a:solidFill>
            </a:endParaRPr>
          </a:p>
        </p:txBody>
      </p:sp>
      <p:pic>
        <p:nvPicPr>
          <p:cNvPr id="38921" name="Imag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0"/>
            <a:ext cx="2700337" cy="160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re 1"/>
          <p:cNvSpPr txBox="1">
            <a:spLocks/>
          </p:cNvSpPr>
          <p:nvPr/>
        </p:nvSpPr>
        <p:spPr>
          <a:xfrm>
            <a:off x="457200" y="274638"/>
            <a:ext cx="8229600" cy="1143000"/>
          </a:xfrm>
          <a:prstGeom prst="rect">
            <a:avLst/>
          </a:prstGeom>
          <a:noFill/>
        </p:spPr>
        <p:txBody>
          <a:bodyPr vert="horz" lIns="91440" tIns="45720" rIns="91440" bIns="45720" rtlCol="0" anchor="ctr">
            <a:normAutofit/>
          </a:bodyPr>
          <a:lstStyle>
            <a:lvl1pPr algn="l" defTabSz="914400" rtl="0" eaLnBrk="1" latinLnBrk="0" hangingPunct="1">
              <a:spcBef>
                <a:spcPct val="0"/>
              </a:spcBef>
              <a:buNone/>
              <a:defRPr sz="4400" b="1" kern="1200">
                <a:solidFill>
                  <a:schemeClr val="accent6"/>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altLang="fr-FR" sz="4400" b="1" i="0" u="none" strike="noStrike" kern="1200" cap="none" spc="0" normalizeH="0" baseline="0" noProof="0" dirty="0" smtClean="0">
                <a:ln>
                  <a:noFill/>
                </a:ln>
                <a:solidFill>
                  <a:srgbClr val="F14124"/>
                </a:solidFill>
                <a:effectLst/>
                <a:uLnTx/>
                <a:uFillTx/>
                <a:latin typeface="Calibri" pitchFamily="34" charset="0"/>
                <a:ea typeface="+mj-ea"/>
                <a:cs typeface="Calibri" pitchFamily="34" charset="0"/>
              </a:rPr>
              <a:t>Les processus « métier »</a:t>
            </a:r>
            <a:endParaRPr kumimoji="0" lang="fr-FR" sz="4400" b="1" i="0" u="none" strike="noStrike" kern="1200" cap="none" spc="0" normalizeH="0" baseline="0" noProof="0" dirty="0">
              <a:ln>
                <a:noFill/>
              </a:ln>
              <a:solidFill>
                <a:srgbClr val="F14124"/>
              </a:solidFill>
              <a:effectLst/>
              <a:uLnTx/>
              <a:uFillTx/>
              <a:latin typeface="Calibri"/>
              <a:ea typeface="+mj-ea"/>
              <a:cs typeface="+mj-cs"/>
            </a:endParaRPr>
          </a:p>
        </p:txBody>
      </p:sp>
      <p:sp>
        <p:nvSpPr>
          <p:cNvPr id="12" name="Rectangle 4"/>
          <p:cNvSpPr txBox="1">
            <a:spLocks noChangeArrowheads="1"/>
          </p:cNvSpPr>
          <p:nvPr/>
        </p:nvSpPr>
        <p:spPr>
          <a:xfrm>
            <a:off x="2052637" y="6453336"/>
            <a:ext cx="6118225" cy="315913"/>
          </a:xfrm>
          <a:prstGeom prst="rect">
            <a:avLst/>
          </a:prstGeom>
        </p:spPr>
        <p:txBody>
          <a:bodyPr/>
          <a:lstStyle>
            <a:lvl1pPr marL="0" indent="0" algn="l" defTabSz="457200" rtl="0" eaLnBrk="1" latinLnBrk="0" hangingPunct="1">
              <a:spcBef>
                <a:spcPct val="20000"/>
              </a:spcBef>
              <a:buFont typeface="Wingdings" charset="2"/>
              <a:buNone/>
              <a:defRPr sz="1100" b="0" kern="1200">
                <a:solidFill>
                  <a:srgbClr val="0062A8"/>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fr-FR" sz="1400" dirty="0" smtClean="0">
                <a:solidFill>
                  <a:schemeClr val="tx1">
                    <a:lumMod val="65000"/>
                    <a:lumOff val="35000"/>
                  </a:schemeClr>
                </a:solidFill>
              </a:rPr>
              <a:t>BTS CG – 22/01/2015 – Académie de </a:t>
            </a:r>
            <a:r>
              <a:rPr lang="fr-FR" sz="1400" dirty="0" smtClean="0">
                <a:solidFill>
                  <a:schemeClr val="tx1">
                    <a:lumMod val="65000"/>
                    <a:lumOff val="35000"/>
                  </a:schemeClr>
                </a:solidFill>
              </a:rPr>
              <a:t>Grenoble, Lycée </a:t>
            </a:r>
            <a:r>
              <a:rPr lang="fr-FR" sz="1400" dirty="0">
                <a:solidFill>
                  <a:schemeClr val="tx1">
                    <a:lumMod val="65000"/>
                    <a:lumOff val="35000"/>
                  </a:schemeClr>
                </a:solidFill>
              </a:rPr>
              <a:t>A</a:t>
            </a:r>
            <a:r>
              <a:rPr lang="fr-FR" sz="1400" dirty="0" smtClean="0">
                <a:solidFill>
                  <a:schemeClr val="tx1">
                    <a:lumMod val="65000"/>
                    <a:lumOff val="35000"/>
                  </a:schemeClr>
                </a:solidFill>
              </a:rPr>
              <a:t>ristide </a:t>
            </a:r>
            <a:r>
              <a:rPr lang="fr-FR" sz="1400" dirty="0">
                <a:solidFill>
                  <a:schemeClr val="tx1">
                    <a:lumMod val="65000"/>
                    <a:lumOff val="35000"/>
                  </a:schemeClr>
                </a:solidFill>
              </a:rPr>
              <a:t>B</a:t>
            </a:r>
            <a:r>
              <a:rPr lang="fr-FR" sz="1400" dirty="0" smtClean="0">
                <a:solidFill>
                  <a:schemeClr val="tx1">
                    <a:lumMod val="65000"/>
                    <a:lumOff val="35000"/>
                  </a:schemeClr>
                </a:solidFill>
              </a:rPr>
              <a:t>ergès</a:t>
            </a:r>
            <a:endParaRPr lang="fr-FR" sz="1400" dirty="0">
              <a:solidFill>
                <a:schemeClr val="tx1">
                  <a:lumMod val="65000"/>
                  <a:lumOff val="35000"/>
                </a:schemeClr>
              </a:solidFill>
            </a:endParaRPr>
          </a:p>
        </p:txBody>
      </p:sp>
      <p:sp>
        <p:nvSpPr>
          <p:cNvPr id="3" name="Rectangle 2"/>
          <p:cNvSpPr/>
          <p:nvPr/>
        </p:nvSpPr>
        <p:spPr>
          <a:xfrm>
            <a:off x="683568" y="6165304"/>
            <a:ext cx="1296144" cy="603945"/>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 name="Rectangle 3"/>
          <p:cNvSpPr/>
          <p:nvPr/>
        </p:nvSpPr>
        <p:spPr>
          <a:xfrm>
            <a:off x="683568" y="6165304"/>
            <a:ext cx="1369069" cy="60394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38018638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Espace réservé du contenu 2"/>
          <p:cNvSpPr>
            <a:spLocks noGrp="1"/>
          </p:cNvSpPr>
          <p:nvPr>
            <p:ph idx="1"/>
          </p:nvPr>
        </p:nvSpPr>
        <p:spPr>
          <a:xfrm>
            <a:off x="395537" y="1773238"/>
            <a:ext cx="8064252" cy="4968130"/>
          </a:xfrm>
        </p:spPr>
        <p:txBody>
          <a:bodyPr/>
          <a:lstStyle/>
          <a:p>
            <a:endParaRPr lang="fr-FR" altLang="fr-FR" smtClean="0">
              <a:latin typeface="Calibri" pitchFamily="34" charset="0"/>
              <a:cs typeface="Calibri" pitchFamily="34" charset="0"/>
            </a:endParaRPr>
          </a:p>
        </p:txBody>
      </p:sp>
      <p:sp>
        <p:nvSpPr>
          <p:cNvPr id="4" name="Ellipse 3"/>
          <p:cNvSpPr/>
          <p:nvPr/>
        </p:nvSpPr>
        <p:spPr>
          <a:xfrm>
            <a:off x="468313" y="2205038"/>
            <a:ext cx="8424862" cy="3671887"/>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fr-FR" dirty="0">
                <a:solidFill>
                  <a:srgbClr val="FFFFFF"/>
                </a:solidFill>
              </a:rPr>
              <a:t>PP </a:t>
            </a:r>
          </a:p>
        </p:txBody>
      </p:sp>
      <p:sp>
        <p:nvSpPr>
          <p:cNvPr id="5" name="Ellipse 4"/>
          <p:cNvSpPr/>
          <p:nvPr/>
        </p:nvSpPr>
        <p:spPr>
          <a:xfrm>
            <a:off x="1692275" y="2708275"/>
            <a:ext cx="5975350" cy="2520950"/>
          </a:xfrm>
          <a:prstGeom prst="ellipse">
            <a:avLst/>
          </a:prstGeom>
          <a:solidFill>
            <a:schemeClr val="accent6">
              <a:lumMod val="60000"/>
              <a:lumOff val="4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fr-FR" dirty="0">
                <a:solidFill>
                  <a:srgbClr val="FFFFFF"/>
                </a:solidFill>
              </a:rPr>
              <a:t>P3</a:t>
            </a:r>
          </a:p>
        </p:txBody>
      </p:sp>
      <p:sp>
        <p:nvSpPr>
          <p:cNvPr id="6" name="Ellipse 5"/>
          <p:cNvSpPr/>
          <p:nvPr/>
        </p:nvSpPr>
        <p:spPr>
          <a:xfrm>
            <a:off x="2484438" y="3141663"/>
            <a:ext cx="4391025" cy="17272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fr-FR" b="1" dirty="0">
                <a:solidFill>
                  <a:srgbClr val="000000"/>
                </a:solidFill>
                <a:latin typeface="Calibri" pitchFamily="34" charset="0"/>
              </a:rPr>
              <a:t> P1 - Contrôle et traitement comptable des opérations commerciales</a:t>
            </a:r>
            <a:endParaRPr lang="fr-FR" dirty="0">
              <a:solidFill>
                <a:srgbClr val="FFFFFF"/>
              </a:solidFill>
            </a:endParaRPr>
          </a:p>
          <a:p>
            <a:pPr algn="ctr" fontAlgn="base">
              <a:spcBef>
                <a:spcPct val="0"/>
              </a:spcBef>
              <a:spcAft>
                <a:spcPct val="0"/>
              </a:spcAft>
              <a:defRPr/>
            </a:pPr>
            <a:r>
              <a:rPr lang="fr-FR" b="1" dirty="0">
                <a:solidFill>
                  <a:srgbClr val="000000"/>
                </a:solidFill>
                <a:latin typeface="Calibri" pitchFamily="34" charset="0"/>
              </a:rPr>
              <a:t> P2 – Contrôle et production de l’information financière </a:t>
            </a:r>
          </a:p>
          <a:p>
            <a:pPr algn="ctr" fontAlgn="base">
              <a:spcBef>
                <a:spcPct val="0"/>
              </a:spcBef>
              <a:spcAft>
                <a:spcPct val="0"/>
              </a:spcAft>
              <a:defRPr/>
            </a:pPr>
            <a:endParaRPr lang="fr-FR" dirty="0">
              <a:solidFill>
                <a:srgbClr val="FFFFFF"/>
              </a:solidFill>
            </a:endParaRPr>
          </a:p>
        </p:txBody>
      </p:sp>
      <p:sp>
        <p:nvSpPr>
          <p:cNvPr id="39943" name="ZoneTexte 6"/>
          <p:cNvSpPr txBox="1">
            <a:spLocks noChangeArrowheads="1"/>
          </p:cNvSpPr>
          <p:nvPr/>
        </p:nvSpPr>
        <p:spPr bwMode="auto">
          <a:xfrm>
            <a:off x="2700338" y="2781300"/>
            <a:ext cx="46799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r>
              <a:rPr lang="fr-FR" altLang="fr-FR" b="1" smtClean="0">
                <a:solidFill>
                  <a:srgbClr val="000000"/>
                </a:solidFill>
                <a:latin typeface="Calibri" pitchFamily="34" charset="0"/>
              </a:rPr>
              <a:t>P3 - Gestion des obligations fiscales</a:t>
            </a:r>
          </a:p>
        </p:txBody>
      </p:sp>
      <p:sp>
        <p:nvSpPr>
          <p:cNvPr id="39944" name="ZoneTexte 9"/>
          <p:cNvSpPr txBox="1">
            <a:spLocks noChangeArrowheads="1"/>
          </p:cNvSpPr>
          <p:nvPr/>
        </p:nvSpPr>
        <p:spPr bwMode="auto">
          <a:xfrm>
            <a:off x="2987675" y="4797425"/>
            <a:ext cx="33988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r>
              <a:rPr lang="fr-FR" altLang="fr-FR" b="1" smtClean="0">
                <a:solidFill>
                  <a:srgbClr val="000000"/>
                </a:solidFill>
                <a:latin typeface="Calibri" pitchFamily="34" charset="0"/>
              </a:rPr>
              <a:t>P4 - Gestion des relations sociales</a:t>
            </a:r>
          </a:p>
        </p:txBody>
      </p:sp>
      <p:sp>
        <p:nvSpPr>
          <p:cNvPr id="39945" name="ZoneTexte 10"/>
          <p:cNvSpPr txBox="1">
            <a:spLocks noChangeArrowheads="1"/>
          </p:cNvSpPr>
          <p:nvPr/>
        </p:nvSpPr>
        <p:spPr bwMode="auto">
          <a:xfrm>
            <a:off x="3563938" y="278130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endParaRPr lang="fr-FR" altLang="fr-FR" smtClean="0">
              <a:solidFill>
                <a:srgbClr val="000000"/>
              </a:solidFill>
            </a:endParaRPr>
          </a:p>
        </p:txBody>
      </p:sp>
      <p:sp>
        <p:nvSpPr>
          <p:cNvPr id="39946" name="ZoneTexte 11"/>
          <p:cNvSpPr txBox="1">
            <a:spLocks noChangeArrowheads="1"/>
          </p:cNvSpPr>
          <p:nvPr/>
        </p:nvSpPr>
        <p:spPr bwMode="auto">
          <a:xfrm>
            <a:off x="2555875" y="2349500"/>
            <a:ext cx="48244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r>
              <a:rPr lang="fr-FR" altLang="fr-FR" b="1" smtClean="0">
                <a:solidFill>
                  <a:srgbClr val="000000"/>
                </a:solidFill>
                <a:latin typeface="Calibri" pitchFamily="34" charset="0"/>
              </a:rPr>
              <a:t>P5 - Analyse et prévision de l’activité </a:t>
            </a:r>
          </a:p>
          <a:p>
            <a:pPr eaLnBrk="1" fontAlgn="base" hangingPunct="1">
              <a:spcBef>
                <a:spcPct val="0"/>
              </a:spcBef>
              <a:spcAft>
                <a:spcPct val="0"/>
              </a:spcAft>
            </a:pPr>
            <a:endParaRPr lang="fr-FR" altLang="fr-FR" smtClean="0">
              <a:solidFill>
                <a:srgbClr val="000000"/>
              </a:solidFill>
            </a:endParaRPr>
          </a:p>
        </p:txBody>
      </p:sp>
      <p:sp>
        <p:nvSpPr>
          <p:cNvPr id="39947" name="ZoneTexte 12"/>
          <p:cNvSpPr txBox="1">
            <a:spLocks noChangeArrowheads="1"/>
          </p:cNvSpPr>
          <p:nvPr/>
        </p:nvSpPr>
        <p:spPr bwMode="auto">
          <a:xfrm>
            <a:off x="2916238" y="5300663"/>
            <a:ext cx="41052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r>
              <a:rPr lang="fr-FR" altLang="fr-FR" b="1" smtClean="0">
                <a:solidFill>
                  <a:srgbClr val="000000"/>
                </a:solidFill>
                <a:latin typeface="Calibri" pitchFamily="34" charset="0"/>
              </a:rPr>
              <a:t>P6 - Analyse de la situation financière</a:t>
            </a:r>
            <a:endParaRPr lang="fr-FR" altLang="fr-FR" smtClean="0">
              <a:solidFill>
                <a:srgbClr val="000000"/>
              </a:solidFill>
            </a:endParaRPr>
          </a:p>
        </p:txBody>
      </p:sp>
      <p:pic>
        <p:nvPicPr>
          <p:cNvPr id="39948" name="Imag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0"/>
            <a:ext cx="2700337" cy="160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re 1"/>
          <p:cNvSpPr txBox="1">
            <a:spLocks/>
          </p:cNvSpPr>
          <p:nvPr/>
        </p:nvSpPr>
        <p:spPr>
          <a:xfrm>
            <a:off x="457200" y="274638"/>
            <a:ext cx="8229600" cy="1143000"/>
          </a:xfrm>
          <a:prstGeom prst="rect">
            <a:avLst/>
          </a:prstGeom>
          <a:noFill/>
        </p:spPr>
        <p:txBody>
          <a:bodyPr vert="horz" lIns="91440" tIns="45720" rIns="91440" bIns="45720" rtlCol="0" anchor="ctr">
            <a:normAutofit/>
          </a:bodyPr>
          <a:lstStyle>
            <a:lvl1pPr algn="l" defTabSz="914400" rtl="0" eaLnBrk="1" latinLnBrk="0" hangingPunct="1">
              <a:spcBef>
                <a:spcPct val="0"/>
              </a:spcBef>
              <a:buNone/>
              <a:defRPr sz="4400" b="1" kern="1200">
                <a:solidFill>
                  <a:schemeClr val="accent6"/>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altLang="fr-FR" sz="4400" b="1" i="0" u="none" strike="noStrike" kern="1200" cap="none" spc="0" normalizeH="0" baseline="0" noProof="0" dirty="0" smtClean="0">
                <a:ln>
                  <a:noFill/>
                </a:ln>
                <a:solidFill>
                  <a:srgbClr val="F14124"/>
                </a:solidFill>
                <a:effectLst/>
                <a:uLnTx/>
                <a:uFillTx/>
                <a:latin typeface="Calibri" pitchFamily="34" charset="0"/>
                <a:ea typeface="+mj-ea"/>
                <a:cs typeface="Calibri" pitchFamily="34" charset="0"/>
              </a:rPr>
              <a:t>Les processus « métier »</a:t>
            </a:r>
            <a:endParaRPr kumimoji="0" lang="fr-FR" sz="4400" b="1" i="0" u="none" strike="noStrike" kern="1200" cap="none" spc="0" normalizeH="0" baseline="0" noProof="0" dirty="0">
              <a:ln>
                <a:noFill/>
              </a:ln>
              <a:solidFill>
                <a:srgbClr val="F14124"/>
              </a:solidFill>
              <a:effectLst/>
              <a:uLnTx/>
              <a:uFillTx/>
              <a:latin typeface="Calibri"/>
              <a:ea typeface="+mj-ea"/>
              <a:cs typeface="+mj-cs"/>
            </a:endParaRPr>
          </a:p>
        </p:txBody>
      </p:sp>
    </p:spTree>
    <p:extLst>
      <p:ext uri="{BB962C8B-B14F-4D97-AF65-F5344CB8AC3E}">
        <p14:creationId xmlns:p14="http://schemas.microsoft.com/office/powerpoint/2010/main" val="27701959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ce réservé du contenu 2"/>
          <p:cNvSpPr txBox="1">
            <a:spLocks/>
          </p:cNvSpPr>
          <p:nvPr/>
        </p:nvSpPr>
        <p:spPr bwMode="gray">
          <a:xfrm>
            <a:off x="395288" y="1844675"/>
            <a:ext cx="8569325" cy="4896693"/>
          </a:xfrm>
          <a:prstGeom prst="rect">
            <a:avLst/>
          </a:prstGeom>
          <a:solidFill>
            <a:schemeClr val="accent1">
              <a:lumMod val="20000"/>
              <a:lumOff val="80000"/>
            </a:schemeClr>
          </a:solidFill>
          <a:ln w="9525">
            <a:noFill/>
            <a:miter lim="800000"/>
            <a:headEnd/>
            <a:tailEnd/>
          </a:ln>
        </p:spPr>
        <p:txBody>
          <a:bodyPr lIns="0" tIns="0" rIns="0" bIns="0"/>
          <a:lstStyle/>
          <a:p>
            <a:pPr marL="250825" indent="-250825" eaLnBrk="0" fontAlgn="base" hangingPunct="0">
              <a:spcBef>
                <a:spcPct val="60000"/>
              </a:spcBef>
              <a:spcAft>
                <a:spcPct val="40000"/>
              </a:spcAft>
              <a:buClr>
                <a:srgbClr val="C9E8F7"/>
              </a:buClr>
              <a:buFont typeface="Wingdings" pitchFamily="2" charset="2"/>
              <a:buChar char="n"/>
              <a:defRPr/>
            </a:pPr>
            <a:r>
              <a:rPr lang="fr-FR" sz="2000" b="1" dirty="0">
                <a:solidFill>
                  <a:srgbClr val="000000"/>
                </a:solidFill>
                <a:latin typeface="Calibri" pitchFamily="34" charset="0"/>
                <a:cs typeface="Calibri"/>
              </a:rPr>
              <a:t>P7 : Fiabilisation de l’information et système d’information comptable </a:t>
            </a:r>
          </a:p>
          <a:p>
            <a:pPr marL="250825" indent="-250825" eaLnBrk="0" fontAlgn="base" hangingPunct="0">
              <a:spcBef>
                <a:spcPct val="60000"/>
              </a:spcBef>
              <a:spcAft>
                <a:spcPct val="40000"/>
              </a:spcAft>
              <a:buClr>
                <a:srgbClr val="C9E8F7"/>
              </a:buClr>
              <a:defRPr/>
            </a:pPr>
            <a:endParaRPr lang="fr-FR" sz="2000" kern="0" dirty="0">
              <a:solidFill>
                <a:srgbClr val="0062A8"/>
              </a:solidFill>
              <a:latin typeface="Calibri"/>
              <a:cs typeface="Calibri"/>
            </a:endParaRPr>
          </a:p>
        </p:txBody>
      </p:sp>
      <p:sp>
        <p:nvSpPr>
          <p:cNvPr id="4" name="Ellipse 3"/>
          <p:cNvSpPr/>
          <p:nvPr/>
        </p:nvSpPr>
        <p:spPr>
          <a:xfrm>
            <a:off x="468313" y="2205038"/>
            <a:ext cx="8424862" cy="3671887"/>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fr-FR" dirty="0">
                <a:solidFill>
                  <a:srgbClr val="FFFFFF"/>
                </a:solidFill>
              </a:rPr>
              <a:t>PP </a:t>
            </a:r>
          </a:p>
        </p:txBody>
      </p:sp>
      <p:sp>
        <p:nvSpPr>
          <p:cNvPr id="5" name="Ellipse 4"/>
          <p:cNvSpPr/>
          <p:nvPr/>
        </p:nvSpPr>
        <p:spPr>
          <a:xfrm>
            <a:off x="1692275" y="2708275"/>
            <a:ext cx="5975350" cy="2520950"/>
          </a:xfrm>
          <a:prstGeom prst="ellipse">
            <a:avLst/>
          </a:prstGeom>
          <a:solidFill>
            <a:schemeClr val="accent6">
              <a:lumMod val="60000"/>
              <a:lumOff val="4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fr-FR" dirty="0">
                <a:solidFill>
                  <a:srgbClr val="FFFFFF"/>
                </a:solidFill>
              </a:rPr>
              <a:t>P3</a:t>
            </a:r>
          </a:p>
        </p:txBody>
      </p:sp>
      <p:sp>
        <p:nvSpPr>
          <p:cNvPr id="6" name="Ellipse 5"/>
          <p:cNvSpPr/>
          <p:nvPr/>
        </p:nvSpPr>
        <p:spPr>
          <a:xfrm>
            <a:off x="2484438" y="3141663"/>
            <a:ext cx="4391025" cy="17272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fr-FR" b="1" dirty="0">
                <a:solidFill>
                  <a:srgbClr val="000000"/>
                </a:solidFill>
                <a:latin typeface="Calibri" pitchFamily="34" charset="0"/>
              </a:rPr>
              <a:t> P1 - Contrôle et traitement comptable des opérations commerciales</a:t>
            </a:r>
            <a:endParaRPr lang="fr-FR" dirty="0">
              <a:solidFill>
                <a:srgbClr val="FFFFFF"/>
              </a:solidFill>
            </a:endParaRPr>
          </a:p>
          <a:p>
            <a:pPr algn="ctr" fontAlgn="base">
              <a:spcBef>
                <a:spcPct val="0"/>
              </a:spcBef>
              <a:spcAft>
                <a:spcPct val="0"/>
              </a:spcAft>
              <a:defRPr/>
            </a:pPr>
            <a:r>
              <a:rPr lang="fr-FR" b="1" dirty="0">
                <a:solidFill>
                  <a:srgbClr val="000000"/>
                </a:solidFill>
                <a:latin typeface="Calibri" pitchFamily="34" charset="0"/>
              </a:rPr>
              <a:t> P2 – Contrôle et production de l’information financière </a:t>
            </a:r>
          </a:p>
          <a:p>
            <a:pPr algn="ctr" fontAlgn="base">
              <a:spcBef>
                <a:spcPct val="0"/>
              </a:spcBef>
              <a:spcAft>
                <a:spcPct val="0"/>
              </a:spcAft>
              <a:defRPr/>
            </a:pPr>
            <a:endParaRPr lang="fr-FR" dirty="0">
              <a:solidFill>
                <a:srgbClr val="FFFFFF"/>
              </a:solidFill>
            </a:endParaRPr>
          </a:p>
        </p:txBody>
      </p:sp>
      <p:sp>
        <p:nvSpPr>
          <p:cNvPr id="40968" name="ZoneTexte 6"/>
          <p:cNvSpPr txBox="1">
            <a:spLocks noChangeArrowheads="1"/>
          </p:cNvSpPr>
          <p:nvPr/>
        </p:nvSpPr>
        <p:spPr bwMode="auto">
          <a:xfrm>
            <a:off x="2700338" y="2781300"/>
            <a:ext cx="46799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r>
              <a:rPr lang="fr-FR" altLang="fr-FR" b="1" smtClean="0">
                <a:solidFill>
                  <a:srgbClr val="000000"/>
                </a:solidFill>
                <a:latin typeface="Calibri" pitchFamily="34" charset="0"/>
              </a:rPr>
              <a:t>P3 - Gestion des obligations fiscales</a:t>
            </a:r>
          </a:p>
        </p:txBody>
      </p:sp>
      <p:sp>
        <p:nvSpPr>
          <p:cNvPr id="40969" name="ZoneTexte 9"/>
          <p:cNvSpPr txBox="1">
            <a:spLocks noChangeArrowheads="1"/>
          </p:cNvSpPr>
          <p:nvPr/>
        </p:nvSpPr>
        <p:spPr bwMode="auto">
          <a:xfrm>
            <a:off x="2987675" y="4797425"/>
            <a:ext cx="33988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r>
              <a:rPr lang="fr-FR" altLang="fr-FR" b="1" smtClean="0">
                <a:solidFill>
                  <a:srgbClr val="000000"/>
                </a:solidFill>
                <a:latin typeface="Calibri" pitchFamily="34" charset="0"/>
              </a:rPr>
              <a:t>P4 - Gestion des relations sociales</a:t>
            </a:r>
          </a:p>
        </p:txBody>
      </p:sp>
      <p:sp>
        <p:nvSpPr>
          <p:cNvPr id="40970" name="ZoneTexte 10"/>
          <p:cNvSpPr txBox="1">
            <a:spLocks noChangeArrowheads="1"/>
          </p:cNvSpPr>
          <p:nvPr/>
        </p:nvSpPr>
        <p:spPr bwMode="auto">
          <a:xfrm>
            <a:off x="3563938" y="278130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endParaRPr lang="fr-FR" altLang="fr-FR" smtClean="0">
              <a:solidFill>
                <a:srgbClr val="000000"/>
              </a:solidFill>
            </a:endParaRPr>
          </a:p>
        </p:txBody>
      </p:sp>
      <p:sp>
        <p:nvSpPr>
          <p:cNvPr id="40971" name="ZoneTexte 11"/>
          <p:cNvSpPr txBox="1">
            <a:spLocks noChangeArrowheads="1"/>
          </p:cNvSpPr>
          <p:nvPr/>
        </p:nvSpPr>
        <p:spPr bwMode="auto">
          <a:xfrm>
            <a:off x="2555875" y="2349500"/>
            <a:ext cx="48244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r>
              <a:rPr lang="fr-FR" altLang="fr-FR" b="1" smtClean="0">
                <a:solidFill>
                  <a:srgbClr val="000000"/>
                </a:solidFill>
                <a:latin typeface="Calibri" pitchFamily="34" charset="0"/>
              </a:rPr>
              <a:t>P5 - Analyse et prévision de l’activité </a:t>
            </a:r>
          </a:p>
          <a:p>
            <a:pPr eaLnBrk="1" fontAlgn="base" hangingPunct="1">
              <a:spcBef>
                <a:spcPct val="0"/>
              </a:spcBef>
              <a:spcAft>
                <a:spcPct val="0"/>
              </a:spcAft>
            </a:pPr>
            <a:endParaRPr lang="fr-FR" altLang="fr-FR" smtClean="0">
              <a:solidFill>
                <a:srgbClr val="000000"/>
              </a:solidFill>
            </a:endParaRPr>
          </a:p>
        </p:txBody>
      </p:sp>
      <p:sp>
        <p:nvSpPr>
          <p:cNvPr id="40972" name="ZoneTexte 12"/>
          <p:cNvSpPr txBox="1">
            <a:spLocks noChangeArrowheads="1"/>
          </p:cNvSpPr>
          <p:nvPr/>
        </p:nvSpPr>
        <p:spPr bwMode="auto">
          <a:xfrm>
            <a:off x="2916238" y="5300663"/>
            <a:ext cx="41052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r>
              <a:rPr lang="fr-FR" altLang="fr-FR" b="1" smtClean="0">
                <a:solidFill>
                  <a:srgbClr val="000000"/>
                </a:solidFill>
                <a:latin typeface="Calibri" pitchFamily="34" charset="0"/>
              </a:rPr>
              <a:t>P6 - Analyse de la situation financière</a:t>
            </a:r>
            <a:endParaRPr lang="fr-FR" altLang="fr-FR" smtClean="0">
              <a:solidFill>
                <a:srgbClr val="000000"/>
              </a:solidFill>
            </a:endParaRPr>
          </a:p>
        </p:txBody>
      </p:sp>
      <p:pic>
        <p:nvPicPr>
          <p:cNvPr id="40973" name="Image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43663" y="0"/>
            <a:ext cx="2700337" cy="160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12699" y="78412"/>
            <a:ext cx="6373813" cy="769441"/>
          </a:xfrm>
          <a:prstGeom prst="rect">
            <a:avLst/>
          </a:prstGeom>
        </p:spPr>
        <p:txBody>
          <a:bodyPr wrap="square">
            <a:spAutoFit/>
          </a:bodyPr>
          <a:lstStyle/>
          <a:p>
            <a:pPr lvl="0">
              <a:spcBef>
                <a:spcPct val="0"/>
              </a:spcBef>
              <a:defRPr/>
            </a:pPr>
            <a:r>
              <a:rPr lang="fr-FR" altLang="fr-FR" sz="4400" b="1" dirty="0" smtClean="0">
                <a:solidFill>
                  <a:srgbClr val="F14124"/>
                </a:solidFill>
                <a:latin typeface="Calibri" pitchFamily="34" charset="0"/>
                <a:ea typeface="+mj-ea"/>
                <a:cs typeface="Calibri" pitchFamily="34" charset="0"/>
              </a:rPr>
              <a:t>Le </a:t>
            </a:r>
            <a:r>
              <a:rPr lang="fr-FR" altLang="fr-FR" sz="4400" b="1" dirty="0">
                <a:solidFill>
                  <a:srgbClr val="F14124"/>
                </a:solidFill>
                <a:latin typeface="Calibri" pitchFamily="34" charset="0"/>
                <a:ea typeface="+mj-ea"/>
                <a:cs typeface="Calibri" pitchFamily="34" charset="0"/>
              </a:rPr>
              <a:t>processus « </a:t>
            </a:r>
            <a:r>
              <a:rPr lang="fr-FR" altLang="fr-FR" sz="4400" b="1" dirty="0" smtClean="0">
                <a:solidFill>
                  <a:srgbClr val="F14124"/>
                </a:solidFill>
                <a:latin typeface="Calibri" pitchFamily="34" charset="0"/>
                <a:ea typeface="+mj-ea"/>
                <a:cs typeface="Calibri" pitchFamily="34" charset="0"/>
              </a:rPr>
              <a:t>support</a:t>
            </a:r>
            <a:r>
              <a:rPr lang="fr-FR" altLang="fr-FR" sz="4400" b="1" dirty="0">
                <a:solidFill>
                  <a:srgbClr val="F14124"/>
                </a:solidFill>
                <a:latin typeface="Calibri" pitchFamily="34" charset="0"/>
                <a:ea typeface="+mj-ea"/>
                <a:cs typeface="Calibri" pitchFamily="34" charset="0"/>
              </a:rPr>
              <a:t> »</a:t>
            </a:r>
            <a:endParaRPr lang="fr-FR" sz="4400" b="1" dirty="0">
              <a:solidFill>
                <a:srgbClr val="F14124"/>
              </a:solidFill>
              <a:latin typeface="Calibri"/>
              <a:ea typeface="+mj-ea"/>
            </a:endParaRPr>
          </a:p>
        </p:txBody>
      </p:sp>
    </p:spTree>
    <p:extLst>
      <p:ext uri="{BB962C8B-B14F-4D97-AF65-F5344CB8AC3E}">
        <p14:creationId xmlns:p14="http://schemas.microsoft.com/office/powerpoint/2010/main" val="3516242343"/>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214282" y="285728"/>
            <a:ext cx="6059016" cy="714372"/>
          </a:xfrm>
        </p:spPr>
        <p:txBody>
          <a:bodyPr>
            <a:normAutofit fontScale="90000"/>
          </a:bodyPr>
          <a:lstStyle/>
          <a:p>
            <a:pPr algn="ctr"/>
            <a:r>
              <a:rPr lang="fr-FR" altLang="fr-FR" sz="2800" dirty="0" smtClean="0">
                <a:solidFill>
                  <a:srgbClr val="0000CC"/>
                </a:solidFill>
                <a:latin typeface="Arial Black" panose="020B0A04020102020204" pitchFamily="34" charset="0"/>
              </a:rPr>
              <a:t/>
            </a:r>
            <a:br>
              <a:rPr lang="fr-FR" altLang="fr-FR" sz="2800" dirty="0" smtClean="0">
                <a:solidFill>
                  <a:srgbClr val="0000CC"/>
                </a:solidFill>
                <a:latin typeface="Arial Black" panose="020B0A04020102020204" pitchFamily="34" charset="0"/>
              </a:rPr>
            </a:br>
            <a:endParaRPr lang="fr-FR" altLang="fr-FR" dirty="0" smtClean="0">
              <a:solidFill>
                <a:srgbClr val="FF0000"/>
              </a:solidFill>
              <a:latin typeface="+mn-lt"/>
            </a:endParaRPr>
          </a:p>
        </p:txBody>
      </p:sp>
      <p:sp>
        <p:nvSpPr>
          <p:cNvPr id="7" name="Espace réservé du numéro de diapositive 6"/>
          <p:cNvSpPr>
            <a:spLocks noGrp="1"/>
          </p:cNvSpPr>
          <p:nvPr>
            <p:ph type="sldNum" sz="quarter" idx="12"/>
          </p:nvPr>
        </p:nvSpPr>
        <p:spPr/>
        <p:txBody>
          <a:bodyPr/>
          <a:lstStyle/>
          <a:p>
            <a:fld id="{751F1E87-D35C-4E55-AE57-ABA6AC50BFDB}" type="slidenum">
              <a:rPr lang="fr-FR" smtClean="0">
                <a:solidFill>
                  <a:prstClr val="black">
                    <a:tint val="75000"/>
                  </a:prstClr>
                </a:solidFill>
              </a:rPr>
              <a:pPr/>
              <a:t>23</a:t>
            </a:fld>
            <a:endParaRPr lang="fr-FR" dirty="0">
              <a:solidFill>
                <a:prstClr val="black">
                  <a:tint val="75000"/>
                </a:prstClr>
              </a:solidFill>
            </a:endParaRPr>
          </a:p>
        </p:txBody>
      </p:sp>
      <p:sp>
        <p:nvSpPr>
          <p:cNvPr id="9" name="Titre 14"/>
          <p:cNvSpPr txBox="1">
            <a:spLocks/>
          </p:cNvSpPr>
          <p:nvPr/>
        </p:nvSpPr>
        <p:spPr>
          <a:xfrm>
            <a:off x="0" y="260648"/>
            <a:ext cx="7775575" cy="488950"/>
          </a:xfrm>
          <a:prstGeom prst="rect">
            <a:avLst/>
          </a:prstGeom>
          <a:noFill/>
        </p:spPr>
        <p:txBody>
          <a:bodyPr vert="horz" lIns="91440" tIns="45720" rIns="91440" bIns="45720" rtlCol="0" anchor="ctr">
            <a:normAutofit fontScale="25000" lnSpcReduction="20000"/>
          </a:bodyPr>
          <a:lstStyle>
            <a:lvl1pPr algn="l" defTabSz="914400" rtl="0" eaLnBrk="1" latinLnBrk="0" hangingPunct="1">
              <a:spcBef>
                <a:spcPct val="0"/>
              </a:spcBef>
              <a:buNone/>
              <a:defRPr sz="4400" b="1" kern="1200">
                <a:solidFill>
                  <a:schemeClr val="accent6"/>
                </a:solidFill>
                <a:latin typeface="+mj-lt"/>
                <a:ea typeface="+mj-ea"/>
                <a:cs typeface="+mj-cs"/>
              </a:defRPr>
            </a:lvl1pPr>
          </a:lstStyle>
          <a:p>
            <a:r>
              <a:rPr lang="fr-FR" altLang="fr-FR" dirty="0" smtClean="0">
                <a:solidFill>
                  <a:srgbClr val="F14124"/>
                </a:solidFill>
                <a:cs typeface="Calibri" pitchFamily="34" charset="0"/>
              </a:rPr>
              <a:t/>
            </a:r>
            <a:br>
              <a:rPr lang="fr-FR" altLang="fr-FR" dirty="0" smtClean="0">
                <a:solidFill>
                  <a:srgbClr val="F14124"/>
                </a:solidFill>
                <a:cs typeface="Calibri" pitchFamily="34" charset="0"/>
              </a:rPr>
            </a:br>
            <a:r>
              <a:rPr lang="fr-FR" altLang="fr-FR" dirty="0" smtClean="0">
                <a:solidFill>
                  <a:srgbClr val="F14124"/>
                </a:solidFill>
                <a:cs typeface="Calibri" pitchFamily="34" charset="0"/>
              </a:rPr>
              <a:t> </a:t>
            </a:r>
            <a:r>
              <a:rPr lang="fr-FR" altLang="fr-FR" sz="14400" dirty="0" smtClean="0">
                <a:solidFill>
                  <a:srgbClr val="F14124"/>
                </a:solidFill>
                <a:cs typeface="Calibri" pitchFamily="34" charset="0"/>
              </a:rPr>
              <a:t>La grille horaire</a:t>
            </a:r>
            <a:endParaRPr lang="fr-FR" altLang="fr-FR" sz="14400" dirty="0" smtClean="0">
              <a:solidFill>
                <a:srgbClr val="F14124"/>
              </a:solidFill>
              <a:cs typeface="Calibri" pitchFamily="34" charset="0"/>
            </a:endParaRPr>
          </a:p>
        </p:txBody>
      </p:sp>
      <p:sp>
        <p:nvSpPr>
          <p:cNvPr id="10" name="Rectangle 4"/>
          <p:cNvSpPr txBox="1">
            <a:spLocks noChangeArrowheads="1"/>
          </p:cNvSpPr>
          <p:nvPr/>
        </p:nvSpPr>
        <p:spPr>
          <a:xfrm>
            <a:off x="1547664" y="6542087"/>
            <a:ext cx="6118225" cy="315913"/>
          </a:xfrm>
          <a:prstGeom prst="rect">
            <a:avLst/>
          </a:prstGeom>
        </p:spPr>
        <p:txBody>
          <a:bodyPr/>
          <a:lstStyle>
            <a:lvl1pPr marL="0" indent="0" algn="l" defTabSz="457200" rtl="0" eaLnBrk="1" latinLnBrk="0" hangingPunct="1">
              <a:spcBef>
                <a:spcPct val="20000"/>
              </a:spcBef>
              <a:buFont typeface="Wingdings" charset="2"/>
              <a:buNone/>
              <a:defRPr sz="1100" b="0" kern="1200">
                <a:solidFill>
                  <a:srgbClr val="0062A8"/>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fr-FR" sz="1400" dirty="0" smtClean="0">
                <a:solidFill>
                  <a:prstClr val="black">
                    <a:lumMod val="65000"/>
                    <a:lumOff val="35000"/>
                  </a:prstClr>
                </a:solidFill>
              </a:rPr>
              <a:t>BTS CG – 22/01/2015 – Académie de Grenoble, Lycée </a:t>
            </a:r>
            <a:r>
              <a:rPr lang="fr-FR" sz="1400" dirty="0">
                <a:solidFill>
                  <a:prstClr val="black">
                    <a:lumMod val="65000"/>
                    <a:lumOff val="35000"/>
                  </a:prstClr>
                </a:solidFill>
              </a:rPr>
              <a:t>A</a:t>
            </a:r>
            <a:r>
              <a:rPr lang="fr-FR" sz="1400" dirty="0" smtClean="0">
                <a:solidFill>
                  <a:prstClr val="black">
                    <a:lumMod val="65000"/>
                    <a:lumOff val="35000"/>
                  </a:prstClr>
                </a:solidFill>
              </a:rPr>
              <a:t>ristide </a:t>
            </a:r>
            <a:r>
              <a:rPr lang="fr-FR" sz="1400" dirty="0">
                <a:solidFill>
                  <a:prstClr val="black">
                    <a:lumMod val="65000"/>
                    <a:lumOff val="35000"/>
                  </a:prstClr>
                </a:solidFill>
              </a:rPr>
              <a:t>B</a:t>
            </a:r>
            <a:r>
              <a:rPr lang="fr-FR" sz="1400" dirty="0" smtClean="0">
                <a:solidFill>
                  <a:prstClr val="black">
                    <a:lumMod val="65000"/>
                    <a:lumOff val="35000"/>
                  </a:prstClr>
                </a:solidFill>
              </a:rPr>
              <a:t>ergès</a:t>
            </a:r>
            <a:endParaRPr lang="fr-FR" sz="1400" dirty="0">
              <a:solidFill>
                <a:prstClr val="black">
                  <a:lumMod val="65000"/>
                  <a:lumOff val="35000"/>
                </a:prstClr>
              </a:solidFill>
            </a:endParaRPr>
          </a:p>
        </p:txBody>
      </p:sp>
      <p:graphicFrame>
        <p:nvGraphicFramePr>
          <p:cNvPr id="2" name="Tableau 1"/>
          <p:cNvGraphicFramePr>
            <a:graphicFrameLocks noGrp="1"/>
          </p:cNvGraphicFramePr>
          <p:nvPr>
            <p:extLst>
              <p:ext uri="{D42A27DB-BD31-4B8C-83A1-F6EECF244321}">
                <p14:modId xmlns:p14="http://schemas.microsoft.com/office/powerpoint/2010/main" val="1839041038"/>
              </p:ext>
            </p:extLst>
          </p:nvPr>
        </p:nvGraphicFramePr>
        <p:xfrm>
          <a:off x="1028568" y="1600202"/>
          <a:ext cx="7086864" cy="4525959"/>
        </p:xfrm>
        <a:graphic>
          <a:graphicData uri="http://schemas.openxmlformats.org/drawingml/2006/table">
            <a:tbl>
              <a:tblPr/>
              <a:tblGrid>
                <a:gridCol w="1663996"/>
                <a:gridCol w="742703"/>
                <a:gridCol w="459229"/>
                <a:gridCol w="850424"/>
                <a:gridCol w="1068699"/>
                <a:gridCol w="850424"/>
                <a:gridCol w="459229"/>
                <a:gridCol w="412455"/>
                <a:gridCol w="579705"/>
              </a:tblGrid>
              <a:tr h="160557">
                <a:tc>
                  <a:txBody>
                    <a:bodyPr/>
                    <a:lstStyle/>
                    <a:p>
                      <a:pPr>
                        <a:lnSpc>
                          <a:spcPct val="115000"/>
                        </a:lnSpc>
                        <a:spcAft>
                          <a:spcPts val="1000"/>
                        </a:spcAft>
                      </a:pPr>
                      <a:r>
                        <a:rPr lang="fr-FR" sz="900" b="1">
                          <a:effectLst/>
                          <a:latin typeface="Times"/>
                          <a:ea typeface="Calibri"/>
                          <a:cs typeface="Times New Roman"/>
                        </a:rPr>
                        <a:t> </a:t>
                      </a:r>
                      <a:endParaRPr lang="fr-FR" sz="900" b="1">
                        <a:effectLst/>
                        <a:latin typeface="Calibri"/>
                        <a:ea typeface="Calibri"/>
                        <a:cs typeface="Times New Roman"/>
                      </a:endParaRPr>
                    </a:p>
                  </a:txBody>
                  <a:tcPr marL="37019" marR="37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15000"/>
                        </a:lnSpc>
                        <a:spcAft>
                          <a:spcPts val="1000"/>
                        </a:spcAft>
                      </a:pPr>
                      <a:r>
                        <a:rPr lang="fr-FR" sz="900" b="1">
                          <a:effectLst/>
                          <a:latin typeface="Times"/>
                          <a:ea typeface="Calibri"/>
                          <a:cs typeface="Times New Roman"/>
                        </a:rPr>
                        <a:t>Première année</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gridSpan="4">
                  <a:txBody>
                    <a:bodyPr/>
                    <a:lstStyle/>
                    <a:p>
                      <a:pPr algn="ctr">
                        <a:lnSpc>
                          <a:spcPct val="115000"/>
                        </a:lnSpc>
                        <a:spcAft>
                          <a:spcPts val="1000"/>
                        </a:spcAft>
                      </a:pPr>
                      <a:r>
                        <a:rPr lang="fr-FR" sz="900" b="1" dirty="0">
                          <a:effectLst/>
                          <a:latin typeface="Times"/>
                          <a:ea typeface="Calibri"/>
                          <a:cs typeface="Times New Roman"/>
                        </a:rPr>
                        <a:t>Deuxième année</a:t>
                      </a:r>
                      <a:endParaRPr lang="fr-FR" sz="900" b="1" dirty="0">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r>
              <a:tr h="160557">
                <a:tc rowSpan="2">
                  <a:txBody>
                    <a:bodyPr/>
                    <a:lstStyle/>
                    <a:p>
                      <a:pPr algn="ctr">
                        <a:lnSpc>
                          <a:spcPct val="115000"/>
                        </a:lnSpc>
                        <a:spcAft>
                          <a:spcPts val="0"/>
                        </a:spcAft>
                      </a:pPr>
                      <a:r>
                        <a:rPr lang="fr-FR" sz="900" b="1">
                          <a:effectLst/>
                          <a:latin typeface="Calibri"/>
                          <a:ea typeface="Calibri"/>
                          <a:cs typeface="Times New Roman"/>
                        </a:rPr>
                        <a:t>Enseignements</a:t>
                      </a: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fr-FR" sz="900" b="1">
                          <a:effectLst/>
                          <a:latin typeface="Times"/>
                          <a:ea typeface="Calibri"/>
                          <a:cs typeface="Times New Roman"/>
                        </a:rPr>
                        <a:t>Horaire hebdomadaire</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rowSpan="2">
                  <a:txBody>
                    <a:bodyPr/>
                    <a:lstStyle/>
                    <a:p>
                      <a:pPr algn="ctr">
                        <a:lnSpc>
                          <a:spcPct val="115000"/>
                        </a:lnSpc>
                        <a:spcAft>
                          <a:spcPts val="0"/>
                        </a:spcAft>
                      </a:pPr>
                      <a:r>
                        <a:rPr lang="fr-FR" sz="900" b="1" i="1" spc="-40">
                          <a:effectLst/>
                          <a:latin typeface="Times"/>
                          <a:ea typeface="Calibri"/>
                          <a:cs typeface="Times New Roman"/>
                        </a:rPr>
                        <a:t>Volume annuel</a:t>
                      </a:r>
                      <a:endParaRPr lang="fr-FR" sz="900" b="1">
                        <a:effectLst/>
                        <a:latin typeface="Calibri"/>
                        <a:ea typeface="Calibri"/>
                        <a:cs typeface="Times New Roman"/>
                      </a:endParaRPr>
                    </a:p>
                    <a:p>
                      <a:pPr algn="ctr">
                        <a:lnSpc>
                          <a:spcPct val="115000"/>
                        </a:lnSpc>
                        <a:spcAft>
                          <a:spcPts val="0"/>
                        </a:spcAft>
                      </a:pPr>
                      <a:r>
                        <a:rPr lang="fr-FR" sz="900" b="1" i="1" spc="-60">
                          <a:effectLst/>
                          <a:latin typeface="Times"/>
                          <a:ea typeface="Calibri"/>
                          <a:cs typeface="Times New Roman"/>
                        </a:rPr>
                        <a:t>(à titre indicatif)</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fr-FR" sz="900" b="1">
                          <a:effectLst/>
                          <a:latin typeface="Times"/>
                          <a:ea typeface="Calibri"/>
                          <a:cs typeface="Times New Roman"/>
                        </a:rPr>
                        <a:t>Horaire hebdomadaire</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rowSpan="2">
                  <a:txBody>
                    <a:bodyPr/>
                    <a:lstStyle/>
                    <a:p>
                      <a:pPr algn="ctr">
                        <a:lnSpc>
                          <a:spcPct val="115000"/>
                        </a:lnSpc>
                        <a:spcAft>
                          <a:spcPts val="0"/>
                        </a:spcAft>
                      </a:pPr>
                      <a:r>
                        <a:rPr lang="fr-FR" sz="900" b="1" i="1" spc="-40" dirty="0">
                          <a:effectLst/>
                          <a:latin typeface="Times"/>
                          <a:ea typeface="Calibri"/>
                          <a:cs typeface="Times New Roman"/>
                        </a:rPr>
                        <a:t>Volume annuel </a:t>
                      </a:r>
                      <a:r>
                        <a:rPr lang="fr-FR" sz="900" b="1" i="1" spc="-60" dirty="0">
                          <a:effectLst/>
                          <a:latin typeface="Times"/>
                          <a:ea typeface="Calibri"/>
                          <a:cs typeface="Times New Roman"/>
                        </a:rPr>
                        <a:t>(à titre indicatif)</a:t>
                      </a:r>
                      <a:endParaRPr lang="fr-FR" sz="900" b="1" dirty="0">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1672">
                <a:tc vMerge="1">
                  <a:txBody>
                    <a:bodyPr/>
                    <a:lstStyle/>
                    <a:p>
                      <a:endParaRPr lang="fr-FR"/>
                    </a:p>
                  </a:txBody>
                  <a:tcPr/>
                </a:tc>
                <a:tc>
                  <a:txBody>
                    <a:bodyPr/>
                    <a:lstStyle/>
                    <a:p>
                      <a:pPr algn="ctr">
                        <a:lnSpc>
                          <a:spcPct val="115000"/>
                        </a:lnSpc>
                        <a:spcAft>
                          <a:spcPts val="0"/>
                        </a:spcAft>
                      </a:pPr>
                      <a:r>
                        <a:rPr lang="fr-FR" sz="900" b="1">
                          <a:effectLst/>
                          <a:latin typeface="Times"/>
                          <a:ea typeface="Calibri"/>
                          <a:cs typeface="Times New Roman"/>
                        </a:rPr>
                        <a:t>Total</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cours</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TD</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ctr">
                        <a:lnSpc>
                          <a:spcPct val="115000"/>
                        </a:lnSpc>
                        <a:spcAft>
                          <a:spcPts val="0"/>
                        </a:spcAft>
                      </a:pPr>
                      <a:r>
                        <a:rPr lang="fr-FR" sz="900" b="1">
                          <a:effectLst/>
                          <a:latin typeface="Times"/>
                          <a:ea typeface="Calibri"/>
                          <a:cs typeface="Times New Roman"/>
                        </a:rPr>
                        <a:t>Total</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cours</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dirty="0">
                          <a:effectLst/>
                          <a:latin typeface="Times"/>
                          <a:ea typeface="Calibri"/>
                          <a:cs typeface="Times New Roman"/>
                        </a:rPr>
                        <a:t>TD</a:t>
                      </a:r>
                      <a:endParaRPr lang="fr-FR" sz="900" b="1" dirty="0">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r>
              <a:tr h="242740">
                <a:tc>
                  <a:txBody>
                    <a:bodyPr/>
                    <a:lstStyle/>
                    <a:p>
                      <a:pPr>
                        <a:lnSpc>
                          <a:spcPct val="115000"/>
                        </a:lnSpc>
                        <a:spcAft>
                          <a:spcPts val="0"/>
                        </a:spcAft>
                      </a:pPr>
                      <a:r>
                        <a:rPr lang="fr-FR" sz="900" b="1" spc="-60">
                          <a:effectLst/>
                          <a:latin typeface="Times"/>
                          <a:ea typeface="Calibri"/>
                          <a:cs typeface="Times New Roman"/>
                        </a:rPr>
                        <a:t>Culture Général e et Expression </a:t>
                      </a:r>
                      <a:endParaRPr lang="fr-FR" sz="900" b="1">
                        <a:effectLst/>
                        <a:latin typeface="Calibri"/>
                        <a:ea typeface="Calibri"/>
                        <a:cs typeface="Times New Roman"/>
                      </a:endParaRPr>
                    </a:p>
                  </a:txBody>
                  <a:tcPr marL="37019" marR="37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3</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1</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i="1">
                          <a:effectLst/>
                          <a:latin typeface="Times"/>
                          <a:ea typeface="Calibri"/>
                          <a:cs typeface="Times New Roman"/>
                        </a:rPr>
                        <a:t>108</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3</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1</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i="1" dirty="0">
                          <a:effectLst/>
                          <a:latin typeface="Times"/>
                          <a:ea typeface="Calibri"/>
                          <a:cs typeface="Times New Roman"/>
                        </a:rPr>
                        <a:t>108</a:t>
                      </a:r>
                      <a:endParaRPr lang="fr-FR" sz="900" b="1" dirty="0">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57">
                <a:tc>
                  <a:txBody>
                    <a:bodyPr/>
                    <a:lstStyle/>
                    <a:p>
                      <a:pPr>
                        <a:lnSpc>
                          <a:spcPct val="115000"/>
                        </a:lnSpc>
                        <a:spcAft>
                          <a:spcPts val="0"/>
                        </a:spcAft>
                      </a:pPr>
                      <a:r>
                        <a:rPr lang="fr-FR" sz="900" b="1" spc="-60">
                          <a:effectLst/>
                          <a:latin typeface="Times"/>
                          <a:ea typeface="Calibri"/>
                          <a:cs typeface="Times New Roman"/>
                        </a:rPr>
                        <a:t>Anglais LV obligatoire</a:t>
                      </a:r>
                      <a:endParaRPr lang="fr-FR" sz="900" b="1">
                        <a:effectLst/>
                        <a:latin typeface="Calibri"/>
                        <a:ea typeface="Calibri"/>
                        <a:cs typeface="Times New Roman"/>
                      </a:endParaRPr>
                    </a:p>
                  </a:txBody>
                  <a:tcPr marL="37019" marR="37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1</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1</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i="1">
                          <a:effectLst/>
                          <a:latin typeface="Times"/>
                          <a:ea typeface="Calibri"/>
                          <a:cs typeface="Times New Roman"/>
                        </a:rPr>
                        <a:t>72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1</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1</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i="1" dirty="0">
                          <a:effectLst/>
                          <a:latin typeface="Times"/>
                          <a:ea typeface="Calibri"/>
                          <a:cs typeface="Times New Roman"/>
                        </a:rPr>
                        <a:t>72</a:t>
                      </a:r>
                      <a:endParaRPr lang="fr-FR" sz="900" b="1" dirty="0">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57">
                <a:tc>
                  <a:txBody>
                    <a:bodyPr/>
                    <a:lstStyle/>
                    <a:p>
                      <a:pPr>
                        <a:lnSpc>
                          <a:spcPct val="115000"/>
                        </a:lnSpc>
                        <a:spcAft>
                          <a:spcPts val="0"/>
                        </a:spcAft>
                      </a:pPr>
                      <a:r>
                        <a:rPr lang="fr-FR" sz="900" b="1" spc="-60">
                          <a:effectLst/>
                          <a:latin typeface="Times"/>
                          <a:ea typeface="Calibri"/>
                          <a:cs typeface="Times New Roman"/>
                        </a:rPr>
                        <a:t>Mathématiques appliquées</a:t>
                      </a:r>
                      <a:endParaRPr lang="fr-FR" sz="900" b="1">
                        <a:effectLst/>
                        <a:latin typeface="Calibri"/>
                        <a:ea typeface="Calibri"/>
                        <a:cs typeface="Times New Roman"/>
                      </a:endParaRPr>
                    </a:p>
                  </a:txBody>
                  <a:tcPr marL="37019" marR="37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1,5</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0,5</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i="1">
                          <a:effectLst/>
                          <a:latin typeface="Times"/>
                          <a:ea typeface="Calibri"/>
                          <a:cs typeface="Times New Roman"/>
                        </a:rPr>
                        <a:t>72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1,5</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0,5</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i="1" dirty="0">
                          <a:effectLst/>
                          <a:latin typeface="Times"/>
                          <a:ea typeface="Calibri"/>
                          <a:cs typeface="Times New Roman"/>
                        </a:rPr>
                        <a:t>72</a:t>
                      </a:r>
                      <a:endParaRPr lang="fr-FR" sz="900" b="1" dirty="0">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57">
                <a:tc>
                  <a:txBody>
                    <a:bodyPr/>
                    <a:lstStyle/>
                    <a:p>
                      <a:pPr>
                        <a:lnSpc>
                          <a:spcPct val="115000"/>
                        </a:lnSpc>
                        <a:spcAft>
                          <a:spcPts val="0"/>
                        </a:spcAft>
                      </a:pPr>
                      <a:r>
                        <a:rPr lang="fr-FR" sz="900" b="1" spc="-60">
                          <a:effectLst/>
                          <a:latin typeface="Times"/>
                          <a:ea typeface="Calibri"/>
                          <a:cs typeface="Times New Roman"/>
                        </a:rPr>
                        <a:t>Management des entreprises</a:t>
                      </a:r>
                      <a:endParaRPr lang="fr-FR" sz="900" b="1">
                        <a:effectLst/>
                        <a:latin typeface="Calibri"/>
                        <a:ea typeface="Calibri"/>
                        <a:cs typeface="Times New Roman"/>
                      </a:endParaRPr>
                    </a:p>
                  </a:txBody>
                  <a:tcPr marL="37019" marR="37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i="1">
                          <a:effectLst/>
                          <a:latin typeface="Times"/>
                          <a:ea typeface="Calibri"/>
                          <a:cs typeface="Times New Roman"/>
                        </a:rPr>
                        <a:t>72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i="1" dirty="0">
                          <a:effectLst/>
                          <a:latin typeface="Times"/>
                          <a:ea typeface="Calibri"/>
                          <a:cs typeface="Times New Roman"/>
                        </a:rPr>
                        <a:t>72</a:t>
                      </a:r>
                      <a:endParaRPr lang="fr-FR" sz="900" b="1" dirty="0">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57">
                <a:tc>
                  <a:txBody>
                    <a:bodyPr/>
                    <a:lstStyle/>
                    <a:p>
                      <a:pPr>
                        <a:lnSpc>
                          <a:spcPct val="115000"/>
                        </a:lnSpc>
                        <a:spcAft>
                          <a:spcPts val="0"/>
                        </a:spcAft>
                      </a:pPr>
                      <a:r>
                        <a:rPr lang="fr-FR" sz="900" b="1" spc="-60">
                          <a:effectLst/>
                          <a:latin typeface="Times"/>
                          <a:ea typeface="Calibri"/>
                          <a:cs typeface="Times New Roman"/>
                        </a:rPr>
                        <a:t>Économie </a:t>
                      </a:r>
                      <a:endParaRPr lang="fr-FR" sz="900" b="1">
                        <a:effectLst/>
                        <a:latin typeface="Calibri"/>
                        <a:ea typeface="Calibri"/>
                        <a:cs typeface="Times New Roman"/>
                      </a:endParaRPr>
                    </a:p>
                  </a:txBody>
                  <a:tcPr marL="37019" marR="37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i="1">
                          <a:effectLst/>
                          <a:latin typeface="Times"/>
                          <a:ea typeface="Calibri"/>
                          <a:cs typeface="Times New Roman"/>
                        </a:rPr>
                        <a:t>72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i="1" dirty="0">
                          <a:effectLst/>
                          <a:latin typeface="Times"/>
                          <a:ea typeface="Calibri"/>
                          <a:cs typeface="Times New Roman"/>
                        </a:rPr>
                        <a:t>72</a:t>
                      </a:r>
                      <a:endParaRPr lang="fr-FR" sz="900" b="1" dirty="0">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57">
                <a:tc>
                  <a:txBody>
                    <a:bodyPr/>
                    <a:lstStyle/>
                    <a:p>
                      <a:pPr>
                        <a:lnSpc>
                          <a:spcPct val="115000"/>
                        </a:lnSpc>
                        <a:spcAft>
                          <a:spcPts val="0"/>
                        </a:spcAft>
                      </a:pPr>
                      <a:r>
                        <a:rPr lang="fr-FR" sz="900" b="1" spc="-60">
                          <a:effectLst/>
                          <a:latin typeface="Times"/>
                          <a:ea typeface="Calibri"/>
                          <a:cs typeface="Times New Roman"/>
                        </a:rPr>
                        <a:t>Droit</a:t>
                      </a:r>
                      <a:endParaRPr lang="fr-FR" sz="900" b="1">
                        <a:effectLst/>
                        <a:latin typeface="Calibri"/>
                        <a:ea typeface="Calibri"/>
                        <a:cs typeface="Times New Roman"/>
                      </a:endParaRPr>
                    </a:p>
                  </a:txBody>
                  <a:tcPr marL="37019" marR="37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i="1">
                          <a:effectLst/>
                          <a:latin typeface="Times"/>
                          <a:ea typeface="Calibri"/>
                          <a:cs typeface="Times New Roman"/>
                        </a:rPr>
                        <a:t>72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i="1" dirty="0">
                          <a:effectLst/>
                          <a:latin typeface="Times"/>
                          <a:ea typeface="Calibri"/>
                          <a:cs typeface="Times New Roman"/>
                        </a:rPr>
                        <a:t>72</a:t>
                      </a:r>
                      <a:endParaRPr lang="fr-FR" sz="900" b="1" dirty="0">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788">
                <a:tc>
                  <a:txBody>
                    <a:bodyPr/>
                    <a:lstStyle/>
                    <a:p>
                      <a:pPr>
                        <a:lnSpc>
                          <a:spcPct val="115000"/>
                        </a:lnSpc>
                        <a:spcAft>
                          <a:spcPts val="0"/>
                        </a:spcAft>
                      </a:pPr>
                      <a:r>
                        <a:rPr lang="fr-FR" sz="900" b="1" spc="-60">
                          <a:effectLst/>
                          <a:latin typeface="Times"/>
                          <a:ea typeface="Calibri"/>
                          <a:cs typeface="Times New Roman"/>
                        </a:rPr>
                        <a:t>P1+P2 </a:t>
                      </a:r>
                      <a:endParaRPr lang="fr-FR" sz="900" b="1">
                        <a:effectLst/>
                        <a:latin typeface="Calibri"/>
                        <a:ea typeface="Calibri"/>
                        <a:cs typeface="Times New Roman"/>
                      </a:endParaRPr>
                    </a:p>
                  </a:txBody>
                  <a:tcPr marL="37019" marR="37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6</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3</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3</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i="1">
                          <a:effectLst/>
                          <a:latin typeface="Times"/>
                          <a:ea typeface="Calibri"/>
                          <a:cs typeface="Times New Roman"/>
                        </a:rPr>
                        <a:t>216</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4</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i="1" dirty="0">
                          <a:effectLst/>
                          <a:latin typeface="Times"/>
                          <a:ea typeface="Calibri"/>
                          <a:cs typeface="Times New Roman"/>
                        </a:rPr>
                        <a:t>144</a:t>
                      </a:r>
                      <a:endParaRPr lang="fr-FR" sz="900" b="1" dirty="0">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452">
                <a:tc>
                  <a:txBody>
                    <a:bodyPr/>
                    <a:lstStyle/>
                    <a:p>
                      <a:pPr>
                        <a:lnSpc>
                          <a:spcPct val="115000"/>
                        </a:lnSpc>
                        <a:spcAft>
                          <a:spcPts val="0"/>
                        </a:spcAft>
                      </a:pPr>
                      <a:r>
                        <a:rPr lang="fr-FR" sz="900" b="1" spc="-60">
                          <a:effectLst/>
                          <a:latin typeface="Times"/>
                          <a:ea typeface="Calibri"/>
                          <a:cs typeface="Times New Roman"/>
                        </a:rPr>
                        <a:t>P3+P4</a:t>
                      </a:r>
                      <a:endParaRPr lang="fr-FR" sz="900" b="1">
                        <a:effectLst/>
                        <a:latin typeface="Calibri"/>
                        <a:ea typeface="Calibri"/>
                        <a:cs typeface="Times New Roman"/>
                      </a:endParaRPr>
                    </a:p>
                  </a:txBody>
                  <a:tcPr marL="37019" marR="37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5</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3</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i="1">
                          <a:effectLst/>
                          <a:latin typeface="Times"/>
                          <a:ea typeface="Calibri"/>
                          <a:cs typeface="Times New Roman"/>
                        </a:rPr>
                        <a:t>180</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1</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1</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i="1" dirty="0">
                          <a:effectLst/>
                          <a:latin typeface="Times"/>
                          <a:ea typeface="Calibri"/>
                          <a:cs typeface="Times New Roman"/>
                        </a:rPr>
                        <a:t>72</a:t>
                      </a:r>
                      <a:endParaRPr lang="fr-FR" sz="900" b="1" dirty="0">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384">
                <a:tc>
                  <a:txBody>
                    <a:bodyPr/>
                    <a:lstStyle/>
                    <a:p>
                      <a:pPr>
                        <a:lnSpc>
                          <a:spcPct val="115000"/>
                        </a:lnSpc>
                        <a:spcAft>
                          <a:spcPts val="0"/>
                        </a:spcAft>
                      </a:pPr>
                      <a:r>
                        <a:rPr lang="fr-FR" sz="900" b="1" spc="-60">
                          <a:effectLst/>
                          <a:latin typeface="Times"/>
                          <a:ea typeface="Calibri"/>
                          <a:cs typeface="Times New Roman"/>
                        </a:rPr>
                        <a:t>P5+ P6</a:t>
                      </a:r>
                      <a:endParaRPr lang="fr-FR" sz="900" b="1">
                        <a:effectLst/>
                        <a:latin typeface="Calibri"/>
                        <a:ea typeface="Calibri"/>
                        <a:cs typeface="Times New Roman"/>
                      </a:endParaRPr>
                    </a:p>
                  </a:txBody>
                  <a:tcPr marL="37019" marR="37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1</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1</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i="1">
                          <a:effectLst/>
                          <a:latin typeface="Times"/>
                          <a:ea typeface="Calibri"/>
                          <a:cs typeface="Times New Roman"/>
                        </a:rPr>
                        <a:t>72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5</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3</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i="1" dirty="0">
                          <a:effectLst/>
                          <a:latin typeface="Times"/>
                          <a:ea typeface="Calibri"/>
                          <a:cs typeface="Times New Roman"/>
                        </a:rPr>
                        <a:t>180</a:t>
                      </a:r>
                      <a:endParaRPr lang="fr-FR" sz="900" b="1" dirty="0">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182">
                <a:tc>
                  <a:txBody>
                    <a:bodyPr/>
                    <a:lstStyle/>
                    <a:p>
                      <a:pPr>
                        <a:lnSpc>
                          <a:spcPct val="115000"/>
                        </a:lnSpc>
                        <a:spcAft>
                          <a:spcPts val="0"/>
                        </a:spcAft>
                      </a:pPr>
                      <a:r>
                        <a:rPr lang="fr-FR" sz="900" b="1" spc="-60">
                          <a:effectLst/>
                          <a:latin typeface="Times"/>
                          <a:ea typeface="Calibri"/>
                          <a:cs typeface="Times New Roman"/>
                        </a:rPr>
                        <a:t>P7</a:t>
                      </a:r>
                      <a:endParaRPr lang="fr-FR" sz="900" b="1">
                        <a:effectLst/>
                        <a:latin typeface="Calibri"/>
                        <a:ea typeface="Calibri"/>
                        <a:cs typeface="Times New Roman"/>
                      </a:endParaRPr>
                    </a:p>
                  </a:txBody>
                  <a:tcPr marL="37019" marR="37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1</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1</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i="1">
                          <a:effectLst/>
                          <a:latin typeface="Times"/>
                          <a:ea typeface="Calibri"/>
                          <a:cs typeface="Times New Roman"/>
                        </a:rPr>
                        <a:t>72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1</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1</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i="1" dirty="0">
                          <a:effectLst/>
                          <a:latin typeface="Times"/>
                          <a:ea typeface="Calibri"/>
                          <a:cs typeface="Times New Roman"/>
                        </a:rPr>
                        <a:t>72</a:t>
                      </a:r>
                      <a:endParaRPr lang="fr-FR" sz="900" b="1" dirty="0">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182">
                <a:tc>
                  <a:txBody>
                    <a:bodyPr/>
                    <a:lstStyle/>
                    <a:p>
                      <a:pPr>
                        <a:lnSpc>
                          <a:spcPct val="115000"/>
                        </a:lnSpc>
                        <a:spcAft>
                          <a:spcPts val="0"/>
                        </a:spcAft>
                      </a:pPr>
                      <a:r>
                        <a:rPr lang="fr-FR" sz="900" b="1" spc="-60">
                          <a:effectLst/>
                          <a:latin typeface="Times"/>
                          <a:ea typeface="Calibri"/>
                          <a:cs typeface="Times New Roman"/>
                        </a:rPr>
                        <a:t>Ateliers Professionnels</a:t>
                      </a:r>
                      <a:endParaRPr lang="fr-FR" sz="900" b="1">
                        <a:effectLst/>
                        <a:latin typeface="Calibri"/>
                        <a:ea typeface="Calibri"/>
                        <a:cs typeface="Times New Roman"/>
                      </a:endParaRPr>
                    </a:p>
                  </a:txBody>
                  <a:tcPr marL="37019" marR="37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3</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 </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3</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i="1">
                          <a:effectLst/>
                          <a:latin typeface="Times"/>
                          <a:ea typeface="Calibri"/>
                          <a:cs typeface="Times New Roman"/>
                        </a:rPr>
                        <a:t>108</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4</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 </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4</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i="1" dirty="0">
                          <a:effectLst/>
                          <a:latin typeface="Times"/>
                          <a:ea typeface="Calibri"/>
                          <a:cs typeface="Times New Roman"/>
                        </a:rPr>
                        <a:t>144</a:t>
                      </a:r>
                      <a:endParaRPr lang="fr-FR" sz="900" b="1" dirty="0">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1672">
                <a:tc>
                  <a:txBody>
                    <a:bodyPr/>
                    <a:lstStyle/>
                    <a:p>
                      <a:pPr>
                        <a:lnSpc>
                          <a:spcPct val="115000"/>
                        </a:lnSpc>
                        <a:spcAft>
                          <a:spcPts val="0"/>
                        </a:spcAft>
                      </a:pPr>
                      <a:r>
                        <a:rPr lang="fr-FR" sz="900" b="1" spc="-60">
                          <a:effectLst/>
                          <a:latin typeface="Calibri"/>
                          <a:ea typeface="Calibri"/>
                          <a:cs typeface="Times New Roman"/>
                        </a:rPr>
                        <a:t>Accès des étudiants aux ressources informatiques et documentaires de l’établissement </a:t>
                      </a:r>
                      <a:r>
                        <a:rPr lang="fr-FR" sz="900" b="1" baseline="30000">
                          <a:effectLst/>
                          <a:latin typeface="Calibri"/>
                          <a:ea typeface="Calibri"/>
                          <a:cs typeface="Times New Roman"/>
                        </a:rPr>
                        <a:t>(1)</a:t>
                      </a:r>
                      <a:endParaRPr lang="fr-FR" sz="900" b="1">
                        <a:effectLst/>
                        <a:latin typeface="Calibri"/>
                        <a:ea typeface="Calibri"/>
                        <a:cs typeface="Times New Roman"/>
                      </a:endParaRPr>
                    </a:p>
                  </a:txBody>
                  <a:tcPr marL="37019" marR="37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3</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 </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3</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i="1">
                          <a:effectLst/>
                          <a:latin typeface="Times"/>
                          <a:ea typeface="Calibri"/>
                          <a:cs typeface="Times New Roman"/>
                        </a:rPr>
                        <a:t> </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3</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 </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a:effectLst/>
                          <a:latin typeface="Times"/>
                          <a:ea typeface="Calibri"/>
                          <a:cs typeface="Times New Roman"/>
                        </a:rPr>
                        <a:t>3</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i="1">
                          <a:effectLst/>
                          <a:latin typeface="Times"/>
                          <a:ea typeface="Calibri"/>
                          <a:cs typeface="Times New Roman"/>
                        </a:rPr>
                        <a:t> </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586">
                <a:tc>
                  <a:txBody>
                    <a:bodyPr/>
                    <a:lstStyle/>
                    <a:p>
                      <a:pPr algn="ctr">
                        <a:lnSpc>
                          <a:spcPct val="115000"/>
                        </a:lnSpc>
                        <a:spcAft>
                          <a:spcPts val="0"/>
                        </a:spcAft>
                      </a:pPr>
                      <a:r>
                        <a:rPr lang="fr-FR" sz="900" b="1" i="1">
                          <a:effectLst/>
                          <a:latin typeface="Calibri"/>
                          <a:ea typeface="Calibri"/>
                          <a:cs typeface="Times New Roman"/>
                        </a:rPr>
                        <a:t>Enseignement facultatif</a:t>
                      </a:r>
                      <a:endParaRPr lang="fr-FR" sz="900" b="1">
                        <a:effectLst/>
                        <a:latin typeface="Calibri"/>
                        <a:ea typeface="Calibri"/>
                        <a:cs typeface="Times New Roman"/>
                      </a:endParaRPr>
                    </a:p>
                  </a:txBody>
                  <a:tcPr marL="37019" marR="37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fr-FR" sz="900" b="1" i="1">
                          <a:effectLst/>
                          <a:latin typeface="Times"/>
                          <a:ea typeface="Calibri"/>
                          <a:cs typeface="Times New Roman"/>
                        </a:rPr>
                        <a:t> </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fr-FR" sz="900" b="1" i="1">
                          <a:effectLst/>
                          <a:latin typeface="Times"/>
                          <a:ea typeface="Calibri"/>
                          <a:cs typeface="Times New Roman"/>
                        </a:rPr>
                        <a:t> </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fr-FR" sz="900" b="1" i="1">
                          <a:effectLst/>
                          <a:latin typeface="Times"/>
                          <a:ea typeface="Calibri"/>
                          <a:cs typeface="Times New Roman"/>
                        </a:rPr>
                        <a:t> </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fr-FR" sz="900" b="1" i="1">
                          <a:effectLst/>
                          <a:latin typeface="Times"/>
                          <a:ea typeface="Calibri"/>
                          <a:cs typeface="Times New Roman"/>
                        </a:rPr>
                        <a:t> </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fr-FR" sz="900" b="1" i="1">
                          <a:effectLst/>
                          <a:latin typeface="Times"/>
                          <a:ea typeface="Calibri"/>
                          <a:cs typeface="Times New Roman"/>
                        </a:rPr>
                        <a:t> </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fr-FR" sz="900" b="1" i="1">
                          <a:effectLst/>
                          <a:latin typeface="Times"/>
                          <a:ea typeface="Calibri"/>
                          <a:cs typeface="Times New Roman"/>
                        </a:rPr>
                        <a:t> </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fr-FR" sz="900" b="1" i="1">
                          <a:effectLst/>
                          <a:latin typeface="Times"/>
                          <a:ea typeface="Calibri"/>
                          <a:cs typeface="Times New Roman"/>
                        </a:rPr>
                        <a:t> </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fr-FR" sz="900" b="1">
                          <a:effectLst/>
                          <a:latin typeface="Times"/>
                          <a:ea typeface="Calibri"/>
                          <a:cs typeface="Times New Roman"/>
                        </a:rPr>
                        <a:t> </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66586">
                <a:tc>
                  <a:txBody>
                    <a:bodyPr/>
                    <a:lstStyle/>
                    <a:p>
                      <a:pPr>
                        <a:lnSpc>
                          <a:spcPct val="115000"/>
                        </a:lnSpc>
                        <a:spcAft>
                          <a:spcPts val="0"/>
                        </a:spcAft>
                      </a:pPr>
                      <a:r>
                        <a:rPr lang="fr-FR" sz="900" b="1" i="1" spc="-60">
                          <a:effectLst/>
                          <a:latin typeface="Calibri"/>
                          <a:ea typeface="Calibri"/>
                          <a:cs typeface="Times New Roman"/>
                        </a:rPr>
                        <a:t>Langue vivante B</a:t>
                      </a:r>
                      <a:endParaRPr lang="fr-FR" sz="900" b="1">
                        <a:effectLst/>
                        <a:latin typeface="Calibri"/>
                        <a:ea typeface="Calibri"/>
                        <a:cs typeface="Times New Roman"/>
                      </a:endParaRPr>
                    </a:p>
                  </a:txBody>
                  <a:tcPr marL="37019" marR="37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fr-FR" sz="900" b="1" i="1">
                          <a:effectLst/>
                          <a:latin typeface="Times"/>
                          <a:ea typeface="Calibri"/>
                          <a:cs typeface="Times New Roman"/>
                        </a:rPr>
                        <a:t>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fr-FR" sz="900" b="1" i="1">
                          <a:effectLst/>
                          <a:latin typeface="Times"/>
                          <a:ea typeface="Calibri"/>
                          <a:cs typeface="Times New Roman"/>
                        </a:rPr>
                        <a:t>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fr-FR" sz="900" b="1" i="1">
                          <a:effectLst/>
                          <a:latin typeface="Times"/>
                          <a:ea typeface="Calibri"/>
                          <a:cs typeface="Times New Roman"/>
                        </a:rPr>
                        <a:t> </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fr-FR" sz="900" b="1" i="1">
                          <a:effectLst/>
                          <a:latin typeface="Times"/>
                          <a:ea typeface="Calibri"/>
                          <a:cs typeface="Times New Roman"/>
                        </a:rPr>
                        <a:t>72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fr-FR" sz="900" b="1" i="1">
                          <a:effectLst/>
                          <a:latin typeface="Times"/>
                          <a:ea typeface="Calibri"/>
                          <a:cs typeface="Times New Roman"/>
                        </a:rPr>
                        <a:t>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fr-FR" sz="900" b="1" i="1">
                          <a:effectLst/>
                          <a:latin typeface="Times"/>
                          <a:ea typeface="Calibri"/>
                          <a:cs typeface="Times New Roman"/>
                        </a:rPr>
                        <a:t>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fr-FR" sz="900" b="1" i="1">
                          <a:effectLst/>
                          <a:latin typeface="Times"/>
                          <a:ea typeface="Calibri"/>
                          <a:cs typeface="Times New Roman"/>
                        </a:rPr>
                        <a:t> </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fr-FR" sz="900" b="1" i="1">
                          <a:effectLst/>
                          <a:latin typeface="Times"/>
                          <a:ea typeface="Calibri"/>
                          <a:cs typeface="Times New Roman"/>
                        </a:rPr>
                        <a:t>72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6586">
                <a:tc>
                  <a:txBody>
                    <a:bodyPr/>
                    <a:lstStyle/>
                    <a:p>
                      <a:pPr>
                        <a:lnSpc>
                          <a:spcPct val="115000"/>
                        </a:lnSpc>
                        <a:spcAft>
                          <a:spcPts val="0"/>
                        </a:spcAft>
                      </a:pPr>
                      <a:r>
                        <a:rPr lang="fr-FR" sz="900" b="1" i="1" spc="-60">
                          <a:effectLst/>
                          <a:latin typeface="Calibri"/>
                          <a:ea typeface="Calibri"/>
                          <a:cs typeface="Times New Roman"/>
                        </a:rPr>
                        <a:t>Remise à niveau</a:t>
                      </a:r>
                      <a:endParaRPr lang="fr-FR" sz="900" b="1">
                        <a:effectLst/>
                        <a:latin typeface="Calibri"/>
                        <a:ea typeface="Calibri"/>
                        <a:cs typeface="Times New Roman"/>
                      </a:endParaRPr>
                    </a:p>
                  </a:txBody>
                  <a:tcPr marL="37019" marR="37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fr-FR" sz="900" b="1" i="1">
                          <a:effectLst/>
                          <a:latin typeface="Times"/>
                          <a:ea typeface="Calibri"/>
                          <a:cs typeface="Times New Roman"/>
                        </a:rPr>
                        <a:t>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fr-FR" sz="900" b="1" i="1">
                          <a:effectLst/>
                          <a:latin typeface="Times"/>
                          <a:ea typeface="Calibri"/>
                          <a:cs typeface="Times New Roman"/>
                        </a:rPr>
                        <a:t> </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fr-FR" sz="900" b="1" i="1">
                          <a:effectLst/>
                          <a:latin typeface="Times"/>
                          <a:ea typeface="Calibri"/>
                          <a:cs typeface="Times New Roman"/>
                        </a:rPr>
                        <a:t>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fr-FR" sz="900" b="1" i="1">
                          <a:effectLst/>
                          <a:latin typeface="Times"/>
                          <a:ea typeface="Calibri"/>
                          <a:cs typeface="Times New Roman"/>
                        </a:rPr>
                        <a:t> </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fr-FR" sz="900" b="1" i="1">
                          <a:effectLst/>
                          <a:latin typeface="Times"/>
                          <a:ea typeface="Calibri"/>
                          <a:cs typeface="Times New Roman"/>
                        </a:rPr>
                        <a:t> </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fr-FR" sz="900" b="1" i="1">
                          <a:effectLst/>
                          <a:latin typeface="Times"/>
                          <a:ea typeface="Calibri"/>
                          <a:cs typeface="Times New Roman"/>
                        </a:rPr>
                        <a:t> </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fr-FR" sz="900" b="1" i="1">
                          <a:effectLst/>
                          <a:latin typeface="Times"/>
                          <a:ea typeface="Calibri"/>
                          <a:cs typeface="Times New Roman"/>
                        </a:rPr>
                        <a:t> </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fr-FR" sz="900" b="1" i="1">
                          <a:effectLst/>
                          <a:latin typeface="Times"/>
                          <a:ea typeface="Calibri"/>
                          <a:cs typeface="Times New Roman"/>
                        </a:rPr>
                        <a:t> </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642230">
                <a:tc>
                  <a:txBody>
                    <a:bodyPr/>
                    <a:lstStyle/>
                    <a:p>
                      <a:pPr algn="ctr">
                        <a:lnSpc>
                          <a:spcPct val="115000"/>
                        </a:lnSpc>
                        <a:spcAft>
                          <a:spcPts val="0"/>
                        </a:spcAft>
                      </a:pPr>
                      <a:r>
                        <a:rPr lang="fr-FR" sz="900" b="1" baseline="30000">
                          <a:effectLst/>
                          <a:latin typeface="Calibri"/>
                          <a:ea typeface="Calibri"/>
                          <a:cs typeface="Times New Roman"/>
                        </a:rPr>
                        <a:t> </a:t>
                      </a:r>
                      <a:endParaRPr lang="fr-FR" sz="900" b="1">
                        <a:effectLst/>
                        <a:latin typeface="Calibri"/>
                        <a:ea typeface="Calibri"/>
                        <a:cs typeface="Times New Roman"/>
                      </a:endParaRPr>
                    </a:p>
                    <a:p>
                      <a:pPr>
                        <a:lnSpc>
                          <a:spcPct val="115000"/>
                        </a:lnSpc>
                        <a:spcAft>
                          <a:spcPts val="0"/>
                        </a:spcAft>
                      </a:pPr>
                      <a:r>
                        <a:rPr lang="fr-FR" sz="900" b="1" i="1" spc="-60">
                          <a:effectLst/>
                          <a:latin typeface="Calibri"/>
                          <a:ea typeface="Calibri"/>
                          <a:cs typeface="Times New Roman"/>
                        </a:rPr>
                        <a:t>Module optionnel d’approfondissement</a:t>
                      </a:r>
                      <a:endParaRPr lang="fr-FR" sz="900" b="1">
                        <a:effectLst/>
                        <a:latin typeface="Calibri"/>
                        <a:ea typeface="Calibri"/>
                        <a:cs typeface="Times New Roman"/>
                      </a:endParaRPr>
                    </a:p>
                  </a:txBody>
                  <a:tcPr marL="37019" marR="37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i="1">
                          <a:effectLst/>
                          <a:latin typeface="Times"/>
                          <a:ea typeface="Calibri"/>
                          <a:cs typeface="Times New Roman"/>
                        </a:rPr>
                        <a:t> </a:t>
                      </a:r>
                      <a:endParaRPr lang="fr-FR" sz="900" b="1">
                        <a:effectLst/>
                        <a:latin typeface="Calibri"/>
                        <a:ea typeface="Calibri"/>
                        <a:cs typeface="Times New Roman"/>
                      </a:endParaRPr>
                    </a:p>
                    <a:p>
                      <a:pPr algn="ctr">
                        <a:lnSpc>
                          <a:spcPct val="115000"/>
                        </a:lnSpc>
                        <a:spcAft>
                          <a:spcPts val="0"/>
                        </a:spcAft>
                      </a:pPr>
                      <a:r>
                        <a:rPr lang="fr-FR" sz="900" b="1" i="1">
                          <a:effectLst/>
                          <a:latin typeface="Times"/>
                          <a:ea typeface="Calibri"/>
                          <a:cs typeface="Times New Roman"/>
                        </a:rPr>
                        <a:t> </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i="1">
                          <a:effectLst/>
                          <a:latin typeface="Times"/>
                          <a:ea typeface="Calibri"/>
                          <a:cs typeface="Times New Roman"/>
                        </a:rPr>
                        <a:t> </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i="1">
                          <a:effectLst/>
                          <a:latin typeface="Times"/>
                          <a:ea typeface="Calibri"/>
                          <a:cs typeface="Times New Roman"/>
                        </a:rPr>
                        <a:t> </a:t>
                      </a:r>
                      <a:endParaRPr lang="fr-FR" sz="900" b="1">
                        <a:effectLst/>
                        <a:latin typeface="Calibri"/>
                        <a:ea typeface="Calibri"/>
                        <a:cs typeface="Times New Roman"/>
                      </a:endParaRPr>
                    </a:p>
                    <a:p>
                      <a:pPr algn="ctr">
                        <a:lnSpc>
                          <a:spcPct val="115000"/>
                        </a:lnSpc>
                        <a:spcAft>
                          <a:spcPts val="0"/>
                        </a:spcAft>
                      </a:pPr>
                      <a:r>
                        <a:rPr lang="fr-FR" sz="900" b="1" i="1">
                          <a:effectLst/>
                          <a:latin typeface="Times"/>
                          <a:ea typeface="Calibri"/>
                          <a:cs typeface="Times New Roman"/>
                        </a:rPr>
                        <a:t> </a:t>
                      </a:r>
                      <a:endParaRPr lang="fr-FR" sz="900" b="1">
                        <a:effectLst/>
                        <a:latin typeface="Calibri"/>
                        <a:ea typeface="Calibri"/>
                        <a:cs typeface="Times New Roman"/>
                      </a:endParaRPr>
                    </a:p>
                    <a:p>
                      <a:pPr algn="ctr">
                        <a:lnSpc>
                          <a:spcPct val="115000"/>
                        </a:lnSpc>
                        <a:spcAft>
                          <a:spcPts val="0"/>
                        </a:spcAft>
                      </a:pPr>
                      <a:r>
                        <a:rPr lang="fr-FR" sz="900" b="1" i="1">
                          <a:effectLst/>
                          <a:latin typeface="Times"/>
                          <a:ea typeface="Calibri"/>
                          <a:cs typeface="Times New Roman"/>
                        </a:rPr>
                        <a:t> </a:t>
                      </a:r>
                      <a:endParaRPr lang="fr-FR" sz="900" b="1">
                        <a:effectLst/>
                        <a:latin typeface="Calibri"/>
                        <a:ea typeface="Calibri"/>
                        <a:cs typeface="Times New Roman"/>
                      </a:endParaRPr>
                    </a:p>
                    <a:p>
                      <a:pPr algn="ctr">
                        <a:lnSpc>
                          <a:spcPct val="115000"/>
                        </a:lnSpc>
                        <a:spcAft>
                          <a:spcPts val="0"/>
                        </a:spcAft>
                      </a:pPr>
                      <a:r>
                        <a:rPr lang="fr-FR" sz="900" b="1" i="1">
                          <a:effectLst/>
                          <a:latin typeface="Times"/>
                          <a:ea typeface="Calibri"/>
                          <a:cs typeface="Times New Roman"/>
                        </a:rPr>
                        <a:t> </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i="1">
                          <a:effectLst/>
                          <a:latin typeface="Times"/>
                          <a:ea typeface="Calibri"/>
                          <a:cs typeface="Times New Roman"/>
                        </a:rPr>
                        <a:t> </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i="1">
                          <a:effectLst/>
                          <a:latin typeface="Times"/>
                          <a:ea typeface="Calibri"/>
                          <a:cs typeface="Times New Roman"/>
                        </a:rPr>
                        <a:t> </a:t>
                      </a:r>
                      <a:endParaRPr lang="fr-FR" sz="900" b="1">
                        <a:effectLst/>
                        <a:latin typeface="Calibri"/>
                        <a:ea typeface="Calibri"/>
                        <a:cs typeface="Times New Roman"/>
                      </a:endParaRPr>
                    </a:p>
                    <a:p>
                      <a:pPr algn="ctr">
                        <a:lnSpc>
                          <a:spcPct val="115000"/>
                        </a:lnSpc>
                        <a:spcAft>
                          <a:spcPts val="0"/>
                        </a:spcAft>
                      </a:pPr>
                      <a:r>
                        <a:rPr lang="fr-FR" sz="900" b="1" i="1">
                          <a:effectLst/>
                          <a:latin typeface="Times"/>
                          <a:ea typeface="Calibri"/>
                          <a:cs typeface="Times New Roman"/>
                        </a:rPr>
                        <a:t>2</a:t>
                      </a:r>
                      <a:endParaRPr lang="fr-FR" sz="900" b="1">
                        <a:effectLst/>
                        <a:latin typeface="Calibri"/>
                        <a:ea typeface="Calibri"/>
                        <a:cs typeface="Times New Roman"/>
                      </a:endParaRPr>
                    </a:p>
                    <a:p>
                      <a:pPr algn="ctr">
                        <a:lnSpc>
                          <a:spcPct val="115000"/>
                        </a:lnSpc>
                        <a:spcAft>
                          <a:spcPts val="0"/>
                        </a:spcAft>
                      </a:pPr>
                      <a:r>
                        <a:rPr lang="fr-FR" sz="900" b="1" i="1">
                          <a:effectLst/>
                          <a:latin typeface="Times"/>
                          <a:ea typeface="Calibri"/>
                          <a:cs typeface="Times New Roman"/>
                        </a:rPr>
                        <a:t> </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i="1">
                          <a:effectLst/>
                          <a:latin typeface="Times"/>
                          <a:ea typeface="Calibri"/>
                          <a:cs typeface="Times New Roman"/>
                        </a:rPr>
                        <a:t> </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i="1">
                          <a:effectLst/>
                          <a:latin typeface="Times"/>
                          <a:ea typeface="Calibri"/>
                          <a:cs typeface="Times New Roman"/>
                        </a:rPr>
                        <a:t>2</a:t>
                      </a:r>
                      <a:endParaRPr lang="fr-FR" sz="900" b="1">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900" b="1" dirty="0">
                          <a:effectLst/>
                          <a:latin typeface="Times"/>
                          <a:ea typeface="Calibri"/>
                          <a:cs typeface="Times New Roman"/>
                        </a:rPr>
                        <a:t> </a:t>
                      </a:r>
                      <a:endParaRPr lang="fr-FR" sz="900" b="1" dirty="0">
                        <a:effectLst/>
                        <a:latin typeface="Calibri"/>
                        <a:ea typeface="Calibri"/>
                        <a:cs typeface="Times New Roman"/>
                      </a:endParaRPr>
                    </a:p>
                  </a:txBody>
                  <a:tcPr marL="37019" marR="370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340275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214282" y="285728"/>
            <a:ext cx="6059016" cy="714372"/>
          </a:xfrm>
        </p:spPr>
        <p:txBody>
          <a:bodyPr>
            <a:normAutofit fontScale="90000"/>
          </a:bodyPr>
          <a:lstStyle/>
          <a:p>
            <a:pPr algn="ctr"/>
            <a:r>
              <a:rPr lang="fr-FR" altLang="fr-FR" sz="2800" dirty="0" smtClean="0">
                <a:solidFill>
                  <a:srgbClr val="0000CC"/>
                </a:solidFill>
                <a:latin typeface="Arial Black" panose="020B0A04020102020204" pitchFamily="34" charset="0"/>
              </a:rPr>
              <a:t/>
            </a:r>
            <a:br>
              <a:rPr lang="fr-FR" altLang="fr-FR" sz="2800" dirty="0" smtClean="0">
                <a:solidFill>
                  <a:srgbClr val="0000CC"/>
                </a:solidFill>
                <a:latin typeface="Arial Black" panose="020B0A04020102020204" pitchFamily="34" charset="0"/>
              </a:rPr>
            </a:br>
            <a:endParaRPr lang="fr-FR" altLang="fr-FR" dirty="0" smtClean="0">
              <a:solidFill>
                <a:srgbClr val="FF0000"/>
              </a:solidFill>
              <a:latin typeface="+mn-lt"/>
            </a:endParaRPr>
          </a:p>
        </p:txBody>
      </p:sp>
      <p:sp>
        <p:nvSpPr>
          <p:cNvPr id="7" name="Espace réservé du numéro de diapositive 6"/>
          <p:cNvSpPr>
            <a:spLocks noGrp="1"/>
          </p:cNvSpPr>
          <p:nvPr>
            <p:ph type="sldNum" sz="quarter" idx="12"/>
          </p:nvPr>
        </p:nvSpPr>
        <p:spPr/>
        <p:txBody>
          <a:bodyPr/>
          <a:lstStyle/>
          <a:p>
            <a:fld id="{751F1E87-D35C-4E55-AE57-ABA6AC50BFDB}" type="slidenum">
              <a:rPr lang="fr-FR" smtClean="0">
                <a:solidFill>
                  <a:prstClr val="black">
                    <a:tint val="75000"/>
                  </a:prstClr>
                </a:solidFill>
              </a:rPr>
              <a:pPr/>
              <a:t>24</a:t>
            </a:fld>
            <a:endParaRPr lang="fr-FR" dirty="0">
              <a:solidFill>
                <a:prstClr val="black">
                  <a:tint val="75000"/>
                </a:prstClr>
              </a:solidFill>
            </a:endParaRPr>
          </a:p>
        </p:txBody>
      </p:sp>
      <p:sp>
        <p:nvSpPr>
          <p:cNvPr id="9" name="Titre 14"/>
          <p:cNvSpPr txBox="1">
            <a:spLocks/>
          </p:cNvSpPr>
          <p:nvPr/>
        </p:nvSpPr>
        <p:spPr>
          <a:xfrm>
            <a:off x="0" y="260648"/>
            <a:ext cx="7775575" cy="488950"/>
          </a:xfrm>
          <a:prstGeom prst="rect">
            <a:avLst/>
          </a:prstGeom>
          <a:noFill/>
        </p:spPr>
        <p:txBody>
          <a:bodyPr vert="horz" lIns="91440" tIns="45720" rIns="91440" bIns="45720" rtlCol="0" anchor="ctr">
            <a:normAutofit fontScale="70000" lnSpcReduction="20000"/>
          </a:bodyPr>
          <a:lstStyle>
            <a:lvl1pPr algn="l" defTabSz="914400" rtl="0" eaLnBrk="1" latinLnBrk="0" hangingPunct="1">
              <a:spcBef>
                <a:spcPct val="0"/>
              </a:spcBef>
              <a:buNone/>
              <a:defRPr sz="4400" b="1" kern="1200">
                <a:solidFill>
                  <a:schemeClr val="accent6"/>
                </a:solidFill>
                <a:latin typeface="+mj-lt"/>
                <a:ea typeface="+mj-ea"/>
                <a:cs typeface="+mj-cs"/>
              </a:defRPr>
            </a:lvl1pPr>
          </a:lstStyle>
          <a:p>
            <a:r>
              <a:rPr lang="fr-FR" dirty="0" smtClean="0">
                <a:ea typeface="Calibri"/>
                <a:cs typeface="Times New Roman"/>
              </a:rPr>
              <a:t>LES UNITÉS </a:t>
            </a:r>
            <a:r>
              <a:rPr lang="fr-FR" dirty="0">
                <a:ea typeface="Calibri"/>
                <a:cs typeface="Times New Roman"/>
              </a:rPr>
              <a:t>CONSTITUTIVES DU </a:t>
            </a:r>
            <a:r>
              <a:rPr lang="fr-FR" dirty="0" smtClean="0">
                <a:ea typeface="Calibri"/>
                <a:cs typeface="Times New Roman"/>
              </a:rPr>
              <a:t>DIPLÔME</a:t>
            </a:r>
            <a:endParaRPr lang="fr-FR" altLang="fr-FR" sz="14400" dirty="0" smtClean="0">
              <a:solidFill>
                <a:srgbClr val="F14124"/>
              </a:solidFill>
              <a:cs typeface="Calibri" pitchFamily="34" charset="0"/>
            </a:endParaRPr>
          </a:p>
        </p:txBody>
      </p:sp>
      <p:sp>
        <p:nvSpPr>
          <p:cNvPr id="10" name="Rectangle 4"/>
          <p:cNvSpPr txBox="1">
            <a:spLocks noChangeArrowheads="1"/>
          </p:cNvSpPr>
          <p:nvPr/>
        </p:nvSpPr>
        <p:spPr>
          <a:xfrm>
            <a:off x="1547664" y="6542087"/>
            <a:ext cx="6118225" cy="315913"/>
          </a:xfrm>
          <a:prstGeom prst="rect">
            <a:avLst/>
          </a:prstGeom>
        </p:spPr>
        <p:txBody>
          <a:bodyPr/>
          <a:lstStyle>
            <a:lvl1pPr marL="0" indent="0" algn="l" defTabSz="457200" rtl="0" eaLnBrk="1" latinLnBrk="0" hangingPunct="1">
              <a:spcBef>
                <a:spcPct val="20000"/>
              </a:spcBef>
              <a:buFont typeface="Wingdings" charset="2"/>
              <a:buNone/>
              <a:defRPr sz="1100" b="0" kern="1200">
                <a:solidFill>
                  <a:srgbClr val="0062A8"/>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fr-FR" sz="1400" dirty="0" smtClean="0">
                <a:solidFill>
                  <a:prstClr val="black">
                    <a:lumMod val="65000"/>
                    <a:lumOff val="35000"/>
                  </a:prstClr>
                </a:solidFill>
              </a:rPr>
              <a:t>BTS CG – 22/01/2015 – Académie de Grenoble, Lycée </a:t>
            </a:r>
            <a:r>
              <a:rPr lang="fr-FR" sz="1400" dirty="0">
                <a:solidFill>
                  <a:prstClr val="black">
                    <a:lumMod val="65000"/>
                    <a:lumOff val="35000"/>
                  </a:prstClr>
                </a:solidFill>
              </a:rPr>
              <a:t>A</a:t>
            </a:r>
            <a:r>
              <a:rPr lang="fr-FR" sz="1400" dirty="0" smtClean="0">
                <a:solidFill>
                  <a:prstClr val="black">
                    <a:lumMod val="65000"/>
                    <a:lumOff val="35000"/>
                  </a:prstClr>
                </a:solidFill>
              </a:rPr>
              <a:t>ristide </a:t>
            </a:r>
            <a:r>
              <a:rPr lang="fr-FR" sz="1400" dirty="0">
                <a:solidFill>
                  <a:prstClr val="black">
                    <a:lumMod val="65000"/>
                    <a:lumOff val="35000"/>
                  </a:prstClr>
                </a:solidFill>
              </a:rPr>
              <a:t>B</a:t>
            </a:r>
            <a:r>
              <a:rPr lang="fr-FR" sz="1400" dirty="0" smtClean="0">
                <a:solidFill>
                  <a:prstClr val="black">
                    <a:lumMod val="65000"/>
                    <a:lumOff val="35000"/>
                  </a:prstClr>
                </a:solidFill>
              </a:rPr>
              <a:t>ergès</a:t>
            </a:r>
            <a:endParaRPr lang="fr-FR" sz="1400" dirty="0">
              <a:solidFill>
                <a:prstClr val="black">
                  <a:lumMod val="65000"/>
                  <a:lumOff val="35000"/>
                </a:prstClr>
              </a:solidFill>
            </a:endParaRPr>
          </a:p>
        </p:txBody>
      </p:sp>
      <p:sp>
        <p:nvSpPr>
          <p:cNvPr id="2" name="ZoneTexte 1"/>
          <p:cNvSpPr txBox="1"/>
          <p:nvPr/>
        </p:nvSpPr>
        <p:spPr>
          <a:xfrm>
            <a:off x="7308156" y="3389759"/>
            <a:ext cx="1872208" cy="369332"/>
          </a:xfrm>
          <a:prstGeom prst="rect">
            <a:avLst/>
          </a:prstGeom>
          <a:noFill/>
        </p:spPr>
        <p:txBody>
          <a:bodyPr wrap="square" rtlCol="0">
            <a:spAutoFit/>
          </a:bodyPr>
          <a:lstStyle/>
          <a:p>
            <a:r>
              <a:rPr lang="fr-FR" dirty="0" smtClean="0"/>
              <a:t>Référentiel P90</a:t>
            </a:r>
            <a:endParaRPr lang="fr-FR" dirty="0"/>
          </a:p>
        </p:txBody>
      </p:sp>
      <p:graphicFrame>
        <p:nvGraphicFramePr>
          <p:cNvPr id="3" name="Tableau 2"/>
          <p:cNvGraphicFramePr>
            <a:graphicFrameLocks noGrp="1"/>
          </p:cNvGraphicFramePr>
          <p:nvPr>
            <p:extLst>
              <p:ext uri="{D42A27DB-BD31-4B8C-83A1-F6EECF244321}">
                <p14:modId xmlns:p14="http://schemas.microsoft.com/office/powerpoint/2010/main" val="765131002"/>
              </p:ext>
            </p:extLst>
          </p:nvPr>
        </p:nvGraphicFramePr>
        <p:xfrm>
          <a:off x="683566" y="1484785"/>
          <a:ext cx="6624431" cy="4963944"/>
        </p:xfrm>
        <a:graphic>
          <a:graphicData uri="http://schemas.openxmlformats.org/drawingml/2006/table">
            <a:tbl>
              <a:tblPr firstRow="1" firstCol="1" bandRow="1"/>
              <a:tblGrid>
                <a:gridCol w="924385"/>
                <a:gridCol w="770321"/>
                <a:gridCol w="704361"/>
                <a:gridCol w="697279"/>
                <a:gridCol w="792088"/>
                <a:gridCol w="648072"/>
                <a:gridCol w="576064"/>
                <a:gridCol w="792088"/>
                <a:gridCol w="719773"/>
              </a:tblGrid>
              <a:tr h="509801">
                <a:tc rowSpan="2">
                  <a:txBody>
                    <a:bodyPr/>
                    <a:lstStyle/>
                    <a:p>
                      <a:pPr marL="36195" algn="r">
                        <a:lnSpc>
                          <a:spcPct val="115000"/>
                        </a:lnSpc>
                        <a:spcAft>
                          <a:spcPts val="1000"/>
                        </a:spcAft>
                      </a:pPr>
                      <a:r>
                        <a:rPr lang="fr-FR" sz="900" b="1" dirty="0">
                          <a:effectLst/>
                          <a:latin typeface="Calibri"/>
                          <a:ea typeface="Calibri"/>
                          <a:cs typeface="Times New Roman"/>
                        </a:rPr>
                        <a:t>Unités</a:t>
                      </a:r>
                    </a:p>
                    <a:p>
                      <a:pPr marL="36195" algn="r">
                        <a:lnSpc>
                          <a:spcPct val="115000"/>
                        </a:lnSpc>
                        <a:spcAft>
                          <a:spcPts val="1000"/>
                        </a:spcAft>
                      </a:pPr>
                      <a:r>
                        <a:rPr lang="fr-FR" sz="900" b="1" dirty="0">
                          <a:effectLst/>
                          <a:latin typeface="Calibri"/>
                          <a:ea typeface="Calibri"/>
                          <a:cs typeface="Times New Roman"/>
                        </a:rPr>
                        <a:t> </a:t>
                      </a:r>
                    </a:p>
                    <a:p>
                      <a:pPr marL="36195" indent="-90170" algn="ctr">
                        <a:lnSpc>
                          <a:spcPct val="115000"/>
                        </a:lnSpc>
                        <a:spcAft>
                          <a:spcPts val="0"/>
                        </a:spcAft>
                      </a:pPr>
                      <a:r>
                        <a:rPr lang="fr-FR" sz="900" b="1" dirty="0">
                          <a:effectLst/>
                          <a:latin typeface="Calibri"/>
                          <a:ea typeface="Calibri"/>
                          <a:cs typeface="Times New Roman"/>
                        </a:rPr>
                        <a:t>savoirs</a:t>
                      </a:r>
                    </a:p>
                    <a:p>
                      <a:pPr marL="36195" indent="-90170" algn="ctr">
                        <a:lnSpc>
                          <a:spcPct val="115000"/>
                        </a:lnSpc>
                        <a:spcAft>
                          <a:spcPts val="0"/>
                        </a:spcAft>
                      </a:pPr>
                      <a:r>
                        <a:rPr lang="fr-FR" sz="900" b="1" dirty="0">
                          <a:effectLst/>
                          <a:latin typeface="Calibri"/>
                          <a:ea typeface="Calibri"/>
                          <a:cs typeface="Times New Roman"/>
                        </a:rPr>
                        <a:t>compétences</a:t>
                      </a: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1000"/>
                        </a:spcAft>
                      </a:pPr>
                      <a:r>
                        <a:rPr lang="fr-FR" sz="900" b="1">
                          <a:effectLst/>
                          <a:latin typeface="Calibri"/>
                          <a:ea typeface="Calibri"/>
                          <a:cs typeface="Times New Roman"/>
                        </a:rPr>
                        <a:t>U11 Culture générale et expression</a:t>
                      </a: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1000"/>
                        </a:spcAft>
                      </a:pPr>
                      <a:r>
                        <a:rPr lang="fr-FR" sz="900" b="1">
                          <a:effectLst/>
                          <a:latin typeface="Calibri"/>
                          <a:ea typeface="Calibri"/>
                          <a:cs typeface="Times New Roman"/>
                        </a:rPr>
                        <a:t>U12 Langues vivantes étrangères</a:t>
                      </a:r>
                    </a:p>
                    <a:p>
                      <a:pPr>
                        <a:lnSpc>
                          <a:spcPct val="115000"/>
                        </a:lnSpc>
                        <a:spcAft>
                          <a:spcPts val="1000"/>
                        </a:spcAft>
                      </a:pPr>
                      <a:r>
                        <a:rPr lang="fr-FR" sz="900" b="1">
                          <a:effectLst/>
                          <a:latin typeface="Calibri"/>
                          <a:ea typeface="Calibri"/>
                          <a:cs typeface="Times New Roman"/>
                        </a:rPr>
                        <a:t> </a:t>
                      </a: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1000"/>
                        </a:spcAft>
                      </a:pPr>
                      <a:r>
                        <a:rPr lang="fr-FR" sz="900" b="1">
                          <a:effectLst/>
                          <a:latin typeface="Calibri"/>
                          <a:ea typeface="Calibri"/>
                          <a:cs typeface="Times New Roman"/>
                        </a:rPr>
                        <a:t>U2Mathématiques appliquées</a:t>
                      </a: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1000"/>
                        </a:spcAft>
                      </a:pPr>
                      <a:r>
                        <a:rPr lang="fr-FR" sz="900" b="1">
                          <a:effectLst/>
                          <a:latin typeface="Calibri"/>
                          <a:ea typeface="Calibri"/>
                          <a:cs typeface="Times New Roman"/>
                        </a:rPr>
                        <a:t>U3 Economie, droit et management</a:t>
                      </a: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fr-FR" sz="900" b="1" dirty="0">
                          <a:effectLst/>
                          <a:latin typeface="Calibri"/>
                          <a:ea typeface="Calibri"/>
                          <a:cs typeface="Times New Roman"/>
                        </a:rPr>
                        <a:t>Traitement et contrôle des opérations comptables  fiscales et sociales</a:t>
                      </a: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rowSpan="2">
                  <a:txBody>
                    <a:bodyPr/>
                    <a:lstStyle/>
                    <a:p>
                      <a:pPr>
                        <a:lnSpc>
                          <a:spcPct val="115000"/>
                        </a:lnSpc>
                        <a:spcAft>
                          <a:spcPts val="0"/>
                        </a:spcAft>
                      </a:pPr>
                      <a:r>
                        <a:rPr lang="fr-FR" sz="900" b="1">
                          <a:effectLst/>
                          <a:latin typeface="Calibri"/>
                          <a:ea typeface="Calibri"/>
                          <a:cs typeface="Times New Roman"/>
                        </a:rPr>
                        <a:t>U5</a:t>
                      </a:r>
                    </a:p>
                    <a:p>
                      <a:pPr>
                        <a:lnSpc>
                          <a:spcPct val="115000"/>
                        </a:lnSpc>
                        <a:spcAft>
                          <a:spcPts val="0"/>
                        </a:spcAft>
                      </a:pPr>
                      <a:r>
                        <a:rPr lang="fr-FR" sz="900" b="1">
                          <a:effectLst/>
                          <a:latin typeface="Calibri"/>
                          <a:ea typeface="Calibri"/>
                          <a:cs typeface="Times New Roman"/>
                        </a:rPr>
                        <a:t>Situations de contrôle de gestion et d’analyse financière</a:t>
                      </a: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1000"/>
                        </a:spcAft>
                      </a:pPr>
                      <a:r>
                        <a:rPr lang="fr-FR" sz="900" b="1" dirty="0">
                          <a:effectLst/>
                          <a:latin typeface="Calibri"/>
                          <a:ea typeface="Calibri"/>
                          <a:cs typeface="Times New Roman"/>
                        </a:rPr>
                        <a:t>U6</a:t>
                      </a:r>
                    </a:p>
                    <a:p>
                      <a:pPr>
                        <a:lnSpc>
                          <a:spcPct val="115000"/>
                        </a:lnSpc>
                        <a:spcAft>
                          <a:spcPts val="0"/>
                        </a:spcAft>
                      </a:pPr>
                      <a:r>
                        <a:rPr lang="fr-FR" sz="900" b="1" dirty="0">
                          <a:effectLst/>
                          <a:latin typeface="Calibri"/>
                          <a:ea typeface="Calibri"/>
                          <a:cs typeface="Times New Roman"/>
                        </a:rPr>
                        <a:t>Parcours de professionnalisation</a:t>
                      </a: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7251">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nSpc>
                          <a:spcPct val="115000"/>
                        </a:lnSpc>
                        <a:spcAft>
                          <a:spcPts val="0"/>
                        </a:spcAft>
                      </a:pPr>
                      <a:r>
                        <a:rPr lang="fr-FR" sz="700">
                          <a:effectLst/>
                          <a:latin typeface="Calibri"/>
                          <a:ea typeface="Calibri"/>
                          <a:cs typeface="Times New Roman"/>
                        </a:rPr>
                        <a:t>U41</a:t>
                      </a:r>
                      <a:endParaRPr lang="fr-FR" sz="900">
                        <a:effectLst/>
                        <a:latin typeface="Calibri"/>
                        <a:ea typeface="Calibri"/>
                        <a:cs typeface="Times New Roman"/>
                      </a:endParaRPr>
                    </a:p>
                    <a:p>
                      <a:pPr>
                        <a:lnSpc>
                          <a:spcPct val="115000"/>
                        </a:lnSpc>
                        <a:spcAft>
                          <a:spcPts val="0"/>
                        </a:spcAft>
                      </a:pPr>
                      <a:r>
                        <a:rPr lang="fr-FR" sz="700">
                          <a:effectLst/>
                          <a:latin typeface="Calibri"/>
                          <a:ea typeface="Calibri"/>
                          <a:cs typeface="Times New Roman"/>
                        </a:rPr>
                        <a:t>Etude de cas</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700">
                          <a:effectLst/>
                          <a:latin typeface="Calibri"/>
                          <a:ea typeface="Calibri"/>
                          <a:cs typeface="Times New Roman"/>
                        </a:rPr>
                        <a:t>U42</a:t>
                      </a:r>
                      <a:endParaRPr lang="fr-FR" sz="900">
                        <a:effectLst/>
                        <a:latin typeface="Calibri"/>
                        <a:ea typeface="Calibri"/>
                        <a:cs typeface="Times New Roman"/>
                      </a:endParaRPr>
                    </a:p>
                    <a:p>
                      <a:pPr>
                        <a:lnSpc>
                          <a:spcPct val="115000"/>
                        </a:lnSpc>
                        <a:spcAft>
                          <a:spcPts val="0"/>
                        </a:spcAft>
                      </a:pPr>
                      <a:r>
                        <a:rPr lang="fr-FR" sz="700">
                          <a:effectLst/>
                          <a:latin typeface="Calibri"/>
                          <a:ea typeface="Calibri"/>
                          <a:cs typeface="Times New Roman"/>
                        </a:rPr>
                        <a:t>Pratiques comptables  fiscales et sociales</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r>
              <a:tr h="382351">
                <a:tc>
                  <a:txBody>
                    <a:bodyPr/>
                    <a:lstStyle/>
                    <a:p>
                      <a:pPr>
                        <a:lnSpc>
                          <a:spcPct val="115000"/>
                        </a:lnSpc>
                        <a:spcAft>
                          <a:spcPts val="0"/>
                        </a:spcAft>
                      </a:pPr>
                      <a:r>
                        <a:rPr lang="fr-FR" sz="700" b="1" dirty="0">
                          <a:effectLst/>
                          <a:latin typeface="Calibri"/>
                          <a:ea typeface="Calibri"/>
                          <a:cs typeface="Times New Roman"/>
                        </a:rPr>
                        <a:t>S1 Culture générale et expression</a:t>
                      </a:r>
                      <a:endParaRPr lang="fr-FR" sz="900" b="1" dirty="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382351">
                <a:tc>
                  <a:txBody>
                    <a:bodyPr/>
                    <a:lstStyle/>
                    <a:p>
                      <a:pPr>
                        <a:lnSpc>
                          <a:spcPct val="115000"/>
                        </a:lnSpc>
                        <a:spcAft>
                          <a:spcPts val="0"/>
                        </a:spcAft>
                      </a:pPr>
                      <a:r>
                        <a:rPr lang="fr-FR" sz="700" b="1" dirty="0">
                          <a:effectLst/>
                          <a:latin typeface="Calibri"/>
                          <a:ea typeface="Calibri"/>
                          <a:cs typeface="Times New Roman"/>
                        </a:rPr>
                        <a:t>S2 Langues vivantes étrangères</a:t>
                      </a:r>
                      <a:endParaRPr lang="fr-FR" sz="900" b="1" dirty="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509801">
                <a:tc>
                  <a:txBody>
                    <a:bodyPr/>
                    <a:lstStyle/>
                    <a:p>
                      <a:pPr>
                        <a:lnSpc>
                          <a:spcPct val="115000"/>
                        </a:lnSpc>
                        <a:spcAft>
                          <a:spcPts val="0"/>
                        </a:spcAft>
                      </a:pPr>
                      <a:r>
                        <a:rPr lang="fr-FR" sz="700" b="1" dirty="0">
                          <a:effectLst/>
                          <a:latin typeface="Calibri"/>
                          <a:ea typeface="Calibri"/>
                          <a:cs typeface="Times New Roman"/>
                        </a:rPr>
                        <a:t>S3 Mathématiques</a:t>
                      </a:r>
                      <a:endParaRPr lang="fr-FR" sz="900" b="1" dirty="0">
                        <a:effectLst/>
                        <a:latin typeface="Calibri"/>
                        <a:ea typeface="Calibri"/>
                        <a:cs typeface="Times New Roman"/>
                      </a:endParaRPr>
                    </a:p>
                    <a:p>
                      <a:pPr>
                        <a:lnSpc>
                          <a:spcPct val="115000"/>
                        </a:lnSpc>
                        <a:spcAft>
                          <a:spcPts val="0"/>
                        </a:spcAft>
                      </a:pPr>
                      <a:r>
                        <a:rPr lang="fr-FR" sz="700" b="1" dirty="0">
                          <a:effectLst/>
                          <a:latin typeface="Calibri"/>
                          <a:ea typeface="Calibri"/>
                          <a:cs typeface="Times New Roman"/>
                        </a:rPr>
                        <a:t> </a:t>
                      </a:r>
                      <a:endParaRPr lang="fr-FR" sz="900" b="1" dirty="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382351">
                <a:tc>
                  <a:txBody>
                    <a:bodyPr/>
                    <a:lstStyle/>
                    <a:p>
                      <a:pPr>
                        <a:lnSpc>
                          <a:spcPct val="115000"/>
                        </a:lnSpc>
                        <a:spcAft>
                          <a:spcPts val="0"/>
                        </a:spcAft>
                      </a:pPr>
                      <a:r>
                        <a:rPr lang="fr-FR" sz="700" b="1" dirty="0">
                          <a:effectLst/>
                          <a:latin typeface="Calibri"/>
                          <a:ea typeface="Calibri"/>
                          <a:cs typeface="Times New Roman"/>
                        </a:rPr>
                        <a:t>S4 : Economie, droit et management</a:t>
                      </a:r>
                      <a:endParaRPr lang="fr-FR" sz="900" b="1" dirty="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386837">
                <a:tc>
                  <a:txBody>
                    <a:bodyPr/>
                    <a:lstStyle/>
                    <a:p>
                      <a:pPr>
                        <a:lnSpc>
                          <a:spcPct val="115000"/>
                        </a:lnSpc>
                        <a:spcAft>
                          <a:spcPts val="1000"/>
                        </a:spcAft>
                      </a:pPr>
                      <a:r>
                        <a:rPr lang="fr-FR" sz="700" b="1" dirty="0">
                          <a:effectLst/>
                          <a:latin typeface="Calibri"/>
                          <a:ea typeface="Calibri"/>
                          <a:cs typeface="Times New Roman"/>
                        </a:rPr>
                        <a:t>S5 : P1</a:t>
                      </a:r>
                      <a:endParaRPr lang="fr-FR" sz="900" b="1" dirty="0">
                        <a:effectLst/>
                        <a:latin typeface="Calibri"/>
                        <a:ea typeface="Calibri"/>
                        <a:cs typeface="Times New Roman"/>
                      </a:endParaRPr>
                    </a:p>
                    <a:p>
                      <a:pPr>
                        <a:lnSpc>
                          <a:spcPct val="115000"/>
                        </a:lnSpc>
                        <a:spcAft>
                          <a:spcPts val="1000"/>
                        </a:spcAft>
                      </a:pPr>
                      <a:r>
                        <a:rPr lang="fr-FR" sz="700" b="1" dirty="0">
                          <a:effectLst/>
                          <a:latin typeface="Calibri"/>
                          <a:ea typeface="Calibri"/>
                          <a:cs typeface="Times New Roman"/>
                        </a:rPr>
                        <a:t> </a:t>
                      </a:r>
                      <a:endParaRPr lang="fr-FR" sz="900" b="1" dirty="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fr-FR" sz="700">
                          <a:solidFill>
                            <a:srgbClr val="FFFFFF"/>
                          </a:solidFill>
                          <a:effectLst/>
                          <a:latin typeface="Calibri"/>
                          <a:ea typeface="Calibri"/>
                          <a:cs typeface="Times New Roman"/>
                        </a:rPr>
                        <a:t>Sauf A11, A17,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rowSpan="4">
                  <a:txBody>
                    <a:bodyPr/>
                    <a:lstStyle/>
                    <a:p>
                      <a:pPr>
                        <a:lnSpc>
                          <a:spcPct val="115000"/>
                        </a:lnSpc>
                        <a:spcAft>
                          <a:spcPts val="0"/>
                        </a:spcAft>
                      </a:pPr>
                      <a:r>
                        <a:rPr lang="fr-FR" sz="500">
                          <a:solidFill>
                            <a:srgbClr val="FFFFFF"/>
                          </a:solidFill>
                          <a:effectLst/>
                          <a:latin typeface="Calibri"/>
                          <a:ea typeface="Calibri"/>
                          <a:cs typeface="Times New Roman"/>
                        </a:rPr>
                        <a:t>Mobilisation d’activités issues de P1, P2, P3, P4 pour évaluer des compétences relevant de P7</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solidFill>
                            <a:srgbClr val="FFFFFF"/>
                          </a:solidFill>
                          <a:effectLst/>
                          <a:latin typeface="Calibri"/>
                          <a:ea typeface="Calibri"/>
                          <a:cs typeface="Times New Roman"/>
                        </a:rPr>
                        <a:t>A11, A17,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r>
              <a:tr h="254900">
                <a:tc>
                  <a:txBody>
                    <a:bodyPr/>
                    <a:lstStyle/>
                    <a:p>
                      <a:pPr>
                        <a:lnSpc>
                          <a:spcPct val="115000"/>
                        </a:lnSpc>
                        <a:spcAft>
                          <a:spcPts val="1000"/>
                        </a:spcAft>
                      </a:pPr>
                      <a:r>
                        <a:rPr lang="fr-FR" sz="700" b="1" dirty="0">
                          <a:effectLst/>
                          <a:latin typeface="Calibri"/>
                          <a:ea typeface="Calibri"/>
                          <a:cs typeface="Times New Roman"/>
                        </a:rPr>
                        <a:t>S6 : P2</a:t>
                      </a:r>
                      <a:endParaRPr lang="fr-FR" sz="900" b="1" dirty="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fr-FR" sz="700">
                          <a:effectLst/>
                          <a:latin typeface="Calibri"/>
                          <a:ea typeface="Calibri"/>
                          <a:cs typeface="Times New Roman"/>
                        </a:rPr>
                        <a:t>Sauf </a:t>
                      </a:r>
                      <a:r>
                        <a:rPr lang="fr-FR" sz="700">
                          <a:solidFill>
                            <a:srgbClr val="FFFFFF"/>
                          </a:solidFill>
                          <a:effectLst/>
                          <a:latin typeface="Calibri"/>
                          <a:ea typeface="Calibri"/>
                          <a:cs typeface="Times New Roman"/>
                        </a:rPr>
                        <a:t>A21, A28</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vMerge="1">
                  <a:txBody>
                    <a:bodyPr/>
                    <a:lstStyle/>
                    <a:p>
                      <a:endParaRPr lang="fr-FR"/>
                    </a:p>
                  </a:txBody>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solidFill>
                            <a:srgbClr val="FFFFFF"/>
                          </a:solidFill>
                          <a:effectLst/>
                          <a:latin typeface="Calibri"/>
                          <a:ea typeface="Calibri"/>
                          <a:cs typeface="Times New Roman"/>
                        </a:rPr>
                        <a:t>A21, A28</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r>
              <a:tr h="254900">
                <a:tc>
                  <a:txBody>
                    <a:bodyPr/>
                    <a:lstStyle/>
                    <a:p>
                      <a:pPr>
                        <a:lnSpc>
                          <a:spcPct val="115000"/>
                        </a:lnSpc>
                        <a:spcAft>
                          <a:spcPts val="1000"/>
                        </a:spcAft>
                      </a:pPr>
                      <a:r>
                        <a:rPr lang="fr-FR" sz="700" b="1" dirty="0">
                          <a:effectLst/>
                          <a:latin typeface="Calibri"/>
                          <a:ea typeface="Calibri"/>
                          <a:cs typeface="Times New Roman"/>
                        </a:rPr>
                        <a:t>S7 : P3</a:t>
                      </a:r>
                      <a:endParaRPr lang="fr-FR" sz="900" b="1" dirty="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fr-FR" sz="700">
                          <a:effectLst/>
                          <a:latin typeface="Calibri"/>
                          <a:ea typeface="Calibri"/>
                          <a:cs typeface="Times New Roman"/>
                        </a:rPr>
                        <a:t>Sauf </a:t>
                      </a:r>
                      <a:r>
                        <a:rPr lang="fr-FR" sz="700">
                          <a:solidFill>
                            <a:srgbClr val="FFFFFF"/>
                          </a:solidFill>
                          <a:effectLst/>
                          <a:latin typeface="Calibri"/>
                          <a:ea typeface="Calibri"/>
                          <a:cs typeface="Times New Roman"/>
                        </a:rPr>
                        <a:t>, A31, A325, A338</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vMerge="1">
                  <a:txBody>
                    <a:bodyPr/>
                    <a:lstStyle/>
                    <a:p>
                      <a:endParaRPr lang="fr-FR"/>
                    </a:p>
                  </a:txBody>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solidFill>
                            <a:srgbClr val="FFFFFF"/>
                          </a:solidFill>
                          <a:effectLst/>
                          <a:latin typeface="Calibri"/>
                          <a:ea typeface="Calibri"/>
                          <a:cs typeface="Times New Roman"/>
                        </a:rPr>
                        <a:t>A31, A325, A338</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r>
              <a:tr h="254900">
                <a:tc>
                  <a:txBody>
                    <a:bodyPr/>
                    <a:lstStyle/>
                    <a:p>
                      <a:pPr>
                        <a:lnSpc>
                          <a:spcPct val="115000"/>
                        </a:lnSpc>
                        <a:spcAft>
                          <a:spcPts val="1000"/>
                        </a:spcAft>
                      </a:pPr>
                      <a:r>
                        <a:rPr lang="fr-FR" sz="700" b="1" dirty="0">
                          <a:effectLst/>
                          <a:latin typeface="Calibri"/>
                          <a:ea typeface="Calibri"/>
                          <a:cs typeface="Times New Roman"/>
                        </a:rPr>
                        <a:t>S8 : P4</a:t>
                      </a:r>
                      <a:endParaRPr lang="fr-FR" sz="900" b="1" dirty="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Sauf A41, A44</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vMerge="1">
                  <a:txBody>
                    <a:bodyPr/>
                    <a:lstStyle/>
                    <a:p>
                      <a:endParaRPr lang="fr-FR"/>
                    </a:p>
                  </a:txBody>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fr-FR" sz="700">
                          <a:effectLst/>
                          <a:latin typeface="Calibri"/>
                          <a:ea typeface="Calibri"/>
                          <a:cs typeface="Times New Roman"/>
                        </a:rPr>
                        <a:t>A41, A44</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r>
              <a:tr h="254900">
                <a:tc>
                  <a:txBody>
                    <a:bodyPr/>
                    <a:lstStyle/>
                    <a:p>
                      <a:pPr>
                        <a:lnSpc>
                          <a:spcPct val="115000"/>
                        </a:lnSpc>
                        <a:spcAft>
                          <a:spcPts val="0"/>
                        </a:spcAft>
                      </a:pPr>
                      <a:r>
                        <a:rPr lang="fr-FR" sz="700" b="1" dirty="0">
                          <a:effectLst/>
                          <a:latin typeface="Calibri"/>
                          <a:ea typeface="Calibri"/>
                          <a:cs typeface="Times New Roman"/>
                        </a:rPr>
                        <a:t>S9 : P5</a:t>
                      </a:r>
                      <a:endParaRPr lang="fr-FR" sz="900" b="1" dirty="0">
                        <a:effectLst/>
                        <a:latin typeface="Calibri"/>
                        <a:ea typeface="Calibri"/>
                        <a:cs typeface="Times New Roman"/>
                      </a:endParaRPr>
                    </a:p>
                    <a:p>
                      <a:pPr>
                        <a:lnSpc>
                          <a:spcPct val="115000"/>
                        </a:lnSpc>
                        <a:spcAft>
                          <a:spcPts val="1000"/>
                        </a:spcAft>
                      </a:pPr>
                      <a:r>
                        <a:rPr lang="fr-FR" sz="700" b="1" dirty="0">
                          <a:effectLst/>
                          <a:latin typeface="Calibri"/>
                          <a:ea typeface="Calibri"/>
                          <a:cs typeface="Times New Roman"/>
                        </a:rPr>
                        <a:t> </a:t>
                      </a:r>
                      <a:endParaRPr lang="fr-FR" sz="900" b="1" dirty="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r h="386837">
                <a:tc>
                  <a:txBody>
                    <a:bodyPr/>
                    <a:lstStyle/>
                    <a:p>
                      <a:pPr>
                        <a:lnSpc>
                          <a:spcPct val="115000"/>
                        </a:lnSpc>
                        <a:spcAft>
                          <a:spcPts val="1000"/>
                        </a:spcAft>
                      </a:pPr>
                      <a:r>
                        <a:rPr lang="fr-FR" sz="700" b="1" dirty="0">
                          <a:effectLst/>
                          <a:latin typeface="Calibri"/>
                          <a:ea typeface="Calibri"/>
                          <a:cs typeface="Times New Roman"/>
                        </a:rPr>
                        <a:t>S10 : P6</a:t>
                      </a:r>
                      <a:endParaRPr lang="fr-FR" sz="900" b="1" dirty="0">
                        <a:effectLst/>
                        <a:latin typeface="Calibri"/>
                        <a:ea typeface="Calibri"/>
                        <a:cs typeface="Times New Roman"/>
                      </a:endParaRPr>
                    </a:p>
                    <a:p>
                      <a:pPr>
                        <a:lnSpc>
                          <a:spcPct val="115000"/>
                        </a:lnSpc>
                        <a:spcAft>
                          <a:spcPts val="0"/>
                        </a:spcAft>
                      </a:pPr>
                      <a:r>
                        <a:rPr lang="fr-FR" sz="700" b="1" dirty="0">
                          <a:effectLst/>
                          <a:latin typeface="Calibri"/>
                          <a:ea typeface="Calibri"/>
                          <a:cs typeface="Times New Roman"/>
                        </a:rPr>
                        <a:t> </a:t>
                      </a:r>
                      <a:endParaRPr lang="fr-FR" sz="900" b="1" dirty="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r h="254900">
                <a:tc>
                  <a:txBody>
                    <a:bodyPr/>
                    <a:lstStyle/>
                    <a:p>
                      <a:pPr>
                        <a:lnSpc>
                          <a:spcPct val="115000"/>
                        </a:lnSpc>
                        <a:spcAft>
                          <a:spcPts val="0"/>
                        </a:spcAft>
                      </a:pPr>
                      <a:r>
                        <a:rPr lang="fr-FR" sz="700" b="1" dirty="0">
                          <a:effectLst/>
                          <a:latin typeface="Calibri"/>
                          <a:ea typeface="Calibri"/>
                          <a:cs typeface="Times New Roman"/>
                        </a:rPr>
                        <a:t>S11 : P7</a:t>
                      </a:r>
                      <a:endParaRPr lang="fr-FR" sz="900" b="1" dirty="0">
                        <a:effectLst/>
                        <a:latin typeface="Calibri"/>
                        <a:ea typeface="Calibri"/>
                        <a:cs typeface="Times New Roman"/>
                      </a:endParaRPr>
                    </a:p>
                    <a:p>
                      <a:pPr>
                        <a:lnSpc>
                          <a:spcPct val="115000"/>
                        </a:lnSpc>
                        <a:spcAft>
                          <a:spcPts val="1000"/>
                        </a:spcAft>
                      </a:pPr>
                      <a:r>
                        <a:rPr lang="fr-FR" sz="700" b="1" dirty="0">
                          <a:effectLst/>
                          <a:latin typeface="Calibri"/>
                          <a:ea typeface="Calibri"/>
                          <a:cs typeface="Times New Roman"/>
                        </a:rPr>
                        <a:t> </a:t>
                      </a:r>
                      <a:endParaRPr lang="fr-FR" sz="900" b="1" dirty="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15000"/>
                        </a:lnSpc>
                        <a:spcAft>
                          <a:spcPts val="1000"/>
                        </a:spcAft>
                      </a:pPr>
                      <a:r>
                        <a:rPr lang="fr-FR" sz="700">
                          <a:effectLst/>
                          <a:latin typeface="Calibri"/>
                          <a:ea typeface="Calibri"/>
                          <a:cs typeface="Times New Roman"/>
                        </a:rPr>
                        <a:t> </a:t>
                      </a:r>
                      <a:endParaRPr lang="fr-FR" sz="90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15000"/>
                        </a:lnSpc>
                        <a:spcAft>
                          <a:spcPts val="1000"/>
                        </a:spcAft>
                      </a:pPr>
                      <a:r>
                        <a:rPr lang="fr-FR" sz="700" dirty="0">
                          <a:effectLst/>
                          <a:latin typeface="Calibri"/>
                          <a:ea typeface="Calibri"/>
                          <a:cs typeface="Times New Roman"/>
                        </a:rPr>
                        <a:t> </a:t>
                      </a:r>
                      <a:endParaRPr lang="fr-FR" sz="900" dirty="0">
                        <a:effectLst/>
                        <a:latin typeface="Calibri"/>
                        <a:ea typeface="Calibri"/>
                        <a:cs typeface="Times New Roman"/>
                      </a:endParaRPr>
                    </a:p>
                  </a:txBody>
                  <a:tcPr marL="56542" marR="56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bl>
          </a:graphicData>
        </a:graphic>
      </p:graphicFrame>
    </p:spTree>
    <p:extLst>
      <p:ext uri="{BB962C8B-B14F-4D97-AF65-F5344CB8AC3E}">
        <p14:creationId xmlns:p14="http://schemas.microsoft.com/office/powerpoint/2010/main" val="39982641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214282" y="285728"/>
            <a:ext cx="6059016" cy="714372"/>
          </a:xfrm>
        </p:spPr>
        <p:txBody>
          <a:bodyPr>
            <a:normAutofit fontScale="90000"/>
          </a:bodyPr>
          <a:lstStyle/>
          <a:p>
            <a:pPr algn="ctr"/>
            <a:r>
              <a:rPr lang="fr-FR" altLang="fr-FR" sz="2800" dirty="0" smtClean="0">
                <a:solidFill>
                  <a:srgbClr val="0000CC"/>
                </a:solidFill>
                <a:latin typeface="Arial Black" panose="020B0A04020102020204" pitchFamily="34" charset="0"/>
              </a:rPr>
              <a:t/>
            </a:r>
            <a:br>
              <a:rPr lang="fr-FR" altLang="fr-FR" sz="2800" dirty="0" smtClean="0">
                <a:solidFill>
                  <a:srgbClr val="0000CC"/>
                </a:solidFill>
                <a:latin typeface="Arial Black" panose="020B0A04020102020204" pitchFamily="34" charset="0"/>
              </a:rPr>
            </a:br>
            <a:endParaRPr lang="fr-FR" altLang="fr-FR" dirty="0" smtClean="0">
              <a:solidFill>
                <a:srgbClr val="FF0000"/>
              </a:solidFill>
              <a:latin typeface="+mn-lt"/>
            </a:endParaRPr>
          </a:p>
        </p:txBody>
      </p:sp>
      <p:sp>
        <p:nvSpPr>
          <p:cNvPr id="7" name="Espace réservé du numéro de diapositive 6"/>
          <p:cNvSpPr>
            <a:spLocks noGrp="1"/>
          </p:cNvSpPr>
          <p:nvPr>
            <p:ph type="sldNum" sz="quarter" idx="12"/>
          </p:nvPr>
        </p:nvSpPr>
        <p:spPr/>
        <p:txBody>
          <a:bodyPr/>
          <a:lstStyle/>
          <a:p>
            <a:fld id="{751F1E87-D35C-4E55-AE57-ABA6AC50BFDB}" type="slidenum">
              <a:rPr lang="fr-FR" smtClean="0">
                <a:solidFill>
                  <a:prstClr val="black">
                    <a:tint val="75000"/>
                  </a:prstClr>
                </a:solidFill>
              </a:rPr>
              <a:pPr/>
              <a:t>25</a:t>
            </a:fld>
            <a:endParaRPr lang="fr-FR" dirty="0">
              <a:solidFill>
                <a:prstClr val="black">
                  <a:tint val="75000"/>
                </a:prstClr>
              </a:solidFill>
            </a:endParaRPr>
          </a:p>
        </p:txBody>
      </p:sp>
      <p:sp>
        <p:nvSpPr>
          <p:cNvPr id="9" name="Titre 14"/>
          <p:cNvSpPr txBox="1">
            <a:spLocks/>
          </p:cNvSpPr>
          <p:nvPr/>
        </p:nvSpPr>
        <p:spPr>
          <a:xfrm>
            <a:off x="0" y="260648"/>
            <a:ext cx="7775575" cy="488950"/>
          </a:xfrm>
          <a:prstGeom prst="rect">
            <a:avLst/>
          </a:prstGeom>
          <a:noFill/>
        </p:spPr>
        <p:txBody>
          <a:bodyPr vert="horz" lIns="91440" tIns="45720" rIns="91440" bIns="45720" rtlCol="0" anchor="ctr">
            <a:normAutofit fontScale="25000" lnSpcReduction="20000"/>
          </a:bodyPr>
          <a:lstStyle>
            <a:lvl1pPr algn="l" defTabSz="914400" rtl="0" eaLnBrk="1" latinLnBrk="0" hangingPunct="1">
              <a:spcBef>
                <a:spcPct val="0"/>
              </a:spcBef>
              <a:buNone/>
              <a:defRPr sz="4400" b="1" kern="1200">
                <a:solidFill>
                  <a:schemeClr val="accent6"/>
                </a:solidFill>
                <a:latin typeface="+mj-lt"/>
                <a:ea typeface="+mj-ea"/>
                <a:cs typeface="+mj-cs"/>
              </a:defRPr>
            </a:lvl1pPr>
          </a:lstStyle>
          <a:p>
            <a:r>
              <a:rPr lang="fr-FR" altLang="fr-FR" dirty="0" smtClean="0">
                <a:solidFill>
                  <a:srgbClr val="F14124"/>
                </a:solidFill>
                <a:cs typeface="Calibri" pitchFamily="34" charset="0"/>
              </a:rPr>
              <a:t/>
            </a:r>
            <a:br>
              <a:rPr lang="fr-FR" altLang="fr-FR" dirty="0" smtClean="0">
                <a:solidFill>
                  <a:srgbClr val="F14124"/>
                </a:solidFill>
                <a:cs typeface="Calibri" pitchFamily="34" charset="0"/>
              </a:rPr>
            </a:br>
            <a:r>
              <a:rPr lang="fr-FR" altLang="fr-FR" dirty="0" smtClean="0">
                <a:solidFill>
                  <a:srgbClr val="F14124"/>
                </a:solidFill>
                <a:cs typeface="Calibri" pitchFamily="34" charset="0"/>
              </a:rPr>
              <a:t> </a:t>
            </a:r>
            <a:r>
              <a:rPr lang="fr-FR" altLang="fr-FR" sz="14400" dirty="0" smtClean="0">
                <a:solidFill>
                  <a:srgbClr val="F14124"/>
                </a:solidFill>
                <a:cs typeface="Calibri" pitchFamily="34" charset="0"/>
              </a:rPr>
              <a:t>La certification en BTG CG</a:t>
            </a:r>
            <a:endParaRPr lang="fr-FR" altLang="fr-FR" sz="14400" dirty="0" smtClean="0">
              <a:solidFill>
                <a:srgbClr val="F14124"/>
              </a:solidFill>
              <a:cs typeface="Calibri" pitchFamily="34" charset="0"/>
            </a:endParaRPr>
          </a:p>
        </p:txBody>
      </p:sp>
      <p:sp>
        <p:nvSpPr>
          <p:cNvPr id="10" name="Rectangle 4"/>
          <p:cNvSpPr txBox="1">
            <a:spLocks noChangeArrowheads="1"/>
          </p:cNvSpPr>
          <p:nvPr/>
        </p:nvSpPr>
        <p:spPr>
          <a:xfrm>
            <a:off x="1547664" y="6542087"/>
            <a:ext cx="6118225" cy="315913"/>
          </a:xfrm>
          <a:prstGeom prst="rect">
            <a:avLst/>
          </a:prstGeom>
        </p:spPr>
        <p:txBody>
          <a:bodyPr/>
          <a:lstStyle>
            <a:lvl1pPr marL="0" indent="0" algn="l" defTabSz="457200" rtl="0" eaLnBrk="1" latinLnBrk="0" hangingPunct="1">
              <a:spcBef>
                <a:spcPct val="20000"/>
              </a:spcBef>
              <a:buFont typeface="Wingdings" charset="2"/>
              <a:buNone/>
              <a:defRPr sz="1100" b="0" kern="1200">
                <a:solidFill>
                  <a:srgbClr val="0062A8"/>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fr-FR" sz="1400" dirty="0" smtClean="0">
                <a:solidFill>
                  <a:prstClr val="black">
                    <a:lumMod val="65000"/>
                    <a:lumOff val="35000"/>
                  </a:prstClr>
                </a:solidFill>
              </a:rPr>
              <a:t>BTS CG – 22/01/2015 – Académie de Grenoble, Lycée </a:t>
            </a:r>
            <a:r>
              <a:rPr lang="fr-FR" sz="1400" dirty="0">
                <a:solidFill>
                  <a:prstClr val="black">
                    <a:lumMod val="65000"/>
                    <a:lumOff val="35000"/>
                  </a:prstClr>
                </a:solidFill>
              </a:rPr>
              <a:t>A</a:t>
            </a:r>
            <a:r>
              <a:rPr lang="fr-FR" sz="1400" dirty="0" smtClean="0">
                <a:solidFill>
                  <a:prstClr val="black">
                    <a:lumMod val="65000"/>
                    <a:lumOff val="35000"/>
                  </a:prstClr>
                </a:solidFill>
              </a:rPr>
              <a:t>ristide </a:t>
            </a:r>
            <a:r>
              <a:rPr lang="fr-FR" sz="1400" dirty="0">
                <a:solidFill>
                  <a:prstClr val="black">
                    <a:lumMod val="65000"/>
                    <a:lumOff val="35000"/>
                  </a:prstClr>
                </a:solidFill>
              </a:rPr>
              <a:t>B</a:t>
            </a:r>
            <a:r>
              <a:rPr lang="fr-FR" sz="1400" dirty="0" smtClean="0">
                <a:solidFill>
                  <a:prstClr val="black">
                    <a:lumMod val="65000"/>
                    <a:lumOff val="35000"/>
                  </a:prstClr>
                </a:solidFill>
              </a:rPr>
              <a:t>ergès</a:t>
            </a:r>
            <a:endParaRPr lang="fr-FR" sz="1400" dirty="0">
              <a:solidFill>
                <a:prstClr val="black">
                  <a:lumMod val="65000"/>
                  <a:lumOff val="35000"/>
                </a:prstClr>
              </a:solidFill>
            </a:endParaRPr>
          </a:p>
        </p:txBody>
      </p:sp>
      <p:sp>
        <p:nvSpPr>
          <p:cNvPr id="12" name="Rectangle 1"/>
          <p:cNvSpPr txBox="1">
            <a:spLocks noChangeArrowheads="1"/>
          </p:cNvSpPr>
          <p:nvPr/>
        </p:nvSpPr>
        <p:spPr bwMode="gray">
          <a:xfrm>
            <a:off x="539750" y="1664836"/>
            <a:ext cx="7704138" cy="4293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marL="250825" indent="-250825" algn="l" rtl="0" eaLnBrk="0" fontAlgn="base" hangingPunct="0">
              <a:spcBef>
                <a:spcPct val="60000"/>
              </a:spcBef>
              <a:spcAft>
                <a:spcPct val="40000"/>
              </a:spcAft>
              <a:buClr>
                <a:schemeClr val="hlink"/>
              </a:buClr>
              <a:buFont typeface="Wingdings" pitchFamily="2" charset="2"/>
              <a:buChar char="n"/>
              <a:defRPr sz="2000">
                <a:solidFill>
                  <a:schemeClr val="accent1"/>
                </a:solidFill>
                <a:latin typeface="Calibri"/>
                <a:ea typeface="+mn-ea"/>
                <a:cs typeface="Calibri"/>
              </a:defRPr>
            </a:lvl1pPr>
            <a:lvl2pPr marL="423863" indent="-171450" algn="l" rtl="0" eaLnBrk="0" fontAlgn="base" hangingPunct="0">
              <a:spcBef>
                <a:spcPct val="20000"/>
              </a:spcBef>
              <a:spcAft>
                <a:spcPct val="0"/>
              </a:spcAft>
              <a:buClr>
                <a:schemeClr val="accent1"/>
              </a:buClr>
              <a:buFont typeface="Wingdings" pitchFamily="2" charset="2"/>
              <a:buChar char=""/>
              <a:defRPr sz="1500">
                <a:solidFill>
                  <a:schemeClr val="tx1"/>
                </a:solidFill>
                <a:latin typeface="Calibri"/>
                <a:ea typeface="+mn-ea"/>
                <a:cs typeface="Calibri"/>
              </a:defRPr>
            </a:lvl2pPr>
            <a:lvl3pPr marL="425450" indent="3175" algn="l" rtl="0" eaLnBrk="0" fontAlgn="base" hangingPunct="0">
              <a:spcBef>
                <a:spcPct val="20000"/>
              </a:spcBef>
              <a:spcAft>
                <a:spcPct val="0"/>
              </a:spcAft>
              <a:defRPr sz="1500">
                <a:solidFill>
                  <a:schemeClr val="tx1"/>
                </a:solidFill>
                <a:latin typeface="Calibri"/>
                <a:ea typeface="+mn-ea"/>
                <a:cs typeface="Calibri"/>
              </a:defRPr>
            </a:lvl3pPr>
            <a:lvl4pPr marL="617538" indent="-187325" algn="l" rtl="0" eaLnBrk="0" fontAlgn="base" hangingPunct="0">
              <a:spcBef>
                <a:spcPct val="20000"/>
              </a:spcBef>
              <a:spcAft>
                <a:spcPct val="0"/>
              </a:spcAft>
              <a:buClr>
                <a:schemeClr val="accent1"/>
              </a:buClr>
              <a:buFont typeface="Arial" pitchFamily="34" charset="0"/>
              <a:buChar char="–"/>
              <a:defRPr sz="1100">
                <a:solidFill>
                  <a:schemeClr val="tx1"/>
                </a:solidFill>
                <a:latin typeface="Calibri"/>
                <a:ea typeface="+mn-ea"/>
                <a:cs typeface="Calibri"/>
              </a:defRPr>
            </a:lvl4pPr>
            <a:lvl5pPr marL="619125" indent="1209675" algn="l" rtl="0" eaLnBrk="0" fontAlgn="base" hangingPunct="0">
              <a:spcBef>
                <a:spcPct val="20000"/>
              </a:spcBef>
              <a:spcAft>
                <a:spcPct val="0"/>
              </a:spcAft>
              <a:defRPr sz="1100">
                <a:solidFill>
                  <a:schemeClr val="tx1"/>
                </a:solidFill>
                <a:latin typeface="Calibri"/>
                <a:ea typeface="+mn-ea"/>
                <a:cs typeface="Calibri"/>
              </a:defRPr>
            </a:lvl5pPr>
            <a:lvl6pPr marL="1076325" algn="l" rtl="0" fontAlgn="base">
              <a:spcBef>
                <a:spcPct val="20000"/>
              </a:spcBef>
              <a:spcAft>
                <a:spcPct val="0"/>
              </a:spcAft>
              <a:defRPr sz="1100">
                <a:solidFill>
                  <a:schemeClr val="tx1"/>
                </a:solidFill>
                <a:latin typeface="+mn-lt"/>
                <a:ea typeface="+mn-ea"/>
                <a:cs typeface="+mn-cs"/>
              </a:defRPr>
            </a:lvl6pPr>
            <a:lvl7pPr marL="1533525" algn="l" rtl="0" fontAlgn="base">
              <a:spcBef>
                <a:spcPct val="20000"/>
              </a:spcBef>
              <a:spcAft>
                <a:spcPct val="0"/>
              </a:spcAft>
              <a:defRPr sz="1100">
                <a:solidFill>
                  <a:schemeClr val="tx1"/>
                </a:solidFill>
                <a:latin typeface="+mn-lt"/>
                <a:ea typeface="+mn-ea"/>
                <a:cs typeface="+mn-cs"/>
              </a:defRPr>
            </a:lvl7pPr>
            <a:lvl8pPr marL="1990725" algn="l" rtl="0" fontAlgn="base">
              <a:spcBef>
                <a:spcPct val="20000"/>
              </a:spcBef>
              <a:spcAft>
                <a:spcPct val="0"/>
              </a:spcAft>
              <a:defRPr sz="1100">
                <a:solidFill>
                  <a:schemeClr val="tx1"/>
                </a:solidFill>
                <a:latin typeface="+mn-lt"/>
                <a:ea typeface="+mn-ea"/>
                <a:cs typeface="+mn-cs"/>
              </a:defRPr>
            </a:lvl8pPr>
            <a:lvl9pPr marL="2447925" algn="l" rtl="0" fontAlgn="base">
              <a:spcBef>
                <a:spcPct val="20000"/>
              </a:spcBef>
              <a:spcAft>
                <a:spcPct val="0"/>
              </a:spcAft>
              <a:defRPr sz="1100">
                <a:solidFill>
                  <a:schemeClr val="tx1"/>
                </a:solidFill>
                <a:latin typeface="+mn-lt"/>
                <a:ea typeface="+mn-ea"/>
                <a:cs typeface="+mn-cs"/>
              </a:defRPr>
            </a:lvl9pPr>
          </a:lstStyle>
          <a:p>
            <a:pPr marL="0" indent="0">
              <a:spcBef>
                <a:spcPct val="0"/>
              </a:spcBef>
              <a:spcAft>
                <a:spcPts val="0"/>
              </a:spcAft>
              <a:buNone/>
              <a:tabLst>
                <a:tab pos="1352550" algn="l"/>
              </a:tabLst>
            </a:pPr>
            <a:r>
              <a:rPr lang="fr-FR" altLang="fr-FR" sz="2400" b="1" kern="0" dirty="0" smtClean="0">
                <a:solidFill>
                  <a:srgbClr val="FF0000"/>
                </a:solidFill>
                <a:latin typeface="Calibri" pitchFamily="34" charset="0"/>
                <a:cs typeface="Calibri" pitchFamily="34" charset="0"/>
              </a:rPr>
              <a:t>Certification des enseignements généraux </a:t>
            </a:r>
          </a:p>
          <a:p>
            <a:pPr marL="515938" lvl="1" indent="-342900" eaLnBrk="1" hangingPunct="1">
              <a:spcAft>
                <a:spcPts val="0"/>
              </a:spcAft>
              <a:buClr>
                <a:srgbClr val="C9E8F7"/>
              </a:buClr>
              <a:buBlip>
                <a:blip r:embed="rId3"/>
              </a:buBlip>
              <a:tabLst>
                <a:tab pos="1352550" algn="l"/>
              </a:tabLst>
            </a:pPr>
            <a:r>
              <a:rPr lang="fr-FR" altLang="fr-FR" sz="1900" b="1" dirty="0" smtClean="0">
                <a:solidFill>
                  <a:srgbClr val="0033CC"/>
                </a:solidFill>
                <a:latin typeface="+mj-lt"/>
                <a:cs typeface="+mn-cs"/>
              </a:rPr>
              <a:t>E1 Cultures générales et expression, E11 et E12 (</a:t>
            </a:r>
            <a:r>
              <a:rPr lang="fr-FR" altLang="fr-FR" sz="1900" b="1" dirty="0" err="1" smtClean="0">
                <a:solidFill>
                  <a:srgbClr val="0033CC"/>
                </a:solidFill>
                <a:latin typeface="+mj-lt"/>
                <a:cs typeface="+mn-cs"/>
              </a:rPr>
              <a:t>coef</a:t>
            </a:r>
            <a:r>
              <a:rPr lang="fr-FR" altLang="fr-FR" sz="1900" b="1" dirty="0" smtClean="0">
                <a:solidFill>
                  <a:srgbClr val="0033CC"/>
                </a:solidFill>
                <a:latin typeface="+mj-lt"/>
                <a:cs typeface="+mn-cs"/>
              </a:rPr>
              <a:t> 4+3)</a:t>
            </a:r>
            <a:endParaRPr lang="fr-FR" altLang="fr-FR" sz="1900" b="1" dirty="0">
              <a:solidFill>
                <a:srgbClr val="0033CC"/>
              </a:solidFill>
              <a:latin typeface="+mj-lt"/>
              <a:cs typeface="+mn-cs"/>
            </a:endParaRPr>
          </a:p>
          <a:p>
            <a:pPr marL="515938" lvl="1" indent="-342900" eaLnBrk="1" hangingPunct="1">
              <a:spcAft>
                <a:spcPts val="0"/>
              </a:spcAft>
              <a:buClr>
                <a:srgbClr val="C9E8F7"/>
              </a:buClr>
              <a:buBlip>
                <a:blip r:embed="rId3"/>
              </a:buBlip>
              <a:tabLst>
                <a:tab pos="1352550" algn="l"/>
              </a:tabLst>
            </a:pPr>
            <a:r>
              <a:rPr lang="fr-FR" altLang="fr-FR" sz="1900" b="1" dirty="0" smtClean="0">
                <a:solidFill>
                  <a:srgbClr val="0033CC"/>
                </a:solidFill>
                <a:latin typeface="+mj-lt"/>
                <a:cs typeface="+mn-cs"/>
              </a:rPr>
              <a:t>E2 Mathématiques appliquées (</a:t>
            </a:r>
            <a:r>
              <a:rPr lang="fr-FR" altLang="fr-FR" sz="1900" b="1" dirty="0" err="1" smtClean="0">
                <a:solidFill>
                  <a:srgbClr val="0033CC"/>
                </a:solidFill>
                <a:latin typeface="+mj-lt"/>
                <a:cs typeface="+mn-cs"/>
              </a:rPr>
              <a:t>coef</a:t>
            </a:r>
            <a:r>
              <a:rPr lang="fr-FR" altLang="fr-FR" sz="1900" b="1" dirty="0" smtClean="0">
                <a:solidFill>
                  <a:srgbClr val="0033CC"/>
                </a:solidFill>
                <a:latin typeface="+mj-lt"/>
                <a:cs typeface="+mn-cs"/>
              </a:rPr>
              <a:t> 3, CCF),</a:t>
            </a:r>
            <a:endParaRPr lang="fr-FR" altLang="fr-FR" sz="1900" b="1" dirty="0">
              <a:solidFill>
                <a:srgbClr val="0033CC"/>
              </a:solidFill>
              <a:latin typeface="+mj-lt"/>
              <a:cs typeface="+mn-cs"/>
            </a:endParaRPr>
          </a:p>
          <a:p>
            <a:pPr marL="515938" lvl="1" indent="-342900" eaLnBrk="1" hangingPunct="1">
              <a:spcAft>
                <a:spcPts val="0"/>
              </a:spcAft>
              <a:buClr>
                <a:srgbClr val="C9E8F7"/>
              </a:buClr>
              <a:buBlip>
                <a:blip r:embed="rId3"/>
              </a:buBlip>
              <a:tabLst>
                <a:tab pos="1352550" algn="l"/>
              </a:tabLst>
            </a:pPr>
            <a:r>
              <a:rPr lang="fr-FR" altLang="fr-FR" sz="1900" b="1" dirty="0" smtClean="0">
                <a:solidFill>
                  <a:srgbClr val="0033CC"/>
                </a:solidFill>
                <a:latin typeface="+mj-lt"/>
                <a:cs typeface="+mn-cs"/>
              </a:rPr>
              <a:t>E3 Économie, Droit et Management des entreprises (</a:t>
            </a:r>
            <a:r>
              <a:rPr lang="fr-FR" altLang="fr-FR" sz="1900" b="1" dirty="0" err="1" smtClean="0">
                <a:solidFill>
                  <a:srgbClr val="0033CC"/>
                </a:solidFill>
                <a:latin typeface="+mj-lt"/>
                <a:cs typeface="+mn-cs"/>
              </a:rPr>
              <a:t>coef</a:t>
            </a:r>
            <a:r>
              <a:rPr lang="fr-FR" altLang="fr-FR" sz="1900" b="1" dirty="0" smtClean="0">
                <a:solidFill>
                  <a:srgbClr val="0033CC"/>
                </a:solidFill>
                <a:latin typeface="+mj-lt"/>
                <a:cs typeface="+mn-cs"/>
              </a:rPr>
              <a:t> 8),</a:t>
            </a:r>
          </a:p>
          <a:p>
            <a:pPr marL="515938" lvl="1" indent="-342900" eaLnBrk="1" hangingPunct="1">
              <a:spcAft>
                <a:spcPts val="0"/>
              </a:spcAft>
              <a:buClr>
                <a:srgbClr val="C9E8F7"/>
              </a:buClr>
              <a:tabLst>
                <a:tab pos="1352550" algn="l"/>
              </a:tabLst>
            </a:pPr>
            <a:endParaRPr lang="fr-FR" altLang="fr-FR" sz="1900" b="1" dirty="0">
              <a:solidFill>
                <a:srgbClr val="0033CC"/>
              </a:solidFill>
              <a:latin typeface="+mj-lt"/>
              <a:cs typeface="+mn-cs"/>
            </a:endParaRPr>
          </a:p>
          <a:p>
            <a:pPr marL="0" indent="0" eaLnBrk="1" hangingPunct="1">
              <a:spcBef>
                <a:spcPct val="20000"/>
              </a:spcBef>
              <a:spcAft>
                <a:spcPts val="0"/>
              </a:spcAft>
              <a:buClr>
                <a:srgbClr val="C9E8F7"/>
              </a:buClr>
              <a:buNone/>
              <a:tabLst>
                <a:tab pos="1352550" algn="l"/>
              </a:tabLst>
            </a:pPr>
            <a:r>
              <a:rPr lang="fr-FR" altLang="fr-FR" sz="2400" b="1" dirty="0" smtClean="0">
                <a:solidFill>
                  <a:srgbClr val="FF0000"/>
                </a:solidFill>
                <a:latin typeface="+mj-lt"/>
                <a:cs typeface="+mn-cs"/>
              </a:rPr>
              <a:t> </a:t>
            </a:r>
            <a:r>
              <a:rPr lang="fr-FR" altLang="fr-FR" sz="2400" b="1" dirty="0" smtClean="0">
                <a:solidFill>
                  <a:srgbClr val="FF0000"/>
                </a:solidFill>
                <a:latin typeface="+mn-lt"/>
                <a:cs typeface="+mn-cs"/>
              </a:rPr>
              <a:t>Certification des enseignements professionnels </a:t>
            </a:r>
            <a:r>
              <a:rPr lang="fr-FR" altLang="fr-FR" sz="2400" b="1" dirty="0">
                <a:solidFill>
                  <a:srgbClr val="FF0000"/>
                </a:solidFill>
                <a:latin typeface="+mn-lt"/>
                <a:cs typeface="+mn-cs"/>
              </a:rPr>
              <a:t>: </a:t>
            </a:r>
          </a:p>
          <a:p>
            <a:pPr marL="515938" lvl="1" indent="-342900" eaLnBrk="1" hangingPunct="1">
              <a:spcAft>
                <a:spcPts val="0"/>
              </a:spcAft>
              <a:buClr>
                <a:srgbClr val="C9E8F7"/>
              </a:buClr>
              <a:buBlip>
                <a:blip r:embed="rId3"/>
              </a:buBlip>
              <a:tabLst>
                <a:tab pos="1352550" algn="l"/>
              </a:tabLst>
            </a:pPr>
            <a:r>
              <a:rPr lang="fr-FR" altLang="fr-FR" sz="1900" b="1" dirty="0" smtClean="0">
                <a:solidFill>
                  <a:srgbClr val="0033CC"/>
                </a:solidFill>
                <a:latin typeface="+mj-lt"/>
                <a:cs typeface="+mn-cs"/>
              </a:rPr>
              <a:t>E4 Traitement et contrôle des opérations commerciales, comptables, fiscales et sociales</a:t>
            </a:r>
          </a:p>
          <a:p>
            <a:pPr marL="1168400" lvl="5" indent="-342900">
              <a:spcAft>
                <a:spcPts val="0"/>
              </a:spcAft>
              <a:buClr>
                <a:srgbClr val="C9E8F7"/>
              </a:buClr>
              <a:buBlip>
                <a:blip r:embed="rId3"/>
              </a:buBlip>
              <a:tabLst>
                <a:tab pos="1352550" algn="l"/>
              </a:tabLst>
            </a:pPr>
            <a:r>
              <a:rPr lang="fr-FR" altLang="fr-FR" sz="1400" b="1" dirty="0" smtClean="0">
                <a:solidFill>
                  <a:srgbClr val="0033CC"/>
                </a:solidFill>
                <a:latin typeface="+mj-lt"/>
              </a:rPr>
              <a:t>E41  Étude de cas (P1 à P4 + P7, </a:t>
            </a:r>
            <a:r>
              <a:rPr lang="fr-FR" altLang="fr-FR" sz="1400" b="1" dirty="0" err="1" smtClean="0">
                <a:solidFill>
                  <a:srgbClr val="0033CC"/>
                </a:solidFill>
                <a:latin typeface="+mj-lt"/>
              </a:rPr>
              <a:t>coef</a:t>
            </a:r>
            <a:r>
              <a:rPr lang="fr-FR" altLang="fr-FR" sz="1400" b="1" dirty="0" smtClean="0">
                <a:solidFill>
                  <a:srgbClr val="0033CC"/>
                </a:solidFill>
                <a:latin typeface="+mj-lt"/>
              </a:rPr>
              <a:t> 6)</a:t>
            </a:r>
          </a:p>
          <a:p>
            <a:pPr marL="1168400" lvl="5" indent="-342900">
              <a:spcAft>
                <a:spcPts val="0"/>
              </a:spcAft>
              <a:buClr>
                <a:srgbClr val="C9E8F7"/>
              </a:buClr>
              <a:buBlip>
                <a:blip r:embed="rId3"/>
              </a:buBlip>
              <a:tabLst>
                <a:tab pos="1352550" algn="l"/>
              </a:tabLst>
            </a:pPr>
            <a:r>
              <a:rPr lang="fr-FR" altLang="fr-FR" sz="1400" b="1" dirty="0" smtClean="0">
                <a:solidFill>
                  <a:srgbClr val="0033CC"/>
                </a:solidFill>
                <a:latin typeface="+mj-lt"/>
              </a:rPr>
              <a:t>E42  Pratiques comptables, fiscales et sociales  (P7 à partir de situations pro relevant de P1 à P4, </a:t>
            </a:r>
            <a:r>
              <a:rPr lang="fr-FR" altLang="fr-FR" sz="1400" b="1" dirty="0" err="1" smtClean="0">
                <a:solidFill>
                  <a:srgbClr val="0033CC"/>
                </a:solidFill>
                <a:latin typeface="+mj-lt"/>
              </a:rPr>
              <a:t>coef</a:t>
            </a:r>
            <a:r>
              <a:rPr lang="fr-FR" altLang="fr-FR" sz="1400" b="1" dirty="0" smtClean="0">
                <a:solidFill>
                  <a:srgbClr val="0033CC"/>
                </a:solidFill>
                <a:latin typeface="+mj-lt"/>
              </a:rPr>
              <a:t> 4)</a:t>
            </a:r>
          </a:p>
          <a:p>
            <a:pPr marL="515938" lvl="1" indent="-342900" eaLnBrk="1" hangingPunct="1">
              <a:spcAft>
                <a:spcPts val="0"/>
              </a:spcAft>
              <a:buClr>
                <a:srgbClr val="C9E8F7"/>
              </a:buClr>
              <a:buBlip>
                <a:blip r:embed="rId3"/>
              </a:buBlip>
              <a:tabLst>
                <a:tab pos="1352550" algn="l"/>
              </a:tabLst>
            </a:pPr>
            <a:r>
              <a:rPr lang="fr-FR" altLang="fr-FR" sz="1900" b="1" dirty="0" smtClean="0">
                <a:solidFill>
                  <a:srgbClr val="0033CC"/>
                </a:solidFill>
                <a:latin typeface="+mj-lt"/>
                <a:cs typeface="+mn-cs"/>
              </a:rPr>
              <a:t>E5 Situations de contrôle de gestion, d’analyse financière (</a:t>
            </a:r>
            <a:r>
              <a:rPr lang="fr-FR" altLang="fr-FR" sz="1900" b="1" dirty="0" err="1" smtClean="0">
                <a:solidFill>
                  <a:srgbClr val="0033CC"/>
                </a:solidFill>
                <a:latin typeface="+mj-lt"/>
                <a:cs typeface="+mn-cs"/>
              </a:rPr>
              <a:t>coef</a:t>
            </a:r>
            <a:r>
              <a:rPr lang="fr-FR" altLang="fr-FR" sz="1900" b="1" dirty="0" smtClean="0">
                <a:solidFill>
                  <a:srgbClr val="0033CC"/>
                </a:solidFill>
                <a:latin typeface="+mj-lt"/>
                <a:cs typeface="+mn-cs"/>
              </a:rPr>
              <a:t> 5, CCF)</a:t>
            </a:r>
          </a:p>
          <a:p>
            <a:pPr marL="515938" lvl="1" indent="-342900" eaLnBrk="1" hangingPunct="1">
              <a:spcAft>
                <a:spcPts val="0"/>
              </a:spcAft>
              <a:buClr>
                <a:srgbClr val="C9E8F7"/>
              </a:buClr>
              <a:buBlip>
                <a:blip r:embed="rId3"/>
              </a:buBlip>
              <a:tabLst>
                <a:tab pos="1352550" algn="l"/>
              </a:tabLst>
            </a:pPr>
            <a:r>
              <a:rPr lang="fr-FR" altLang="fr-FR" sz="1900" b="1" dirty="0" smtClean="0">
                <a:solidFill>
                  <a:srgbClr val="0033CC"/>
                </a:solidFill>
                <a:latin typeface="+mj-lt"/>
                <a:cs typeface="+mn-cs"/>
              </a:rPr>
              <a:t>E6 Parcours de professionnalisation (</a:t>
            </a:r>
            <a:r>
              <a:rPr lang="fr-FR" altLang="fr-FR" sz="1900" b="1" dirty="0" err="1" smtClean="0">
                <a:solidFill>
                  <a:srgbClr val="0033CC"/>
                </a:solidFill>
                <a:latin typeface="+mj-lt"/>
                <a:cs typeface="+mn-cs"/>
              </a:rPr>
              <a:t>coef</a:t>
            </a:r>
            <a:r>
              <a:rPr lang="fr-FR" altLang="fr-FR" sz="1900" b="1" dirty="0" smtClean="0">
                <a:solidFill>
                  <a:srgbClr val="0033CC"/>
                </a:solidFill>
                <a:latin typeface="+mj-lt"/>
                <a:cs typeface="+mn-cs"/>
              </a:rPr>
              <a:t> 5)</a:t>
            </a:r>
            <a:endParaRPr lang="fr-FR" altLang="fr-FR" sz="2300" b="1" dirty="0">
              <a:solidFill>
                <a:srgbClr val="0033CC"/>
              </a:solidFill>
              <a:latin typeface="+mj-lt"/>
              <a:cs typeface="+mn-cs"/>
            </a:endParaRPr>
          </a:p>
        </p:txBody>
      </p:sp>
    </p:spTree>
    <p:extLst>
      <p:ext uri="{BB962C8B-B14F-4D97-AF65-F5344CB8AC3E}">
        <p14:creationId xmlns:p14="http://schemas.microsoft.com/office/powerpoint/2010/main" val="3664112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751F1E87-D35C-4E55-AE57-ABA6AC50BFDB}" type="slidenum">
              <a:rPr lang="fr-FR" smtClean="0"/>
              <a:pPr/>
              <a:t>3</a:t>
            </a:fld>
            <a:endParaRPr lang="fr-FR"/>
          </a:p>
        </p:txBody>
      </p:sp>
      <p:sp>
        <p:nvSpPr>
          <p:cNvPr id="9" name="Titre 1"/>
          <p:cNvSpPr txBox="1">
            <a:spLocks/>
          </p:cNvSpPr>
          <p:nvPr/>
        </p:nvSpPr>
        <p:spPr bwMode="gray">
          <a:xfrm>
            <a:off x="684213" y="131763"/>
            <a:ext cx="77755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l" rtl="0" eaLnBrk="0" fontAlgn="base" hangingPunct="0">
              <a:spcBef>
                <a:spcPct val="0"/>
              </a:spcBef>
              <a:spcAft>
                <a:spcPct val="0"/>
              </a:spcAft>
              <a:defRPr sz="2400" b="1">
                <a:solidFill>
                  <a:schemeClr val="tx2"/>
                </a:solidFill>
                <a:latin typeface="Calibri"/>
                <a:ea typeface="+mj-ea"/>
                <a:cs typeface="Calibri"/>
              </a:defRPr>
            </a:lvl1pPr>
            <a:lvl2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2pPr>
            <a:lvl3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3pPr>
            <a:lvl4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4pPr>
            <a:lvl5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5pPr>
            <a:lvl6pPr marL="457200" algn="l" rtl="0" fontAlgn="base">
              <a:spcBef>
                <a:spcPct val="0"/>
              </a:spcBef>
              <a:spcAft>
                <a:spcPct val="0"/>
              </a:spcAft>
              <a:defRPr sz="2400" b="1">
                <a:solidFill>
                  <a:schemeClr val="tx2"/>
                </a:solidFill>
                <a:latin typeface="Arial" charset="0"/>
                <a:ea typeface="Arial" charset="0"/>
                <a:cs typeface="Arial" charset="0"/>
              </a:defRPr>
            </a:lvl6pPr>
            <a:lvl7pPr marL="914400" algn="l" rtl="0" fontAlgn="base">
              <a:spcBef>
                <a:spcPct val="0"/>
              </a:spcBef>
              <a:spcAft>
                <a:spcPct val="0"/>
              </a:spcAft>
              <a:defRPr sz="2400" b="1">
                <a:solidFill>
                  <a:schemeClr val="tx2"/>
                </a:solidFill>
                <a:latin typeface="Arial" charset="0"/>
                <a:ea typeface="Arial" charset="0"/>
                <a:cs typeface="Arial" charset="0"/>
              </a:defRPr>
            </a:lvl7pPr>
            <a:lvl8pPr marL="1371600" algn="l" rtl="0" fontAlgn="base">
              <a:spcBef>
                <a:spcPct val="0"/>
              </a:spcBef>
              <a:spcAft>
                <a:spcPct val="0"/>
              </a:spcAft>
              <a:defRPr sz="2400" b="1">
                <a:solidFill>
                  <a:schemeClr val="tx2"/>
                </a:solidFill>
                <a:latin typeface="Arial" charset="0"/>
                <a:ea typeface="Arial" charset="0"/>
                <a:cs typeface="Arial" charset="0"/>
              </a:defRPr>
            </a:lvl8pPr>
            <a:lvl9pPr marL="1828800" algn="l" rtl="0" fontAlgn="base">
              <a:spcBef>
                <a:spcPct val="0"/>
              </a:spcBef>
              <a:spcAft>
                <a:spcPct val="0"/>
              </a:spcAft>
              <a:defRPr sz="2400" b="1">
                <a:solidFill>
                  <a:schemeClr val="tx2"/>
                </a:solidFill>
                <a:latin typeface="Arial" charset="0"/>
                <a:ea typeface="Arial" charset="0"/>
                <a:cs typeface="Arial" charset="0"/>
              </a:defRPr>
            </a:lvl9pPr>
          </a:lstStyle>
          <a:p>
            <a:r>
              <a:rPr lang="fr-FR" altLang="fr-FR" kern="0" smtClean="0">
                <a:latin typeface="Calibri" pitchFamily="34" charset="0"/>
                <a:cs typeface="Calibri" pitchFamily="34" charset="0"/>
              </a:rPr>
              <a:t>1.1. Positionnement du diplôme </a:t>
            </a:r>
            <a:endParaRPr lang="fr-FR" altLang="fr-FR" kern="0" dirty="0" smtClean="0">
              <a:latin typeface="Calibri" pitchFamily="34" charset="0"/>
              <a:cs typeface="Calibri" pitchFamily="34" charset="0"/>
            </a:endParaRPr>
          </a:p>
        </p:txBody>
      </p:sp>
      <p:sp>
        <p:nvSpPr>
          <p:cNvPr id="10" name="Espace réservé du contenu 2"/>
          <p:cNvSpPr txBox="1">
            <a:spLocks/>
          </p:cNvSpPr>
          <p:nvPr/>
        </p:nvSpPr>
        <p:spPr bwMode="gray">
          <a:xfrm>
            <a:off x="684213" y="1773238"/>
            <a:ext cx="777557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50825" indent="-250825" algn="l" rtl="0" eaLnBrk="0" fontAlgn="base" hangingPunct="0">
              <a:spcBef>
                <a:spcPct val="60000"/>
              </a:spcBef>
              <a:spcAft>
                <a:spcPct val="40000"/>
              </a:spcAft>
              <a:buClr>
                <a:schemeClr val="hlink"/>
              </a:buClr>
              <a:buFont typeface="Wingdings" pitchFamily="2" charset="2"/>
              <a:buChar char="n"/>
              <a:defRPr sz="2000">
                <a:solidFill>
                  <a:schemeClr val="accent1"/>
                </a:solidFill>
                <a:latin typeface="Calibri"/>
                <a:ea typeface="+mn-ea"/>
                <a:cs typeface="Calibri"/>
              </a:defRPr>
            </a:lvl1pPr>
            <a:lvl2pPr marL="423863" indent="-171450" algn="l" rtl="0" eaLnBrk="0" fontAlgn="base" hangingPunct="0">
              <a:spcBef>
                <a:spcPct val="20000"/>
              </a:spcBef>
              <a:spcAft>
                <a:spcPct val="0"/>
              </a:spcAft>
              <a:buClr>
                <a:schemeClr val="accent1"/>
              </a:buClr>
              <a:buFont typeface="Wingdings" pitchFamily="2" charset="2"/>
              <a:buChar char=""/>
              <a:defRPr sz="1500">
                <a:solidFill>
                  <a:schemeClr val="tx1"/>
                </a:solidFill>
                <a:latin typeface="Calibri"/>
                <a:ea typeface="+mn-ea"/>
                <a:cs typeface="Calibri"/>
              </a:defRPr>
            </a:lvl2pPr>
            <a:lvl3pPr marL="425450" indent="3175" algn="l" rtl="0" eaLnBrk="0" fontAlgn="base" hangingPunct="0">
              <a:spcBef>
                <a:spcPct val="20000"/>
              </a:spcBef>
              <a:spcAft>
                <a:spcPct val="0"/>
              </a:spcAft>
              <a:defRPr sz="1500">
                <a:solidFill>
                  <a:schemeClr val="tx1"/>
                </a:solidFill>
                <a:latin typeface="Calibri"/>
                <a:ea typeface="+mn-ea"/>
                <a:cs typeface="Calibri"/>
              </a:defRPr>
            </a:lvl3pPr>
            <a:lvl4pPr marL="617538" indent="-187325" algn="l" rtl="0" eaLnBrk="0" fontAlgn="base" hangingPunct="0">
              <a:spcBef>
                <a:spcPct val="20000"/>
              </a:spcBef>
              <a:spcAft>
                <a:spcPct val="0"/>
              </a:spcAft>
              <a:buClr>
                <a:schemeClr val="accent1"/>
              </a:buClr>
              <a:buFont typeface="Arial" pitchFamily="34" charset="0"/>
              <a:buChar char="–"/>
              <a:defRPr sz="1100">
                <a:solidFill>
                  <a:schemeClr val="tx1"/>
                </a:solidFill>
                <a:latin typeface="Calibri"/>
                <a:ea typeface="+mn-ea"/>
                <a:cs typeface="Calibri"/>
              </a:defRPr>
            </a:lvl4pPr>
            <a:lvl5pPr marL="619125" indent="1209675" algn="l" rtl="0" eaLnBrk="0" fontAlgn="base" hangingPunct="0">
              <a:spcBef>
                <a:spcPct val="20000"/>
              </a:spcBef>
              <a:spcAft>
                <a:spcPct val="0"/>
              </a:spcAft>
              <a:defRPr sz="1100">
                <a:solidFill>
                  <a:schemeClr val="tx1"/>
                </a:solidFill>
                <a:latin typeface="Calibri"/>
                <a:ea typeface="+mn-ea"/>
                <a:cs typeface="Calibri"/>
              </a:defRPr>
            </a:lvl5pPr>
            <a:lvl6pPr marL="1076325" algn="l" rtl="0" fontAlgn="base">
              <a:spcBef>
                <a:spcPct val="20000"/>
              </a:spcBef>
              <a:spcAft>
                <a:spcPct val="0"/>
              </a:spcAft>
              <a:defRPr sz="1100">
                <a:solidFill>
                  <a:schemeClr val="tx1"/>
                </a:solidFill>
                <a:latin typeface="+mn-lt"/>
                <a:ea typeface="+mn-ea"/>
                <a:cs typeface="+mn-cs"/>
              </a:defRPr>
            </a:lvl6pPr>
            <a:lvl7pPr marL="1533525" algn="l" rtl="0" fontAlgn="base">
              <a:spcBef>
                <a:spcPct val="20000"/>
              </a:spcBef>
              <a:spcAft>
                <a:spcPct val="0"/>
              </a:spcAft>
              <a:defRPr sz="1100">
                <a:solidFill>
                  <a:schemeClr val="tx1"/>
                </a:solidFill>
                <a:latin typeface="+mn-lt"/>
                <a:ea typeface="+mn-ea"/>
                <a:cs typeface="+mn-cs"/>
              </a:defRPr>
            </a:lvl7pPr>
            <a:lvl8pPr marL="1990725" algn="l" rtl="0" fontAlgn="base">
              <a:spcBef>
                <a:spcPct val="20000"/>
              </a:spcBef>
              <a:spcAft>
                <a:spcPct val="0"/>
              </a:spcAft>
              <a:defRPr sz="1100">
                <a:solidFill>
                  <a:schemeClr val="tx1"/>
                </a:solidFill>
                <a:latin typeface="+mn-lt"/>
                <a:ea typeface="+mn-ea"/>
                <a:cs typeface="+mn-cs"/>
              </a:defRPr>
            </a:lvl8pPr>
            <a:lvl9pPr marL="2447925" algn="l" rtl="0" fontAlgn="base">
              <a:spcBef>
                <a:spcPct val="20000"/>
              </a:spcBef>
              <a:spcAft>
                <a:spcPct val="0"/>
              </a:spcAft>
              <a:defRPr sz="1100">
                <a:solidFill>
                  <a:schemeClr val="tx1"/>
                </a:solidFill>
                <a:latin typeface="+mn-lt"/>
                <a:ea typeface="+mn-ea"/>
                <a:cs typeface="+mn-cs"/>
              </a:defRPr>
            </a:lvl9pPr>
          </a:lstStyle>
          <a:p>
            <a:r>
              <a:rPr lang="fr-FR" altLang="fr-FR" b="1" kern="0" dirty="0" smtClean="0">
                <a:solidFill>
                  <a:srgbClr val="0033CC"/>
                </a:solidFill>
                <a:latin typeface="Calibri" pitchFamily="34" charset="0"/>
                <a:cs typeface="Calibri" pitchFamily="34" charset="0"/>
              </a:rPr>
              <a:t>3 viviers de recrutement</a:t>
            </a:r>
          </a:p>
          <a:p>
            <a:r>
              <a:rPr lang="fr-FR" altLang="fr-FR" b="1" kern="0" dirty="0" smtClean="0">
                <a:solidFill>
                  <a:srgbClr val="0033CC"/>
                </a:solidFill>
                <a:latin typeface="Calibri" pitchFamily="34" charset="0"/>
                <a:cs typeface="Calibri" pitchFamily="34" charset="0"/>
              </a:rPr>
              <a:t>Évolution du paysage : bac STMG, </a:t>
            </a:r>
            <a:r>
              <a:rPr lang="fr-FR" altLang="fr-FR" b="1" kern="0" dirty="0" err="1" smtClean="0">
                <a:solidFill>
                  <a:srgbClr val="0033CC"/>
                </a:solidFill>
                <a:latin typeface="Calibri" pitchFamily="34" charset="0"/>
                <a:cs typeface="Calibri" pitchFamily="34" charset="0"/>
              </a:rPr>
              <a:t>bacpro</a:t>
            </a:r>
            <a:r>
              <a:rPr lang="fr-FR" altLang="fr-FR" b="1" kern="0" dirty="0" smtClean="0">
                <a:solidFill>
                  <a:srgbClr val="0033CC"/>
                </a:solidFill>
                <a:latin typeface="Calibri" pitchFamily="34" charset="0"/>
                <a:cs typeface="Calibri" pitchFamily="34" charset="0"/>
              </a:rPr>
              <a:t> Gestion-Administration, art 33 loi ESR</a:t>
            </a:r>
          </a:p>
          <a:p>
            <a:r>
              <a:rPr lang="fr-FR" altLang="fr-FR" b="1" kern="0" dirty="0" smtClean="0">
                <a:solidFill>
                  <a:srgbClr val="0033CC"/>
                </a:solidFill>
                <a:latin typeface="Calibri" pitchFamily="34" charset="0"/>
                <a:cs typeface="Calibri" pitchFamily="34" charset="0"/>
              </a:rPr>
              <a:t>Positionnement/DUT perçu comme généraliste alors que le BTS est plus spécialisé</a:t>
            </a:r>
          </a:p>
          <a:p>
            <a:r>
              <a:rPr lang="fr-FR" altLang="fr-FR" b="1" kern="0" dirty="0" smtClean="0">
                <a:solidFill>
                  <a:srgbClr val="0033CC"/>
                </a:solidFill>
                <a:latin typeface="Calibri" pitchFamily="34" charset="0"/>
                <a:cs typeface="Calibri" pitchFamily="34" charset="0"/>
              </a:rPr>
              <a:t>DCG</a:t>
            </a:r>
          </a:p>
          <a:p>
            <a:r>
              <a:rPr lang="fr-FR" altLang="fr-FR" b="1" kern="0" dirty="0" smtClean="0">
                <a:solidFill>
                  <a:srgbClr val="0033CC"/>
                </a:solidFill>
                <a:latin typeface="Calibri" pitchFamily="34" charset="0"/>
                <a:cs typeface="Calibri" pitchFamily="34" charset="0"/>
              </a:rPr>
              <a:t>BTS AGPME</a:t>
            </a:r>
          </a:p>
          <a:p>
            <a:endParaRPr lang="fr-FR" altLang="fr-FR" kern="0" dirty="0" smtClean="0">
              <a:latin typeface="Calibri" pitchFamily="34" charset="0"/>
              <a:cs typeface="Calibri" pitchFamily="34" charset="0"/>
            </a:endParaRPr>
          </a:p>
        </p:txBody>
      </p:sp>
      <p:sp>
        <p:nvSpPr>
          <p:cNvPr id="11" name="Rectangle 4"/>
          <p:cNvSpPr txBox="1">
            <a:spLocks noChangeArrowheads="1"/>
          </p:cNvSpPr>
          <p:nvPr/>
        </p:nvSpPr>
        <p:spPr>
          <a:xfrm>
            <a:off x="2267744" y="6527817"/>
            <a:ext cx="6118225" cy="315913"/>
          </a:xfrm>
          <a:prstGeom prst="rect">
            <a:avLst/>
          </a:prstGeom>
        </p:spPr>
        <p:txBody>
          <a:bodyPr/>
          <a:lstStyle>
            <a:lvl1pPr marL="0" indent="0" algn="l" defTabSz="457200" rtl="0" eaLnBrk="1" latinLnBrk="0" hangingPunct="1">
              <a:spcBef>
                <a:spcPct val="20000"/>
              </a:spcBef>
              <a:buFont typeface="Wingdings" charset="2"/>
              <a:buNone/>
              <a:defRPr sz="1100" b="0" kern="1200">
                <a:solidFill>
                  <a:srgbClr val="0062A8"/>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fr-FR" sz="1400" dirty="0" smtClean="0">
                <a:solidFill>
                  <a:schemeClr val="tx1">
                    <a:lumMod val="65000"/>
                    <a:lumOff val="35000"/>
                  </a:schemeClr>
                </a:solidFill>
              </a:rPr>
              <a:t>BTS CG – 22/01/2015 – Académie de </a:t>
            </a:r>
            <a:r>
              <a:rPr lang="fr-FR" sz="1400" dirty="0" smtClean="0">
                <a:solidFill>
                  <a:schemeClr val="tx1">
                    <a:lumMod val="65000"/>
                    <a:lumOff val="35000"/>
                  </a:schemeClr>
                </a:solidFill>
              </a:rPr>
              <a:t>Grenoble, Lycée </a:t>
            </a:r>
            <a:r>
              <a:rPr lang="fr-FR" sz="1400" dirty="0">
                <a:solidFill>
                  <a:schemeClr val="tx1">
                    <a:lumMod val="65000"/>
                    <a:lumOff val="35000"/>
                  </a:schemeClr>
                </a:solidFill>
              </a:rPr>
              <a:t>A</a:t>
            </a:r>
            <a:r>
              <a:rPr lang="fr-FR" sz="1400" dirty="0" smtClean="0">
                <a:solidFill>
                  <a:schemeClr val="tx1">
                    <a:lumMod val="65000"/>
                    <a:lumOff val="35000"/>
                  </a:schemeClr>
                </a:solidFill>
              </a:rPr>
              <a:t>ristide </a:t>
            </a:r>
            <a:r>
              <a:rPr lang="fr-FR" sz="1400" dirty="0">
                <a:solidFill>
                  <a:schemeClr val="tx1">
                    <a:lumMod val="65000"/>
                    <a:lumOff val="35000"/>
                  </a:schemeClr>
                </a:solidFill>
              </a:rPr>
              <a:t>B</a:t>
            </a:r>
            <a:r>
              <a:rPr lang="fr-FR" sz="1400" dirty="0" smtClean="0">
                <a:solidFill>
                  <a:schemeClr val="tx1">
                    <a:lumMod val="65000"/>
                    <a:lumOff val="35000"/>
                  </a:schemeClr>
                </a:solidFill>
              </a:rPr>
              <a:t>ergès</a:t>
            </a:r>
            <a:endParaRPr lang="fr-FR" sz="1400" dirty="0">
              <a:solidFill>
                <a:schemeClr val="tx1">
                  <a:lumMod val="65000"/>
                  <a:lumOff val="35000"/>
                </a:schemeClr>
              </a:solidFill>
            </a:endParaRPr>
          </a:p>
        </p:txBody>
      </p:sp>
    </p:spTree>
    <p:extLst>
      <p:ext uri="{BB962C8B-B14F-4D97-AF65-F5344CB8AC3E}">
        <p14:creationId xmlns:p14="http://schemas.microsoft.com/office/powerpoint/2010/main" val="345541675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751F1E87-D35C-4E55-AE57-ABA6AC50BFDB}" type="slidenum">
              <a:rPr lang="fr-FR" smtClean="0"/>
              <a:pPr/>
              <a:t>4</a:t>
            </a:fld>
            <a:endParaRPr lang="fr-FR"/>
          </a:p>
        </p:txBody>
      </p:sp>
      <p:sp>
        <p:nvSpPr>
          <p:cNvPr id="12" name="Espace réservé du contenu 2"/>
          <p:cNvSpPr txBox="1">
            <a:spLocks/>
          </p:cNvSpPr>
          <p:nvPr/>
        </p:nvSpPr>
        <p:spPr bwMode="gray">
          <a:xfrm>
            <a:off x="752971" y="1772816"/>
            <a:ext cx="777557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50825" indent="-250825" algn="l" rtl="0" eaLnBrk="0" fontAlgn="base" hangingPunct="0">
              <a:spcBef>
                <a:spcPct val="60000"/>
              </a:spcBef>
              <a:spcAft>
                <a:spcPct val="40000"/>
              </a:spcAft>
              <a:buClr>
                <a:schemeClr val="hlink"/>
              </a:buClr>
              <a:buFont typeface="Wingdings" pitchFamily="2" charset="2"/>
              <a:buChar char="n"/>
              <a:defRPr sz="2000">
                <a:solidFill>
                  <a:schemeClr val="accent1"/>
                </a:solidFill>
                <a:latin typeface="Calibri"/>
                <a:ea typeface="+mn-ea"/>
                <a:cs typeface="Calibri"/>
              </a:defRPr>
            </a:lvl1pPr>
            <a:lvl2pPr marL="423863" indent="-171450" algn="l" rtl="0" eaLnBrk="0" fontAlgn="base" hangingPunct="0">
              <a:spcBef>
                <a:spcPct val="20000"/>
              </a:spcBef>
              <a:spcAft>
                <a:spcPct val="0"/>
              </a:spcAft>
              <a:buClr>
                <a:schemeClr val="accent1"/>
              </a:buClr>
              <a:buFont typeface="Wingdings" pitchFamily="2" charset="2"/>
              <a:buChar char=""/>
              <a:defRPr sz="1500">
                <a:solidFill>
                  <a:schemeClr val="tx1"/>
                </a:solidFill>
                <a:latin typeface="Calibri"/>
                <a:ea typeface="+mn-ea"/>
                <a:cs typeface="Calibri"/>
              </a:defRPr>
            </a:lvl2pPr>
            <a:lvl3pPr marL="425450" indent="3175" algn="l" rtl="0" eaLnBrk="0" fontAlgn="base" hangingPunct="0">
              <a:spcBef>
                <a:spcPct val="20000"/>
              </a:spcBef>
              <a:spcAft>
                <a:spcPct val="0"/>
              </a:spcAft>
              <a:defRPr sz="1500">
                <a:solidFill>
                  <a:schemeClr val="tx1"/>
                </a:solidFill>
                <a:latin typeface="Calibri"/>
                <a:ea typeface="+mn-ea"/>
                <a:cs typeface="Calibri"/>
              </a:defRPr>
            </a:lvl3pPr>
            <a:lvl4pPr marL="617538" indent="-187325" algn="l" rtl="0" eaLnBrk="0" fontAlgn="base" hangingPunct="0">
              <a:spcBef>
                <a:spcPct val="20000"/>
              </a:spcBef>
              <a:spcAft>
                <a:spcPct val="0"/>
              </a:spcAft>
              <a:buClr>
                <a:schemeClr val="accent1"/>
              </a:buClr>
              <a:buFont typeface="Arial" pitchFamily="34" charset="0"/>
              <a:buChar char="–"/>
              <a:defRPr sz="1100">
                <a:solidFill>
                  <a:schemeClr val="tx1"/>
                </a:solidFill>
                <a:latin typeface="Calibri"/>
                <a:ea typeface="+mn-ea"/>
                <a:cs typeface="Calibri"/>
              </a:defRPr>
            </a:lvl4pPr>
            <a:lvl5pPr marL="619125" indent="1209675" algn="l" rtl="0" eaLnBrk="0" fontAlgn="base" hangingPunct="0">
              <a:spcBef>
                <a:spcPct val="20000"/>
              </a:spcBef>
              <a:spcAft>
                <a:spcPct val="0"/>
              </a:spcAft>
              <a:defRPr sz="1100">
                <a:solidFill>
                  <a:schemeClr val="tx1"/>
                </a:solidFill>
                <a:latin typeface="Calibri"/>
                <a:ea typeface="+mn-ea"/>
                <a:cs typeface="Calibri"/>
              </a:defRPr>
            </a:lvl5pPr>
            <a:lvl6pPr marL="1076325" algn="l" rtl="0" fontAlgn="base">
              <a:spcBef>
                <a:spcPct val="20000"/>
              </a:spcBef>
              <a:spcAft>
                <a:spcPct val="0"/>
              </a:spcAft>
              <a:defRPr sz="1100">
                <a:solidFill>
                  <a:schemeClr val="tx1"/>
                </a:solidFill>
                <a:latin typeface="+mn-lt"/>
                <a:ea typeface="+mn-ea"/>
                <a:cs typeface="+mn-cs"/>
              </a:defRPr>
            </a:lvl6pPr>
            <a:lvl7pPr marL="1533525" algn="l" rtl="0" fontAlgn="base">
              <a:spcBef>
                <a:spcPct val="20000"/>
              </a:spcBef>
              <a:spcAft>
                <a:spcPct val="0"/>
              </a:spcAft>
              <a:defRPr sz="1100">
                <a:solidFill>
                  <a:schemeClr val="tx1"/>
                </a:solidFill>
                <a:latin typeface="+mn-lt"/>
                <a:ea typeface="+mn-ea"/>
                <a:cs typeface="+mn-cs"/>
              </a:defRPr>
            </a:lvl7pPr>
            <a:lvl8pPr marL="1990725" algn="l" rtl="0" fontAlgn="base">
              <a:spcBef>
                <a:spcPct val="20000"/>
              </a:spcBef>
              <a:spcAft>
                <a:spcPct val="0"/>
              </a:spcAft>
              <a:defRPr sz="1100">
                <a:solidFill>
                  <a:schemeClr val="tx1"/>
                </a:solidFill>
                <a:latin typeface="+mn-lt"/>
                <a:ea typeface="+mn-ea"/>
                <a:cs typeface="+mn-cs"/>
              </a:defRPr>
            </a:lvl8pPr>
            <a:lvl9pPr marL="2447925" algn="l" rtl="0" fontAlgn="base">
              <a:spcBef>
                <a:spcPct val="20000"/>
              </a:spcBef>
              <a:spcAft>
                <a:spcPct val="0"/>
              </a:spcAft>
              <a:defRPr sz="1100">
                <a:solidFill>
                  <a:schemeClr val="tx1"/>
                </a:solidFill>
                <a:latin typeface="+mn-lt"/>
                <a:ea typeface="+mn-ea"/>
                <a:cs typeface="+mn-cs"/>
              </a:defRPr>
            </a:lvl9pPr>
          </a:lstStyle>
          <a:p>
            <a:r>
              <a:rPr lang="fr-FR" altLang="fr-FR" b="1" kern="0" dirty="0" smtClean="0">
                <a:solidFill>
                  <a:srgbClr val="0033CC"/>
                </a:solidFill>
                <a:latin typeface="Calibri" pitchFamily="34" charset="0"/>
                <a:cs typeface="Calibri" pitchFamily="34" charset="0"/>
              </a:rPr>
              <a:t>Taux de chômage limité, peu de temps partiels ;</a:t>
            </a:r>
          </a:p>
          <a:p>
            <a:r>
              <a:rPr lang="fr-FR" altLang="fr-FR" b="1" kern="0" dirty="0" smtClean="0">
                <a:solidFill>
                  <a:srgbClr val="0033CC"/>
                </a:solidFill>
                <a:latin typeface="Calibri" pitchFamily="34" charset="0"/>
                <a:cs typeface="Calibri" pitchFamily="34" charset="0"/>
              </a:rPr>
              <a:t>Bonne réputation</a:t>
            </a:r>
          </a:p>
          <a:p>
            <a:r>
              <a:rPr lang="fr-FR" altLang="fr-FR" b="1" kern="0" dirty="0" smtClean="0">
                <a:solidFill>
                  <a:srgbClr val="0033CC"/>
                </a:solidFill>
                <a:latin typeface="Calibri" pitchFamily="34" charset="0"/>
                <a:cs typeface="Calibri" pitchFamily="34" charset="0"/>
              </a:rPr>
              <a:t>Devenir des étudiants</a:t>
            </a:r>
          </a:p>
          <a:p>
            <a:pPr lvl="1"/>
            <a:r>
              <a:rPr lang="fr-FR" altLang="fr-FR" sz="2000" b="1" kern="0" dirty="0" smtClean="0">
                <a:solidFill>
                  <a:srgbClr val="0033CC"/>
                </a:solidFill>
                <a:latin typeface="Calibri" pitchFamily="34" charset="0"/>
                <a:cs typeface="Calibri" pitchFamily="34" charset="0"/>
              </a:rPr>
              <a:t>Insertion professionnelle : 43%</a:t>
            </a:r>
          </a:p>
          <a:p>
            <a:pPr lvl="1"/>
            <a:r>
              <a:rPr lang="fr-FR" altLang="fr-FR" sz="2000" b="1" kern="0" dirty="0" smtClean="0">
                <a:solidFill>
                  <a:srgbClr val="0033CC"/>
                </a:solidFill>
                <a:latin typeface="Calibri" pitchFamily="34" charset="0"/>
                <a:cs typeface="Calibri" pitchFamily="34" charset="0"/>
              </a:rPr>
              <a:t>Poursuite d’études : 45%</a:t>
            </a:r>
          </a:p>
          <a:p>
            <a:pPr lvl="1"/>
            <a:r>
              <a:rPr lang="fr-FR" altLang="fr-FR" sz="2000" b="1" kern="0" dirty="0" smtClean="0">
                <a:solidFill>
                  <a:srgbClr val="0033CC"/>
                </a:solidFill>
                <a:latin typeface="Calibri" pitchFamily="34" charset="0"/>
                <a:cs typeface="Calibri" pitchFamily="34" charset="0"/>
              </a:rPr>
              <a:t>Préparation de concours : 12%</a:t>
            </a:r>
          </a:p>
          <a:p>
            <a:r>
              <a:rPr lang="fr-FR" altLang="fr-FR" b="1" kern="0" dirty="0" smtClean="0">
                <a:solidFill>
                  <a:srgbClr val="0033CC"/>
                </a:solidFill>
                <a:latin typeface="Calibri" pitchFamily="34" charset="0"/>
                <a:cs typeface="Calibri" pitchFamily="34" charset="0"/>
              </a:rPr>
              <a:t>Rôle des stages et des APS</a:t>
            </a:r>
          </a:p>
          <a:p>
            <a:r>
              <a:rPr lang="fr-FR" altLang="fr-FR" b="1" kern="0" dirty="0" smtClean="0">
                <a:solidFill>
                  <a:srgbClr val="0033CC"/>
                </a:solidFill>
                <a:latin typeface="Calibri" pitchFamily="34" charset="0"/>
                <a:cs typeface="Calibri" pitchFamily="34" charset="0"/>
              </a:rPr>
              <a:t>Qu’attendent les employeurs d’un jeune à la recherche d’un emploi ?</a:t>
            </a:r>
            <a:endParaRPr lang="fr-FR" altLang="fr-FR" b="1" kern="0" dirty="0" smtClean="0">
              <a:solidFill>
                <a:srgbClr val="0033CC"/>
              </a:solidFill>
              <a:latin typeface="Calibri" pitchFamily="34" charset="0"/>
              <a:cs typeface="Calibri" pitchFamily="34" charset="0"/>
            </a:endParaRPr>
          </a:p>
        </p:txBody>
      </p:sp>
      <p:sp>
        <p:nvSpPr>
          <p:cNvPr id="13" name="Titre 1"/>
          <p:cNvSpPr>
            <a:spLocks noGrp="1"/>
          </p:cNvSpPr>
          <p:nvPr>
            <p:ph type="title"/>
          </p:nvPr>
        </p:nvSpPr>
        <p:spPr>
          <a:xfrm>
            <a:off x="519113" y="131763"/>
            <a:ext cx="6213475" cy="1352550"/>
          </a:xfrm>
        </p:spPr>
        <p:txBody>
          <a:bodyPr/>
          <a:lstStyle/>
          <a:p>
            <a:r>
              <a:rPr lang="fr-FR" altLang="fr-FR" dirty="0" smtClean="0">
                <a:latin typeface="Calibri" pitchFamily="34" charset="0"/>
                <a:cs typeface="Calibri" pitchFamily="34" charset="0"/>
              </a:rPr>
              <a:t>1.2. devenir des étudiants</a:t>
            </a:r>
          </a:p>
        </p:txBody>
      </p:sp>
      <p:sp>
        <p:nvSpPr>
          <p:cNvPr id="14" name="Rectangle 4"/>
          <p:cNvSpPr txBox="1">
            <a:spLocks noChangeArrowheads="1"/>
          </p:cNvSpPr>
          <p:nvPr/>
        </p:nvSpPr>
        <p:spPr>
          <a:xfrm>
            <a:off x="1763688" y="6381328"/>
            <a:ext cx="6118225" cy="315913"/>
          </a:xfrm>
          <a:prstGeom prst="rect">
            <a:avLst/>
          </a:prstGeom>
        </p:spPr>
        <p:txBody>
          <a:bodyPr/>
          <a:lstStyle>
            <a:lvl1pPr marL="0" indent="0" algn="l" defTabSz="457200" rtl="0" eaLnBrk="1" latinLnBrk="0" hangingPunct="1">
              <a:spcBef>
                <a:spcPct val="20000"/>
              </a:spcBef>
              <a:buFont typeface="Wingdings" charset="2"/>
              <a:buNone/>
              <a:defRPr sz="1100" b="0" kern="1200">
                <a:solidFill>
                  <a:srgbClr val="0062A8"/>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fr-FR" sz="1400" dirty="0" smtClean="0">
                <a:solidFill>
                  <a:schemeClr val="tx1">
                    <a:lumMod val="65000"/>
                    <a:lumOff val="35000"/>
                  </a:schemeClr>
                </a:solidFill>
              </a:rPr>
              <a:t>BTS CG – 22/01/2015 – Académie de </a:t>
            </a:r>
            <a:r>
              <a:rPr lang="fr-FR" sz="1400" dirty="0" smtClean="0">
                <a:solidFill>
                  <a:schemeClr val="tx1">
                    <a:lumMod val="65000"/>
                    <a:lumOff val="35000"/>
                  </a:schemeClr>
                </a:solidFill>
              </a:rPr>
              <a:t>Grenoble, Lycée </a:t>
            </a:r>
            <a:r>
              <a:rPr lang="fr-FR" sz="1400" dirty="0">
                <a:solidFill>
                  <a:schemeClr val="tx1">
                    <a:lumMod val="65000"/>
                    <a:lumOff val="35000"/>
                  </a:schemeClr>
                </a:solidFill>
              </a:rPr>
              <a:t>A</a:t>
            </a:r>
            <a:r>
              <a:rPr lang="fr-FR" sz="1400" dirty="0" smtClean="0">
                <a:solidFill>
                  <a:schemeClr val="tx1">
                    <a:lumMod val="65000"/>
                    <a:lumOff val="35000"/>
                  </a:schemeClr>
                </a:solidFill>
              </a:rPr>
              <a:t>ristide </a:t>
            </a:r>
            <a:r>
              <a:rPr lang="fr-FR" sz="1400" dirty="0">
                <a:solidFill>
                  <a:schemeClr val="tx1">
                    <a:lumMod val="65000"/>
                    <a:lumOff val="35000"/>
                  </a:schemeClr>
                </a:solidFill>
              </a:rPr>
              <a:t>B</a:t>
            </a:r>
            <a:r>
              <a:rPr lang="fr-FR" sz="1400" dirty="0" smtClean="0">
                <a:solidFill>
                  <a:schemeClr val="tx1">
                    <a:lumMod val="65000"/>
                    <a:lumOff val="35000"/>
                  </a:schemeClr>
                </a:solidFill>
              </a:rPr>
              <a:t>ergès</a:t>
            </a:r>
            <a:endParaRPr lang="fr-FR" sz="1400" dirty="0">
              <a:solidFill>
                <a:schemeClr val="tx1">
                  <a:lumMod val="65000"/>
                  <a:lumOff val="35000"/>
                </a:schemeClr>
              </a:solidFill>
            </a:endParaRPr>
          </a:p>
        </p:txBody>
      </p:sp>
    </p:spTree>
    <p:extLst>
      <p:ext uri="{BB962C8B-B14F-4D97-AF65-F5344CB8AC3E}">
        <p14:creationId xmlns:p14="http://schemas.microsoft.com/office/powerpoint/2010/main" val="345541675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0" y="142852"/>
            <a:ext cx="7956376" cy="1630386"/>
          </a:xfrm>
        </p:spPr>
        <p:txBody>
          <a:bodyPr>
            <a:noAutofit/>
          </a:bodyPr>
          <a:lstStyle/>
          <a:p>
            <a:pPr>
              <a:lnSpc>
                <a:spcPct val="90000"/>
              </a:lnSpc>
            </a:pPr>
            <a:r>
              <a:rPr lang="fr-FR" altLang="fr-FR" sz="3600" dirty="0">
                <a:latin typeface="Calibri" pitchFamily="34" charset="0"/>
                <a:cs typeface="Calibri" pitchFamily="34" charset="0"/>
              </a:rPr>
              <a:t>1.3. Évolution récente de la fonction comptable</a:t>
            </a:r>
            <a:endParaRPr lang="fr-FR" altLang="fr-FR" sz="3600" dirty="0" smtClean="0">
              <a:solidFill>
                <a:srgbClr val="FF0000"/>
              </a:solidFill>
              <a:latin typeface="+mn-lt"/>
            </a:endParaRPr>
          </a:p>
        </p:txBody>
      </p:sp>
      <p:sp>
        <p:nvSpPr>
          <p:cNvPr id="5" name="Espace réservé du numéro de diapositive 4"/>
          <p:cNvSpPr>
            <a:spLocks noGrp="1"/>
          </p:cNvSpPr>
          <p:nvPr>
            <p:ph type="sldNum" sz="quarter" idx="12"/>
          </p:nvPr>
        </p:nvSpPr>
        <p:spPr/>
        <p:txBody>
          <a:bodyPr/>
          <a:lstStyle/>
          <a:p>
            <a:fld id="{751F1E87-D35C-4E55-AE57-ABA6AC50BFDB}" type="slidenum">
              <a:rPr lang="fr-FR" smtClean="0"/>
              <a:pPr/>
              <a:t>5</a:t>
            </a:fld>
            <a:endParaRPr lang="fr-FR"/>
          </a:p>
        </p:txBody>
      </p:sp>
      <p:sp>
        <p:nvSpPr>
          <p:cNvPr id="6" name="Espace réservé du contenu 2"/>
          <p:cNvSpPr txBox="1">
            <a:spLocks/>
          </p:cNvSpPr>
          <p:nvPr/>
        </p:nvSpPr>
        <p:spPr bwMode="gray">
          <a:xfrm>
            <a:off x="684213" y="1773238"/>
            <a:ext cx="7775575" cy="367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50825" indent="-250825" algn="l" rtl="0" eaLnBrk="0" fontAlgn="base" hangingPunct="0">
              <a:spcBef>
                <a:spcPct val="60000"/>
              </a:spcBef>
              <a:spcAft>
                <a:spcPct val="40000"/>
              </a:spcAft>
              <a:buClr>
                <a:schemeClr val="hlink"/>
              </a:buClr>
              <a:buFont typeface="Wingdings" pitchFamily="2" charset="2"/>
              <a:buChar char="n"/>
              <a:defRPr sz="2000">
                <a:solidFill>
                  <a:schemeClr val="accent1"/>
                </a:solidFill>
                <a:latin typeface="Calibri"/>
                <a:ea typeface="+mn-ea"/>
                <a:cs typeface="Calibri"/>
              </a:defRPr>
            </a:lvl1pPr>
            <a:lvl2pPr marL="423863" indent="-171450" algn="l" rtl="0" eaLnBrk="0" fontAlgn="base" hangingPunct="0">
              <a:spcBef>
                <a:spcPct val="20000"/>
              </a:spcBef>
              <a:spcAft>
                <a:spcPct val="0"/>
              </a:spcAft>
              <a:buClr>
                <a:schemeClr val="accent1"/>
              </a:buClr>
              <a:buFont typeface="Wingdings" pitchFamily="2" charset="2"/>
              <a:buChar char=""/>
              <a:defRPr sz="1500">
                <a:solidFill>
                  <a:schemeClr val="tx1"/>
                </a:solidFill>
                <a:latin typeface="Calibri"/>
                <a:ea typeface="+mn-ea"/>
                <a:cs typeface="Calibri"/>
              </a:defRPr>
            </a:lvl2pPr>
            <a:lvl3pPr marL="425450" indent="3175" algn="l" rtl="0" eaLnBrk="0" fontAlgn="base" hangingPunct="0">
              <a:spcBef>
                <a:spcPct val="20000"/>
              </a:spcBef>
              <a:spcAft>
                <a:spcPct val="0"/>
              </a:spcAft>
              <a:defRPr sz="1500">
                <a:solidFill>
                  <a:schemeClr val="tx1"/>
                </a:solidFill>
                <a:latin typeface="Calibri"/>
                <a:ea typeface="+mn-ea"/>
                <a:cs typeface="Calibri"/>
              </a:defRPr>
            </a:lvl3pPr>
            <a:lvl4pPr marL="617538" indent="-187325" algn="l" rtl="0" eaLnBrk="0" fontAlgn="base" hangingPunct="0">
              <a:spcBef>
                <a:spcPct val="20000"/>
              </a:spcBef>
              <a:spcAft>
                <a:spcPct val="0"/>
              </a:spcAft>
              <a:buClr>
                <a:schemeClr val="accent1"/>
              </a:buClr>
              <a:buFont typeface="Arial" pitchFamily="34" charset="0"/>
              <a:buChar char="–"/>
              <a:defRPr sz="1100">
                <a:solidFill>
                  <a:schemeClr val="tx1"/>
                </a:solidFill>
                <a:latin typeface="Calibri"/>
                <a:ea typeface="+mn-ea"/>
                <a:cs typeface="Calibri"/>
              </a:defRPr>
            </a:lvl4pPr>
            <a:lvl5pPr marL="619125" indent="1209675" algn="l" rtl="0" eaLnBrk="0" fontAlgn="base" hangingPunct="0">
              <a:spcBef>
                <a:spcPct val="20000"/>
              </a:spcBef>
              <a:spcAft>
                <a:spcPct val="0"/>
              </a:spcAft>
              <a:defRPr sz="1100">
                <a:solidFill>
                  <a:schemeClr val="tx1"/>
                </a:solidFill>
                <a:latin typeface="Calibri"/>
                <a:ea typeface="+mn-ea"/>
                <a:cs typeface="Calibri"/>
              </a:defRPr>
            </a:lvl5pPr>
            <a:lvl6pPr marL="1076325" algn="l" rtl="0" fontAlgn="base">
              <a:spcBef>
                <a:spcPct val="20000"/>
              </a:spcBef>
              <a:spcAft>
                <a:spcPct val="0"/>
              </a:spcAft>
              <a:defRPr sz="1100">
                <a:solidFill>
                  <a:schemeClr val="tx1"/>
                </a:solidFill>
                <a:latin typeface="+mn-lt"/>
                <a:ea typeface="+mn-ea"/>
                <a:cs typeface="+mn-cs"/>
              </a:defRPr>
            </a:lvl6pPr>
            <a:lvl7pPr marL="1533525" algn="l" rtl="0" fontAlgn="base">
              <a:spcBef>
                <a:spcPct val="20000"/>
              </a:spcBef>
              <a:spcAft>
                <a:spcPct val="0"/>
              </a:spcAft>
              <a:defRPr sz="1100">
                <a:solidFill>
                  <a:schemeClr val="tx1"/>
                </a:solidFill>
                <a:latin typeface="+mn-lt"/>
                <a:ea typeface="+mn-ea"/>
                <a:cs typeface="+mn-cs"/>
              </a:defRPr>
            </a:lvl7pPr>
            <a:lvl8pPr marL="1990725" algn="l" rtl="0" fontAlgn="base">
              <a:spcBef>
                <a:spcPct val="20000"/>
              </a:spcBef>
              <a:spcAft>
                <a:spcPct val="0"/>
              </a:spcAft>
              <a:defRPr sz="1100">
                <a:solidFill>
                  <a:schemeClr val="tx1"/>
                </a:solidFill>
                <a:latin typeface="+mn-lt"/>
                <a:ea typeface="+mn-ea"/>
                <a:cs typeface="+mn-cs"/>
              </a:defRPr>
            </a:lvl8pPr>
            <a:lvl9pPr marL="2447925" algn="l" rtl="0" fontAlgn="base">
              <a:spcBef>
                <a:spcPct val="20000"/>
              </a:spcBef>
              <a:spcAft>
                <a:spcPct val="0"/>
              </a:spcAft>
              <a:defRPr sz="1100">
                <a:solidFill>
                  <a:schemeClr val="tx1"/>
                </a:solidFill>
                <a:latin typeface="+mn-lt"/>
                <a:ea typeface="+mn-ea"/>
                <a:cs typeface="+mn-cs"/>
              </a:defRPr>
            </a:lvl9pPr>
          </a:lstStyle>
          <a:p>
            <a:r>
              <a:rPr lang="fr-FR" altLang="fr-FR" b="1" kern="0" dirty="0" smtClean="0">
                <a:solidFill>
                  <a:srgbClr val="0033CC"/>
                </a:solidFill>
                <a:latin typeface="Calibri" pitchFamily="34" charset="0"/>
                <a:cs typeface="Calibri" pitchFamily="34" charset="0"/>
              </a:rPr>
              <a:t>Comptable prestataire de services</a:t>
            </a:r>
          </a:p>
          <a:p>
            <a:r>
              <a:rPr lang="fr-FR" altLang="fr-FR" b="1" kern="0" dirty="0" smtClean="0">
                <a:solidFill>
                  <a:srgbClr val="0033CC"/>
                </a:solidFill>
                <a:latin typeface="Calibri" pitchFamily="34" charset="0"/>
                <a:cs typeface="Calibri" pitchFamily="34" charset="0"/>
              </a:rPr>
              <a:t>Liens avec les processus organisationnels</a:t>
            </a:r>
          </a:p>
          <a:p>
            <a:r>
              <a:rPr lang="fr-FR" altLang="fr-FR" b="1" kern="0" dirty="0" smtClean="0">
                <a:solidFill>
                  <a:srgbClr val="0033CC"/>
                </a:solidFill>
                <a:latin typeface="Calibri" pitchFamily="34" charset="0"/>
                <a:cs typeface="Calibri" pitchFamily="34" charset="0"/>
              </a:rPr>
              <a:t>Comptable communicant</a:t>
            </a:r>
          </a:p>
          <a:p>
            <a:r>
              <a:rPr lang="fr-FR" altLang="fr-FR" b="1" kern="0" dirty="0" smtClean="0">
                <a:solidFill>
                  <a:srgbClr val="0033CC"/>
                </a:solidFill>
                <a:latin typeface="Calibri" pitchFamily="34" charset="0"/>
                <a:cs typeface="Calibri" pitchFamily="34" charset="0"/>
              </a:rPr>
              <a:t>Missions de contrôle interne</a:t>
            </a:r>
            <a:endParaRPr lang="fr-FR" altLang="fr-FR" b="1" kern="0" dirty="0" smtClean="0">
              <a:solidFill>
                <a:srgbClr val="0033CC"/>
              </a:solidFill>
              <a:latin typeface="Calibri" pitchFamily="34" charset="0"/>
              <a:cs typeface="Calibri" pitchFamily="34" charset="0"/>
            </a:endParaRPr>
          </a:p>
        </p:txBody>
      </p:sp>
      <p:sp>
        <p:nvSpPr>
          <p:cNvPr id="7" name="Rectangle 4"/>
          <p:cNvSpPr txBox="1">
            <a:spLocks noChangeArrowheads="1"/>
          </p:cNvSpPr>
          <p:nvPr/>
        </p:nvSpPr>
        <p:spPr>
          <a:xfrm>
            <a:off x="1857356" y="5929330"/>
            <a:ext cx="6118225" cy="315913"/>
          </a:xfrm>
          <a:prstGeom prst="rect">
            <a:avLst/>
          </a:prstGeom>
        </p:spPr>
        <p:txBody>
          <a:bodyPr/>
          <a:lstStyle>
            <a:lvl1pPr marL="0" indent="0" algn="l" defTabSz="457200" rtl="0" eaLnBrk="1" latinLnBrk="0" hangingPunct="1">
              <a:spcBef>
                <a:spcPct val="20000"/>
              </a:spcBef>
              <a:buFont typeface="Wingdings" charset="2"/>
              <a:buNone/>
              <a:defRPr sz="1100" b="0" kern="1200">
                <a:solidFill>
                  <a:srgbClr val="0062A8"/>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fr-FR" sz="1400" dirty="0" smtClean="0">
                <a:solidFill>
                  <a:schemeClr val="tx1">
                    <a:lumMod val="65000"/>
                    <a:lumOff val="35000"/>
                  </a:schemeClr>
                </a:solidFill>
              </a:rPr>
              <a:t>BTS CG – 22/01/2015 – Académie de </a:t>
            </a:r>
            <a:r>
              <a:rPr lang="fr-FR" sz="1400" dirty="0" smtClean="0">
                <a:solidFill>
                  <a:schemeClr val="tx1">
                    <a:lumMod val="65000"/>
                    <a:lumOff val="35000"/>
                  </a:schemeClr>
                </a:solidFill>
              </a:rPr>
              <a:t>Grenoble, Lycée </a:t>
            </a:r>
            <a:r>
              <a:rPr lang="fr-FR" sz="1400" dirty="0">
                <a:solidFill>
                  <a:schemeClr val="tx1">
                    <a:lumMod val="65000"/>
                    <a:lumOff val="35000"/>
                  </a:schemeClr>
                </a:solidFill>
              </a:rPr>
              <a:t>A</a:t>
            </a:r>
            <a:r>
              <a:rPr lang="fr-FR" sz="1400" dirty="0" smtClean="0">
                <a:solidFill>
                  <a:schemeClr val="tx1">
                    <a:lumMod val="65000"/>
                    <a:lumOff val="35000"/>
                  </a:schemeClr>
                </a:solidFill>
              </a:rPr>
              <a:t>ristide </a:t>
            </a:r>
            <a:r>
              <a:rPr lang="fr-FR" sz="1400" dirty="0">
                <a:solidFill>
                  <a:schemeClr val="tx1">
                    <a:lumMod val="65000"/>
                    <a:lumOff val="35000"/>
                  </a:schemeClr>
                </a:solidFill>
              </a:rPr>
              <a:t>B</a:t>
            </a:r>
            <a:r>
              <a:rPr lang="fr-FR" sz="1400" dirty="0" smtClean="0">
                <a:solidFill>
                  <a:schemeClr val="tx1">
                    <a:lumMod val="65000"/>
                    <a:lumOff val="35000"/>
                  </a:schemeClr>
                </a:solidFill>
              </a:rPr>
              <a:t>ergès</a:t>
            </a:r>
            <a:endParaRPr lang="fr-FR" sz="1400" dirty="0">
              <a:solidFill>
                <a:schemeClr val="tx1">
                  <a:lumMod val="65000"/>
                  <a:lumOff val="35000"/>
                </a:schemeClr>
              </a:solidFill>
            </a:endParaRPr>
          </a:p>
        </p:txBody>
      </p:sp>
    </p:spTree>
    <p:extLst>
      <p:ext uri="{BB962C8B-B14F-4D97-AF65-F5344CB8AC3E}">
        <p14:creationId xmlns:p14="http://schemas.microsoft.com/office/powerpoint/2010/main" val="345541675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751F1E87-D35C-4E55-AE57-ABA6AC50BFDB}" type="slidenum">
              <a:rPr lang="fr-FR" smtClean="0"/>
              <a:pPr/>
              <a:t>6</a:t>
            </a:fld>
            <a:endParaRPr lang="fr-FR"/>
          </a:p>
        </p:txBody>
      </p:sp>
      <p:graphicFrame>
        <p:nvGraphicFramePr>
          <p:cNvPr id="10" name="Espace réservé du contenu 9"/>
          <p:cNvGraphicFramePr>
            <a:graphicFrameLocks noGrp="1"/>
          </p:cNvGraphicFramePr>
          <p:nvPr>
            <p:ph idx="1"/>
            <p:extLst>
              <p:ext uri="{D42A27DB-BD31-4B8C-83A1-F6EECF244321}">
                <p14:modId xmlns:p14="http://schemas.microsoft.com/office/powerpoint/2010/main" val="824173290"/>
              </p:ext>
            </p:extLst>
          </p:nvPr>
        </p:nvGraphicFramePr>
        <p:xfrm>
          <a:off x="-180528" y="404664"/>
          <a:ext cx="9324528" cy="6797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re 1"/>
          <p:cNvSpPr txBox="1">
            <a:spLocks/>
          </p:cNvSpPr>
          <p:nvPr/>
        </p:nvSpPr>
        <p:spPr>
          <a:xfrm>
            <a:off x="0" y="1612"/>
            <a:ext cx="6876256" cy="1417638"/>
          </a:xfrm>
          <a:prstGeom prst="rect">
            <a:avLst/>
          </a:prstGeom>
          <a:noFill/>
        </p:spPr>
        <p:txBody>
          <a:bodyPr vert="horz" lIns="91440" tIns="45720" rIns="91440" bIns="45720" rtlCol="0" anchor="ctr">
            <a:noAutofit/>
          </a:bodyPr>
          <a:lstStyle>
            <a:lvl1pPr algn="l" defTabSz="914400" rtl="0" eaLnBrk="1" latinLnBrk="0" hangingPunct="1">
              <a:spcBef>
                <a:spcPct val="0"/>
              </a:spcBef>
              <a:buNone/>
              <a:defRPr sz="4400" b="1" kern="1200">
                <a:solidFill>
                  <a:schemeClr val="accent6"/>
                </a:solidFill>
                <a:latin typeface="+mj-lt"/>
                <a:ea typeface="+mj-ea"/>
                <a:cs typeface="+mj-cs"/>
              </a:defRPr>
            </a:lvl1pPr>
          </a:lstStyle>
          <a:p>
            <a:pPr algn="ctr">
              <a:lnSpc>
                <a:spcPct val="90000"/>
              </a:lnSpc>
            </a:pPr>
            <a:r>
              <a:rPr lang="fr-FR" altLang="fr-FR" sz="3600" dirty="0">
                <a:latin typeface="Calibri" pitchFamily="34" charset="0"/>
                <a:cs typeface="Calibri" pitchFamily="34" charset="0"/>
              </a:rPr>
              <a:t>1.4. Les parcours professionnels</a:t>
            </a:r>
            <a:endParaRPr lang="fr-FR" altLang="fr-FR" sz="3600" i="1" dirty="0" smtClean="0">
              <a:solidFill>
                <a:srgbClr val="FF0000"/>
              </a:solidFill>
            </a:endParaRPr>
          </a:p>
        </p:txBody>
      </p:sp>
      <p:sp>
        <p:nvSpPr>
          <p:cNvPr id="11" name="Espace réservé du contenu 2"/>
          <p:cNvSpPr txBox="1">
            <a:spLocks/>
          </p:cNvSpPr>
          <p:nvPr/>
        </p:nvSpPr>
        <p:spPr>
          <a:xfrm>
            <a:off x="689199" y="5603254"/>
            <a:ext cx="7560195" cy="8636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b="1" kern="1200">
                <a:solidFill>
                  <a:schemeClr val="accent3"/>
                </a:solidFill>
                <a:latin typeface="+mn-lt"/>
                <a:ea typeface="+mn-ea"/>
                <a:cs typeface="+mn-cs"/>
              </a:defRPr>
            </a:lvl1pPr>
            <a:lvl2pPr marL="742950" indent="-285750" algn="l" defTabSz="914400" rtl="0" eaLnBrk="1" latinLnBrk="0" hangingPunct="1">
              <a:spcBef>
                <a:spcPct val="20000"/>
              </a:spcBef>
              <a:buFont typeface="Wingdings" pitchFamily="2" charset="2"/>
              <a:buChar char="§"/>
              <a:defRPr sz="2800" kern="1200">
                <a:solidFill>
                  <a:schemeClr val="accent1"/>
                </a:solidFill>
                <a:latin typeface="+mn-lt"/>
                <a:ea typeface="+mn-ea"/>
                <a:cs typeface="+mn-cs"/>
              </a:defRPr>
            </a:lvl2pPr>
            <a:lvl3pPr marL="1143000" indent="-228600" algn="l" defTabSz="914400" rtl="0" eaLnBrk="1" latinLnBrk="0" hangingPunct="1">
              <a:spcBef>
                <a:spcPct val="20000"/>
              </a:spcBef>
              <a:buFont typeface="Courier New" pitchFamily="49" charset="0"/>
              <a:buChar char="o"/>
              <a:defRPr sz="2400" kern="1200">
                <a:solidFill>
                  <a:schemeClr val="accent5"/>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accent6"/>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Clr>
                <a:srgbClr val="C9E8F7"/>
              </a:buClr>
              <a:buFont typeface="Arial" pitchFamily="34" charset="0"/>
              <a:buNone/>
            </a:pPr>
            <a:r>
              <a:rPr lang="fr-FR" altLang="fr-FR" sz="2800" dirty="0" smtClean="0">
                <a:solidFill>
                  <a:srgbClr val="0033CC"/>
                </a:solidFill>
              </a:rPr>
              <a:t>Les stages peuvent être effectués dans des organisations différentes.</a:t>
            </a:r>
          </a:p>
        </p:txBody>
      </p:sp>
      <p:sp>
        <p:nvSpPr>
          <p:cNvPr id="6" name="Espace réservé du contenu 2"/>
          <p:cNvSpPr txBox="1">
            <a:spLocks/>
          </p:cNvSpPr>
          <p:nvPr/>
        </p:nvSpPr>
        <p:spPr bwMode="gray">
          <a:xfrm>
            <a:off x="684213" y="1773238"/>
            <a:ext cx="777557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50825" indent="-250825" algn="l" rtl="0" eaLnBrk="0" fontAlgn="base" hangingPunct="0">
              <a:spcBef>
                <a:spcPct val="60000"/>
              </a:spcBef>
              <a:spcAft>
                <a:spcPct val="40000"/>
              </a:spcAft>
              <a:buClr>
                <a:schemeClr val="hlink"/>
              </a:buClr>
              <a:buFont typeface="Wingdings" pitchFamily="2" charset="2"/>
              <a:buChar char="n"/>
              <a:defRPr sz="2000">
                <a:solidFill>
                  <a:schemeClr val="accent1"/>
                </a:solidFill>
                <a:latin typeface="Calibri"/>
                <a:ea typeface="+mn-ea"/>
                <a:cs typeface="Calibri"/>
              </a:defRPr>
            </a:lvl1pPr>
            <a:lvl2pPr marL="423863" indent="-171450" algn="l" rtl="0" eaLnBrk="0" fontAlgn="base" hangingPunct="0">
              <a:spcBef>
                <a:spcPct val="20000"/>
              </a:spcBef>
              <a:spcAft>
                <a:spcPct val="0"/>
              </a:spcAft>
              <a:buClr>
                <a:schemeClr val="accent1"/>
              </a:buClr>
              <a:buFont typeface="Wingdings" pitchFamily="2" charset="2"/>
              <a:buChar char=""/>
              <a:defRPr sz="1500">
                <a:solidFill>
                  <a:schemeClr val="tx1"/>
                </a:solidFill>
                <a:latin typeface="Calibri"/>
                <a:ea typeface="+mn-ea"/>
                <a:cs typeface="Calibri"/>
              </a:defRPr>
            </a:lvl2pPr>
            <a:lvl3pPr marL="425450" indent="3175" algn="l" rtl="0" eaLnBrk="0" fontAlgn="base" hangingPunct="0">
              <a:spcBef>
                <a:spcPct val="20000"/>
              </a:spcBef>
              <a:spcAft>
                <a:spcPct val="0"/>
              </a:spcAft>
              <a:defRPr sz="1500">
                <a:solidFill>
                  <a:schemeClr val="tx1"/>
                </a:solidFill>
                <a:latin typeface="Calibri"/>
                <a:ea typeface="+mn-ea"/>
                <a:cs typeface="Calibri"/>
              </a:defRPr>
            </a:lvl3pPr>
            <a:lvl4pPr marL="617538" indent="-187325" algn="l" rtl="0" eaLnBrk="0" fontAlgn="base" hangingPunct="0">
              <a:spcBef>
                <a:spcPct val="20000"/>
              </a:spcBef>
              <a:spcAft>
                <a:spcPct val="0"/>
              </a:spcAft>
              <a:buClr>
                <a:schemeClr val="accent1"/>
              </a:buClr>
              <a:buFont typeface="Arial" pitchFamily="34" charset="0"/>
              <a:buChar char="–"/>
              <a:defRPr sz="1100">
                <a:solidFill>
                  <a:schemeClr val="tx1"/>
                </a:solidFill>
                <a:latin typeface="Calibri"/>
                <a:ea typeface="+mn-ea"/>
                <a:cs typeface="Calibri"/>
              </a:defRPr>
            </a:lvl4pPr>
            <a:lvl5pPr marL="619125" indent="1209675" algn="l" rtl="0" eaLnBrk="0" fontAlgn="base" hangingPunct="0">
              <a:spcBef>
                <a:spcPct val="20000"/>
              </a:spcBef>
              <a:spcAft>
                <a:spcPct val="0"/>
              </a:spcAft>
              <a:defRPr sz="1100">
                <a:solidFill>
                  <a:schemeClr val="tx1"/>
                </a:solidFill>
                <a:latin typeface="Calibri"/>
                <a:ea typeface="+mn-ea"/>
                <a:cs typeface="Calibri"/>
              </a:defRPr>
            </a:lvl5pPr>
            <a:lvl6pPr marL="1076325" algn="l" rtl="0" fontAlgn="base">
              <a:spcBef>
                <a:spcPct val="20000"/>
              </a:spcBef>
              <a:spcAft>
                <a:spcPct val="0"/>
              </a:spcAft>
              <a:defRPr sz="1100">
                <a:solidFill>
                  <a:schemeClr val="tx1"/>
                </a:solidFill>
                <a:latin typeface="+mn-lt"/>
                <a:ea typeface="+mn-ea"/>
                <a:cs typeface="+mn-cs"/>
              </a:defRPr>
            </a:lvl6pPr>
            <a:lvl7pPr marL="1533525" algn="l" rtl="0" fontAlgn="base">
              <a:spcBef>
                <a:spcPct val="20000"/>
              </a:spcBef>
              <a:spcAft>
                <a:spcPct val="0"/>
              </a:spcAft>
              <a:defRPr sz="1100">
                <a:solidFill>
                  <a:schemeClr val="tx1"/>
                </a:solidFill>
                <a:latin typeface="+mn-lt"/>
                <a:ea typeface="+mn-ea"/>
                <a:cs typeface="+mn-cs"/>
              </a:defRPr>
            </a:lvl7pPr>
            <a:lvl8pPr marL="1990725" algn="l" rtl="0" fontAlgn="base">
              <a:spcBef>
                <a:spcPct val="20000"/>
              </a:spcBef>
              <a:spcAft>
                <a:spcPct val="0"/>
              </a:spcAft>
              <a:defRPr sz="1100">
                <a:solidFill>
                  <a:schemeClr val="tx1"/>
                </a:solidFill>
                <a:latin typeface="+mn-lt"/>
                <a:ea typeface="+mn-ea"/>
                <a:cs typeface="+mn-cs"/>
              </a:defRPr>
            </a:lvl8pPr>
            <a:lvl9pPr marL="2447925" algn="l" rtl="0" fontAlgn="base">
              <a:spcBef>
                <a:spcPct val="20000"/>
              </a:spcBef>
              <a:spcAft>
                <a:spcPct val="0"/>
              </a:spcAft>
              <a:defRPr sz="1100">
                <a:solidFill>
                  <a:schemeClr val="tx1"/>
                </a:solidFill>
                <a:latin typeface="+mn-lt"/>
                <a:ea typeface="+mn-ea"/>
                <a:cs typeface="+mn-cs"/>
              </a:defRPr>
            </a:lvl9pPr>
          </a:lstStyle>
          <a:p>
            <a:pPr marL="250825" marR="0" lvl="0" indent="-250825" algn="l" defTabSz="914400" rtl="0" eaLnBrk="0" fontAlgn="base" latinLnBrk="0" hangingPunct="0">
              <a:lnSpc>
                <a:spcPct val="100000"/>
              </a:lnSpc>
              <a:spcBef>
                <a:spcPct val="60000"/>
              </a:spcBef>
              <a:spcAft>
                <a:spcPct val="40000"/>
              </a:spcAft>
              <a:buClr>
                <a:srgbClr val="C9E8F7"/>
              </a:buClr>
              <a:buSzTx/>
              <a:buFont typeface="Wingdings" pitchFamily="2" charset="2"/>
              <a:buChar char="n"/>
              <a:tabLst/>
              <a:defRPr/>
            </a:pPr>
            <a:r>
              <a:rPr kumimoji="0" lang="fr-FR" sz="2400" b="0" i="0" u="none" strike="noStrike" kern="0" cap="none" spc="0" normalizeH="0" baseline="0" noProof="0" smtClean="0">
                <a:ln>
                  <a:noFill/>
                </a:ln>
                <a:solidFill>
                  <a:srgbClr val="0062A8"/>
                </a:solidFill>
                <a:effectLst/>
                <a:uLnTx/>
                <a:uFillTx/>
                <a:latin typeface="Calibri"/>
              </a:rPr>
              <a:t>Un point d’entrée : l’assistant comptable ou le collaborateur comptable</a:t>
            </a:r>
          </a:p>
          <a:p>
            <a:pPr marL="250825" marR="0" lvl="0" indent="-250825" algn="l" defTabSz="914400" rtl="0" eaLnBrk="0" fontAlgn="base" latinLnBrk="0" hangingPunct="0">
              <a:lnSpc>
                <a:spcPct val="100000"/>
              </a:lnSpc>
              <a:spcBef>
                <a:spcPct val="60000"/>
              </a:spcBef>
              <a:spcAft>
                <a:spcPct val="40000"/>
              </a:spcAft>
              <a:buClr>
                <a:srgbClr val="C9E8F7"/>
              </a:buClr>
              <a:buSzTx/>
              <a:buFont typeface="Wingdings" pitchFamily="2" charset="2"/>
              <a:buChar char="n"/>
              <a:tabLst/>
              <a:defRPr/>
            </a:pPr>
            <a:r>
              <a:rPr kumimoji="0" lang="fr-FR" sz="2400" b="0" i="0" u="none" strike="noStrike" kern="0" cap="none" spc="0" normalizeH="0" baseline="0" noProof="0" smtClean="0">
                <a:ln>
                  <a:noFill/>
                </a:ln>
                <a:solidFill>
                  <a:srgbClr val="0062A8"/>
                </a:solidFill>
                <a:effectLst/>
                <a:uLnTx/>
                <a:uFillTx/>
                <a:latin typeface="Calibri"/>
              </a:rPr>
              <a:t>Les anciens étudiants aujourd’hui en situation d’emploi affirment réaliser très fréquemment les activités suivantes :</a:t>
            </a:r>
          </a:p>
          <a:p>
            <a:pPr marL="423863" marR="0" lvl="1" indent="-171450" algn="l" defTabSz="914400" rtl="0" eaLnBrk="0" fontAlgn="base" latinLnBrk="0" hangingPunct="0">
              <a:lnSpc>
                <a:spcPct val="100000"/>
              </a:lnSpc>
              <a:spcBef>
                <a:spcPct val="20000"/>
              </a:spcBef>
              <a:spcAft>
                <a:spcPct val="0"/>
              </a:spcAft>
              <a:buClr>
                <a:srgbClr val="0062A8"/>
              </a:buClr>
              <a:buSzTx/>
              <a:buFont typeface="Wingdings" pitchFamily="2" charset="2"/>
              <a:buChar char=""/>
              <a:tabLst/>
              <a:defRPr/>
            </a:pPr>
            <a:r>
              <a:rPr kumimoji="0" lang="fr-FR" sz="1800" b="0" i="0" u="none" strike="noStrike" kern="0" cap="none" spc="0" normalizeH="0" baseline="0" noProof="0" smtClean="0">
                <a:ln>
                  <a:noFill/>
                </a:ln>
                <a:solidFill>
                  <a:srgbClr val="000000"/>
                </a:solidFill>
                <a:effectLst/>
                <a:uLnTx/>
                <a:uFillTx/>
                <a:latin typeface="Calibri"/>
                <a:cs typeface="Arial"/>
              </a:rPr>
              <a:t>justifier et assurer le suivi des comptes clients, fournisseurs, achats, ventes et clients (60% des cas)</a:t>
            </a:r>
          </a:p>
          <a:p>
            <a:pPr marL="423863" marR="0" lvl="1" indent="-171450" algn="l" defTabSz="914400" rtl="0" eaLnBrk="0" fontAlgn="base" latinLnBrk="0" hangingPunct="0">
              <a:lnSpc>
                <a:spcPct val="100000"/>
              </a:lnSpc>
              <a:spcBef>
                <a:spcPct val="20000"/>
              </a:spcBef>
              <a:spcAft>
                <a:spcPct val="0"/>
              </a:spcAft>
              <a:buClr>
                <a:srgbClr val="0062A8"/>
              </a:buClr>
              <a:buSzTx/>
              <a:buFont typeface="Wingdings" pitchFamily="2" charset="2"/>
              <a:buChar char=""/>
              <a:tabLst/>
              <a:defRPr/>
            </a:pPr>
            <a:r>
              <a:rPr kumimoji="0" lang="fr-FR" sz="1800" b="0" i="0" u="none" strike="noStrike" kern="0" cap="none" spc="0" normalizeH="0" baseline="0" noProof="0" smtClean="0">
                <a:ln>
                  <a:noFill/>
                </a:ln>
                <a:solidFill>
                  <a:srgbClr val="000000"/>
                </a:solidFill>
                <a:effectLst/>
                <a:uLnTx/>
                <a:uFillTx/>
                <a:latin typeface="Calibri"/>
                <a:cs typeface="Arial"/>
              </a:rPr>
              <a:t>enregistrer et archiver les documents commerciaux (50% des cas)</a:t>
            </a:r>
          </a:p>
          <a:p>
            <a:pPr marL="423863" marR="0" lvl="1" indent="-171450" algn="l" defTabSz="914400" rtl="0" eaLnBrk="0" fontAlgn="base" latinLnBrk="0" hangingPunct="0">
              <a:lnSpc>
                <a:spcPct val="100000"/>
              </a:lnSpc>
              <a:spcBef>
                <a:spcPct val="20000"/>
              </a:spcBef>
              <a:spcAft>
                <a:spcPct val="0"/>
              </a:spcAft>
              <a:buClr>
                <a:srgbClr val="0062A8"/>
              </a:buClr>
              <a:buSzTx/>
              <a:buFont typeface="Wingdings" pitchFamily="2" charset="2"/>
              <a:buChar char=""/>
              <a:tabLst/>
              <a:defRPr/>
            </a:pPr>
            <a:r>
              <a:rPr kumimoji="0" lang="fr-FR" sz="1800" b="0" i="0" u="none" strike="noStrike" kern="0" cap="none" spc="0" normalizeH="0" baseline="0" noProof="0" smtClean="0">
                <a:ln>
                  <a:noFill/>
                </a:ln>
                <a:solidFill>
                  <a:srgbClr val="000000"/>
                </a:solidFill>
                <a:effectLst/>
                <a:uLnTx/>
                <a:uFillTx/>
                <a:latin typeface="Calibri"/>
                <a:cs typeface="Arial"/>
              </a:rPr>
              <a:t>réaliser et contrôler les travaux relatifs à la TVA (46%)</a:t>
            </a:r>
          </a:p>
          <a:p>
            <a:pPr marL="423863" marR="0" lvl="1" indent="-171450" algn="l" defTabSz="914400" rtl="0" eaLnBrk="0" fontAlgn="base" latinLnBrk="0" hangingPunct="0">
              <a:lnSpc>
                <a:spcPct val="100000"/>
              </a:lnSpc>
              <a:spcBef>
                <a:spcPct val="20000"/>
              </a:spcBef>
              <a:spcAft>
                <a:spcPct val="0"/>
              </a:spcAft>
              <a:buClr>
                <a:srgbClr val="0062A8"/>
              </a:buClr>
              <a:buSzTx/>
              <a:buFont typeface="Wingdings" pitchFamily="2" charset="2"/>
              <a:buChar char=""/>
              <a:tabLst/>
              <a:defRPr/>
            </a:pPr>
            <a:r>
              <a:rPr kumimoji="0" lang="fr-FR" sz="1800" b="0" i="0" u="none" strike="noStrike" kern="0" cap="none" spc="0" normalizeH="0" baseline="0" noProof="0" smtClean="0">
                <a:ln>
                  <a:noFill/>
                </a:ln>
                <a:solidFill>
                  <a:srgbClr val="000000"/>
                </a:solidFill>
                <a:effectLst/>
                <a:uLnTx/>
                <a:uFillTx/>
                <a:latin typeface="Calibri"/>
                <a:cs typeface="Arial"/>
              </a:rPr>
              <a:t>réaliser les travaux de fin de période (30%)</a:t>
            </a:r>
          </a:p>
          <a:p>
            <a:pPr marL="423863" marR="0" lvl="1" indent="-171450" algn="l" defTabSz="914400" rtl="0" eaLnBrk="0" fontAlgn="base" latinLnBrk="0" hangingPunct="0">
              <a:lnSpc>
                <a:spcPct val="100000"/>
              </a:lnSpc>
              <a:spcBef>
                <a:spcPct val="20000"/>
              </a:spcBef>
              <a:spcAft>
                <a:spcPct val="0"/>
              </a:spcAft>
              <a:buClr>
                <a:srgbClr val="0062A8"/>
              </a:buClr>
              <a:buSzTx/>
              <a:buFont typeface="Wingdings" pitchFamily="2" charset="2"/>
              <a:buChar char=""/>
              <a:tabLst/>
              <a:defRPr/>
            </a:pPr>
            <a:r>
              <a:rPr kumimoji="0" lang="fr-FR" sz="1800" b="0" i="0" u="none" strike="noStrike" kern="0" cap="none" spc="0" normalizeH="0" baseline="0" noProof="0" smtClean="0">
                <a:ln>
                  <a:noFill/>
                </a:ln>
                <a:solidFill>
                  <a:srgbClr val="000000"/>
                </a:solidFill>
                <a:effectLst/>
                <a:uLnTx/>
                <a:uFillTx/>
                <a:latin typeface="Calibri"/>
                <a:cs typeface="Arial"/>
              </a:rPr>
              <a:t>Assurer le suivi des immobilisations (25%)</a:t>
            </a:r>
          </a:p>
          <a:p>
            <a:pPr marL="250825" marR="0" lvl="0" indent="-250825" algn="l" defTabSz="914400" rtl="0" eaLnBrk="0" fontAlgn="base" latinLnBrk="0" hangingPunct="0">
              <a:lnSpc>
                <a:spcPct val="100000"/>
              </a:lnSpc>
              <a:spcBef>
                <a:spcPct val="60000"/>
              </a:spcBef>
              <a:spcAft>
                <a:spcPct val="40000"/>
              </a:spcAft>
              <a:buClr>
                <a:srgbClr val="C9E8F7"/>
              </a:buClr>
              <a:buSzTx/>
              <a:buFont typeface="Wingdings" pitchFamily="2" charset="2"/>
              <a:buChar char="n"/>
              <a:tabLst/>
              <a:defRPr/>
            </a:pPr>
            <a:endParaRPr kumimoji="0" lang="fr-FR" sz="2000" b="0" i="0" u="none" strike="noStrike" kern="0" cap="none" spc="0" normalizeH="0" baseline="0" noProof="0" dirty="0">
              <a:ln>
                <a:noFill/>
              </a:ln>
              <a:solidFill>
                <a:srgbClr val="0062A8"/>
              </a:solidFill>
              <a:effectLst/>
              <a:uLnTx/>
              <a:uFillTx/>
              <a:latin typeface="Calibri"/>
            </a:endParaRPr>
          </a:p>
        </p:txBody>
      </p:sp>
      <p:sp>
        <p:nvSpPr>
          <p:cNvPr id="7" name="Rectangle 4"/>
          <p:cNvSpPr txBox="1">
            <a:spLocks noChangeArrowheads="1"/>
          </p:cNvSpPr>
          <p:nvPr/>
        </p:nvSpPr>
        <p:spPr>
          <a:xfrm>
            <a:off x="1691680" y="6542087"/>
            <a:ext cx="6118225" cy="315913"/>
          </a:xfrm>
          <a:prstGeom prst="rect">
            <a:avLst/>
          </a:prstGeom>
        </p:spPr>
        <p:txBody>
          <a:bodyPr/>
          <a:lstStyle>
            <a:lvl1pPr marL="0" indent="0" algn="l" defTabSz="457200" rtl="0" eaLnBrk="1" latinLnBrk="0" hangingPunct="1">
              <a:spcBef>
                <a:spcPct val="20000"/>
              </a:spcBef>
              <a:buFont typeface="Wingdings" charset="2"/>
              <a:buNone/>
              <a:defRPr sz="1100" b="0" kern="1200">
                <a:solidFill>
                  <a:srgbClr val="0062A8"/>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fr-FR" sz="1400" dirty="0" smtClean="0">
                <a:solidFill>
                  <a:schemeClr val="tx1">
                    <a:lumMod val="65000"/>
                    <a:lumOff val="35000"/>
                  </a:schemeClr>
                </a:solidFill>
              </a:rPr>
              <a:t>BTS CG – 22/01/2015 – Académie de </a:t>
            </a:r>
            <a:r>
              <a:rPr lang="fr-FR" sz="1400" dirty="0" smtClean="0">
                <a:solidFill>
                  <a:schemeClr val="tx1">
                    <a:lumMod val="65000"/>
                    <a:lumOff val="35000"/>
                  </a:schemeClr>
                </a:solidFill>
              </a:rPr>
              <a:t>Grenoble, Lycée </a:t>
            </a:r>
            <a:r>
              <a:rPr lang="fr-FR" sz="1400" dirty="0">
                <a:solidFill>
                  <a:schemeClr val="tx1">
                    <a:lumMod val="65000"/>
                    <a:lumOff val="35000"/>
                  </a:schemeClr>
                </a:solidFill>
              </a:rPr>
              <a:t>A</a:t>
            </a:r>
            <a:r>
              <a:rPr lang="fr-FR" sz="1400" dirty="0" smtClean="0">
                <a:solidFill>
                  <a:schemeClr val="tx1">
                    <a:lumMod val="65000"/>
                    <a:lumOff val="35000"/>
                  </a:schemeClr>
                </a:solidFill>
              </a:rPr>
              <a:t>ristide </a:t>
            </a:r>
            <a:r>
              <a:rPr lang="fr-FR" sz="1400" dirty="0">
                <a:solidFill>
                  <a:schemeClr val="tx1">
                    <a:lumMod val="65000"/>
                    <a:lumOff val="35000"/>
                  </a:schemeClr>
                </a:solidFill>
              </a:rPr>
              <a:t>B</a:t>
            </a:r>
            <a:r>
              <a:rPr lang="fr-FR" sz="1400" dirty="0" smtClean="0">
                <a:solidFill>
                  <a:schemeClr val="tx1">
                    <a:lumMod val="65000"/>
                    <a:lumOff val="35000"/>
                  </a:schemeClr>
                </a:solidFill>
              </a:rPr>
              <a:t>ergès</a:t>
            </a:r>
            <a:endParaRPr lang="fr-FR" sz="1400" dirty="0">
              <a:solidFill>
                <a:schemeClr val="tx1">
                  <a:lumMod val="65000"/>
                  <a:lumOff val="35000"/>
                </a:schemeClr>
              </a:solidFill>
            </a:endParaRPr>
          </a:p>
        </p:txBody>
      </p:sp>
    </p:spTree>
    <p:extLst>
      <p:ext uri="{BB962C8B-B14F-4D97-AF65-F5344CB8AC3E}">
        <p14:creationId xmlns:p14="http://schemas.microsoft.com/office/powerpoint/2010/main" val="396255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1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751F1E87-D35C-4E55-AE57-ABA6AC50BFDB}" type="slidenum">
              <a:rPr lang="fr-FR" smtClean="0"/>
              <a:pPr/>
              <a:t>7</a:t>
            </a:fld>
            <a:endParaRPr lang="fr-FR"/>
          </a:p>
        </p:txBody>
      </p:sp>
      <p:sp>
        <p:nvSpPr>
          <p:cNvPr id="8" name="Titre 1"/>
          <p:cNvSpPr>
            <a:spLocks noGrp="1"/>
          </p:cNvSpPr>
          <p:nvPr>
            <p:ph type="title"/>
          </p:nvPr>
        </p:nvSpPr>
        <p:spPr>
          <a:xfrm>
            <a:off x="251520" y="0"/>
            <a:ext cx="6336704" cy="1417638"/>
          </a:xfrm>
        </p:spPr>
        <p:txBody>
          <a:bodyPr>
            <a:noAutofit/>
          </a:bodyPr>
          <a:lstStyle/>
          <a:p>
            <a:pPr algn="ctr"/>
            <a:r>
              <a:rPr lang="fr-FR" altLang="fr-FR" sz="3600" dirty="0">
                <a:latin typeface="Calibri" pitchFamily="34" charset="0"/>
                <a:cs typeface="Calibri" pitchFamily="34" charset="0"/>
              </a:rPr>
              <a:t>1.4. Les parcours professionnels</a:t>
            </a:r>
            <a:r>
              <a:rPr lang="fr-FR" altLang="fr-FR" sz="3600" i="1" dirty="0">
                <a:solidFill>
                  <a:srgbClr val="FF0000"/>
                </a:solidFill>
              </a:rPr>
              <a:t/>
            </a:r>
            <a:br>
              <a:rPr lang="fr-FR" altLang="fr-FR" sz="3600" i="1" dirty="0">
                <a:solidFill>
                  <a:srgbClr val="FF0000"/>
                </a:solidFill>
              </a:rPr>
            </a:br>
            <a:endParaRPr lang="fr-FR" altLang="fr-FR" sz="3600" i="1" dirty="0" smtClean="0">
              <a:solidFill>
                <a:srgbClr val="FF0000"/>
              </a:solidFill>
            </a:endParaRPr>
          </a:p>
        </p:txBody>
      </p:sp>
      <p:pic>
        <p:nvPicPr>
          <p:cNvPr id="7"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39552" y="1556793"/>
            <a:ext cx="7560840" cy="5284713"/>
          </a:xfrm>
        </p:spPr>
      </p:pic>
    </p:spTree>
    <p:extLst>
      <p:ext uri="{BB962C8B-B14F-4D97-AF65-F5344CB8AC3E}">
        <p14:creationId xmlns:p14="http://schemas.microsoft.com/office/powerpoint/2010/main" val="25801297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251520" y="0"/>
            <a:ext cx="6336704" cy="1417638"/>
          </a:xfrm>
        </p:spPr>
        <p:txBody>
          <a:bodyPr>
            <a:noAutofit/>
          </a:bodyPr>
          <a:lstStyle/>
          <a:p>
            <a:pPr algn="ctr">
              <a:lnSpc>
                <a:spcPct val="90000"/>
              </a:lnSpc>
            </a:pPr>
            <a:r>
              <a:rPr lang="fr-FR" altLang="fr-FR" sz="3600" dirty="0">
                <a:latin typeface="Calibri" pitchFamily="34" charset="0"/>
                <a:cs typeface="Calibri" pitchFamily="34" charset="0"/>
              </a:rPr>
              <a:t>2. Les principes de la rénovation</a:t>
            </a:r>
            <a:br>
              <a:rPr lang="fr-FR" altLang="fr-FR" sz="3600" dirty="0">
                <a:latin typeface="Calibri" pitchFamily="34" charset="0"/>
                <a:cs typeface="Calibri" pitchFamily="34" charset="0"/>
              </a:rPr>
            </a:br>
            <a:r>
              <a:rPr lang="fr-FR" altLang="fr-FR" sz="3600" dirty="0">
                <a:latin typeface="Calibri" pitchFamily="34" charset="0"/>
                <a:cs typeface="Calibri" pitchFamily="34" charset="0"/>
              </a:rPr>
              <a:t>	2.1.Les métiers de la comptabilité et de la gestion</a:t>
            </a:r>
            <a:endParaRPr lang="fr-FR" altLang="fr-FR" sz="3600" i="1" dirty="0" smtClean="0">
              <a:solidFill>
                <a:srgbClr val="FF0000"/>
              </a:solidFill>
            </a:endParaRPr>
          </a:p>
        </p:txBody>
      </p:sp>
      <p:sp>
        <p:nvSpPr>
          <p:cNvPr id="5" name="Espace réservé du numéro de diapositive 4"/>
          <p:cNvSpPr>
            <a:spLocks noGrp="1"/>
          </p:cNvSpPr>
          <p:nvPr>
            <p:ph type="sldNum" sz="quarter" idx="12"/>
          </p:nvPr>
        </p:nvSpPr>
        <p:spPr/>
        <p:txBody>
          <a:bodyPr/>
          <a:lstStyle/>
          <a:p>
            <a:fld id="{751F1E87-D35C-4E55-AE57-ABA6AC50BFDB}" type="slidenum">
              <a:rPr lang="fr-FR" smtClean="0"/>
              <a:pPr/>
              <a:t>8</a:t>
            </a:fld>
            <a:endParaRPr lang="fr-F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1538288"/>
            <a:ext cx="6954838"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
          <p:cNvSpPr txBox="1">
            <a:spLocks noChangeArrowheads="1"/>
          </p:cNvSpPr>
          <p:nvPr/>
        </p:nvSpPr>
        <p:spPr>
          <a:xfrm>
            <a:off x="1821656" y="6519880"/>
            <a:ext cx="6118225" cy="315913"/>
          </a:xfrm>
          <a:prstGeom prst="rect">
            <a:avLst/>
          </a:prstGeom>
        </p:spPr>
        <p:txBody>
          <a:bodyPr/>
          <a:lstStyle>
            <a:lvl1pPr marL="0" indent="0" algn="l" defTabSz="457200" rtl="0" eaLnBrk="1" latinLnBrk="0" hangingPunct="1">
              <a:spcBef>
                <a:spcPct val="20000"/>
              </a:spcBef>
              <a:buFont typeface="Wingdings" charset="2"/>
              <a:buNone/>
              <a:defRPr sz="1100" b="0" kern="1200">
                <a:solidFill>
                  <a:srgbClr val="0062A8"/>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fr-FR" sz="1400" dirty="0" smtClean="0">
                <a:solidFill>
                  <a:schemeClr val="tx1">
                    <a:lumMod val="65000"/>
                    <a:lumOff val="35000"/>
                  </a:schemeClr>
                </a:solidFill>
              </a:rPr>
              <a:t>BTS CG – 22/01/2015 – Académie de </a:t>
            </a:r>
            <a:r>
              <a:rPr lang="fr-FR" sz="1400" dirty="0" smtClean="0">
                <a:solidFill>
                  <a:schemeClr val="tx1">
                    <a:lumMod val="65000"/>
                    <a:lumOff val="35000"/>
                  </a:schemeClr>
                </a:solidFill>
              </a:rPr>
              <a:t>Grenoble, Lycée </a:t>
            </a:r>
            <a:r>
              <a:rPr lang="fr-FR" sz="1400" dirty="0">
                <a:solidFill>
                  <a:schemeClr val="tx1">
                    <a:lumMod val="65000"/>
                    <a:lumOff val="35000"/>
                  </a:schemeClr>
                </a:solidFill>
              </a:rPr>
              <a:t>A</a:t>
            </a:r>
            <a:r>
              <a:rPr lang="fr-FR" sz="1400" dirty="0" smtClean="0">
                <a:solidFill>
                  <a:schemeClr val="tx1">
                    <a:lumMod val="65000"/>
                    <a:lumOff val="35000"/>
                  </a:schemeClr>
                </a:solidFill>
              </a:rPr>
              <a:t>ristide </a:t>
            </a:r>
            <a:r>
              <a:rPr lang="fr-FR" sz="1400" dirty="0">
                <a:solidFill>
                  <a:schemeClr val="tx1">
                    <a:lumMod val="65000"/>
                    <a:lumOff val="35000"/>
                  </a:schemeClr>
                </a:solidFill>
              </a:rPr>
              <a:t>B</a:t>
            </a:r>
            <a:r>
              <a:rPr lang="fr-FR" sz="1400" dirty="0" smtClean="0">
                <a:solidFill>
                  <a:schemeClr val="tx1">
                    <a:lumMod val="65000"/>
                    <a:lumOff val="35000"/>
                  </a:schemeClr>
                </a:solidFill>
              </a:rPr>
              <a:t>ergès</a:t>
            </a:r>
            <a:endParaRPr lang="fr-FR" sz="1400" dirty="0">
              <a:solidFill>
                <a:schemeClr val="tx1">
                  <a:lumMod val="65000"/>
                  <a:lumOff val="35000"/>
                </a:schemeClr>
              </a:solidFill>
            </a:endParaRPr>
          </a:p>
        </p:txBody>
      </p:sp>
    </p:spTree>
    <p:extLst>
      <p:ext uri="{BB962C8B-B14F-4D97-AF65-F5344CB8AC3E}">
        <p14:creationId xmlns:p14="http://schemas.microsoft.com/office/powerpoint/2010/main" val="133547387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856"/>
            <a:ext cx="6535628" cy="1143000"/>
          </a:xfrm>
        </p:spPr>
        <p:txBody>
          <a:bodyPr>
            <a:normAutofit/>
          </a:bodyPr>
          <a:lstStyle/>
          <a:p>
            <a:r>
              <a:rPr lang="fr-FR" altLang="fr-FR" sz="3600" dirty="0">
                <a:latin typeface="Calibri" pitchFamily="34" charset="0"/>
                <a:cs typeface="Calibri" pitchFamily="34" charset="0"/>
              </a:rPr>
              <a:t>2.2. Les emplois visés</a:t>
            </a:r>
            <a:r>
              <a:rPr lang="fr-FR" sz="3600" dirty="0" smtClean="0">
                <a:solidFill>
                  <a:srgbClr val="FF0000"/>
                </a:solidFill>
              </a:rPr>
              <a:t> </a:t>
            </a:r>
            <a:endParaRPr lang="fr-FR" sz="3600" dirty="0">
              <a:solidFill>
                <a:srgbClr val="FF0000"/>
              </a:solidFill>
            </a:endParaRPr>
          </a:p>
        </p:txBody>
      </p:sp>
      <p:sp>
        <p:nvSpPr>
          <p:cNvPr id="5" name="Espace réservé du numéro de diapositive 4"/>
          <p:cNvSpPr>
            <a:spLocks noGrp="1"/>
          </p:cNvSpPr>
          <p:nvPr>
            <p:ph type="sldNum" sz="quarter" idx="12"/>
          </p:nvPr>
        </p:nvSpPr>
        <p:spPr/>
        <p:txBody>
          <a:bodyPr/>
          <a:lstStyle/>
          <a:p>
            <a:fld id="{751F1E87-D35C-4E55-AE57-ABA6AC50BFDB}" type="slidenum">
              <a:rPr lang="fr-FR" smtClean="0"/>
              <a:pPr/>
              <a:t>9</a:t>
            </a:fld>
            <a:endParaRPr lang="fr-FR"/>
          </a:p>
        </p:txBody>
      </p:sp>
      <p:sp>
        <p:nvSpPr>
          <p:cNvPr id="9" name="Espace réservé du contenu 2"/>
          <p:cNvSpPr txBox="1">
            <a:spLocks/>
          </p:cNvSpPr>
          <p:nvPr/>
        </p:nvSpPr>
        <p:spPr bwMode="gray">
          <a:xfrm>
            <a:off x="684213" y="1773238"/>
            <a:ext cx="777557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50825" indent="-250825" algn="l" rtl="0" eaLnBrk="0" fontAlgn="base" hangingPunct="0">
              <a:spcBef>
                <a:spcPct val="60000"/>
              </a:spcBef>
              <a:spcAft>
                <a:spcPct val="40000"/>
              </a:spcAft>
              <a:buClr>
                <a:schemeClr val="hlink"/>
              </a:buClr>
              <a:buFont typeface="Wingdings" pitchFamily="2" charset="2"/>
              <a:buChar char="n"/>
              <a:defRPr sz="2000">
                <a:solidFill>
                  <a:schemeClr val="accent1"/>
                </a:solidFill>
                <a:latin typeface="Calibri"/>
                <a:ea typeface="+mn-ea"/>
                <a:cs typeface="Calibri"/>
              </a:defRPr>
            </a:lvl1pPr>
            <a:lvl2pPr marL="423863" indent="-171450" algn="l" rtl="0" eaLnBrk="0" fontAlgn="base" hangingPunct="0">
              <a:spcBef>
                <a:spcPct val="20000"/>
              </a:spcBef>
              <a:spcAft>
                <a:spcPct val="0"/>
              </a:spcAft>
              <a:buClr>
                <a:schemeClr val="accent1"/>
              </a:buClr>
              <a:buFont typeface="Wingdings" pitchFamily="2" charset="2"/>
              <a:buChar char=""/>
              <a:defRPr sz="1500">
                <a:solidFill>
                  <a:schemeClr val="tx1"/>
                </a:solidFill>
                <a:latin typeface="Calibri"/>
                <a:ea typeface="+mn-ea"/>
                <a:cs typeface="Calibri"/>
              </a:defRPr>
            </a:lvl2pPr>
            <a:lvl3pPr marL="425450" indent="3175" algn="l" rtl="0" eaLnBrk="0" fontAlgn="base" hangingPunct="0">
              <a:spcBef>
                <a:spcPct val="20000"/>
              </a:spcBef>
              <a:spcAft>
                <a:spcPct val="0"/>
              </a:spcAft>
              <a:defRPr sz="1500">
                <a:solidFill>
                  <a:schemeClr val="tx1"/>
                </a:solidFill>
                <a:latin typeface="Calibri"/>
                <a:ea typeface="+mn-ea"/>
                <a:cs typeface="Calibri"/>
              </a:defRPr>
            </a:lvl3pPr>
            <a:lvl4pPr marL="617538" indent="-187325" algn="l" rtl="0" eaLnBrk="0" fontAlgn="base" hangingPunct="0">
              <a:spcBef>
                <a:spcPct val="20000"/>
              </a:spcBef>
              <a:spcAft>
                <a:spcPct val="0"/>
              </a:spcAft>
              <a:buClr>
                <a:schemeClr val="accent1"/>
              </a:buClr>
              <a:buFont typeface="Arial" pitchFamily="34" charset="0"/>
              <a:buChar char="–"/>
              <a:defRPr sz="1100">
                <a:solidFill>
                  <a:schemeClr val="tx1"/>
                </a:solidFill>
                <a:latin typeface="Calibri"/>
                <a:ea typeface="+mn-ea"/>
                <a:cs typeface="Calibri"/>
              </a:defRPr>
            </a:lvl4pPr>
            <a:lvl5pPr marL="619125" indent="1209675" algn="l" rtl="0" eaLnBrk="0" fontAlgn="base" hangingPunct="0">
              <a:spcBef>
                <a:spcPct val="20000"/>
              </a:spcBef>
              <a:spcAft>
                <a:spcPct val="0"/>
              </a:spcAft>
              <a:defRPr sz="1100">
                <a:solidFill>
                  <a:schemeClr val="tx1"/>
                </a:solidFill>
                <a:latin typeface="Calibri"/>
                <a:ea typeface="+mn-ea"/>
                <a:cs typeface="Calibri"/>
              </a:defRPr>
            </a:lvl5pPr>
            <a:lvl6pPr marL="1076325" algn="l" rtl="0" fontAlgn="base">
              <a:spcBef>
                <a:spcPct val="20000"/>
              </a:spcBef>
              <a:spcAft>
                <a:spcPct val="0"/>
              </a:spcAft>
              <a:defRPr sz="1100">
                <a:solidFill>
                  <a:schemeClr val="tx1"/>
                </a:solidFill>
                <a:latin typeface="+mn-lt"/>
                <a:ea typeface="+mn-ea"/>
                <a:cs typeface="+mn-cs"/>
              </a:defRPr>
            </a:lvl6pPr>
            <a:lvl7pPr marL="1533525" algn="l" rtl="0" fontAlgn="base">
              <a:spcBef>
                <a:spcPct val="20000"/>
              </a:spcBef>
              <a:spcAft>
                <a:spcPct val="0"/>
              </a:spcAft>
              <a:defRPr sz="1100">
                <a:solidFill>
                  <a:schemeClr val="tx1"/>
                </a:solidFill>
                <a:latin typeface="+mn-lt"/>
                <a:ea typeface="+mn-ea"/>
                <a:cs typeface="+mn-cs"/>
              </a:defRPr>
            </a:lvl7pPr>
            <a:lvl8pPr marL="1990725" algn="l" rtl="0" fontAlgn="base">
              <a:spcBef>
                <a:spcPct val="20000"/>
              </a:spcBef>
              <a:spcAft>
                <a:spcPct val="0"/>
              </a:spcAft>
              <a:defRPr sz="1100">
                <a:solidFill>
                  <a:schemeClr val="tx1"/>
                </a:solidFill>
                <a:latin typeface="+mn-lt"/>
                <a:ea typeface="+mn-ea"/>
                <a:cs typeface="+mn-cs"/>
              </a:defRPr>
            </a:lvl8pPr>
            <a:lvl9pPr marL="2447925" algn="l" rtl="0" fontAlgn="base">
              <a:spcBef>
                <a:spcPct val="20000"/>
              </a:spcBef>
              <a:spcAft>
                <a:spcPct val="0"/>
              </a:spcAft>
              <a:defRPr sz="1100">
                <a:solidFill>
                  <a:schemeClr val="tx1"/>
                </a:solidFill>
                <a:latin typeface="+mn-lt"/>
                <a:ea typeface="+mn-ea"/>
                <a:cs typeface="+mn-cs"/>
              </a:defRPr>
            </a:lvl9pPr>
          </a:lstStyle>
          <a:p>
            <a:r>
              <a:rPr lang="fr-FR" altLang="fr-FR" kern="0" smtClean="0">
                <a:latin typeface="Calibri" pitchFamily="34" charset="0"/>
                <a:cs typeface="Calibri" pitchFamily="34" charset="0"/>
              </a:rPr>
              <a:t>Cabinet d’expertise comptable</a:t>
            </a:r>
          </a:p>
          <a:p>
            <a:pPr lvl="1"/>
            <a:r>
              <a:rPr lang="fr-FR" altLang="fr-FR" kern="0" smtClean="0">
                <a:latin typeface="Calibri" pitchFamily="34" charset="0"/>
                <a:cs typeface="Calibri" pitchFamily="34" charset="0"/>
              </a:rPr>
              <a:t>Assistant comptable</a:t>
            </a:r>
          </a:p>
          <a:p>
            <a:pPr lvl="1"/>
            <a:r>
              <a:rPr lang="fr-FR" altLang="fr-FR" kern="0" smtClean="0">
                <a:latin typeface="Calibri" pitchFamily="34" charset="0"/>
                <a:cs typeface="Calibri" pitchFamily="34" charset="0"/>
              </a:rPr>
              <a:t>Collaborateur social</a:t>
            </a:r>
          </a:p>
          <a:p>
            <a:r>
              <a:rPr lang="fr-FR" altLang="fr-FR" kern="0" smtClean="0">
                <a:latin typeface="Calibri" pitchFamily="34" charset="0"/>
                <a:cs typeface="Calibri" pitchFamily="34" charset="0"/>
              </a:rPr>
              <a:t>Services comptables d’une entreprise, voire comptable unique d’une PME</a:t>
            </a:r>
          </a:p>
          <a:p>
            <a:pPr lvl="1"/>
            <a:r>
              <a:rPr lang="fr-FR" altLang="fr-FR" kern="0" smtClean="0">
                <a:latin typeface="Calibri" pitchFamily="34" charset="0"/>
                <a:cs typeface="Calibri" pitchFamily="34" charset="0"/>
              </a:rPr>
              <a:t>Aide comptable, comptable frs/clients, comptable unique, technicien paie</a:t>
            </a:r>
            <a:endParaRPr lang="fr-FR" altLang="fr-FR" kern="0" dirty="0" smtClean="0">
              <a:latin typeface="Calibri" pitchFamily="34" charset="0"/>
              <a:cs typeface="Calibri" pitchFamily="34" charset="0"/>
            </a:endParaRPr>
          </a:p>
        </p:txBody>
      </p:sp>
      <p:sp>
        <p:nvSpPr>
          <p:cNvPr id="11" name="Rectangle 4"/>
          <p:cNvSpPr txBox="1">
            <a:spLocks noChangeArrowheads="1"/>
          </p:cNvSpPr>
          <p:nvPr/>
        </p:nvSpPr>
        <p:spPr>
          <a:xfrm>
            <a:off x="1619672" y="6453336"/>
            <a:ext cx="6118225" cy="315913"/>
          </a:xfrm>
          <a:prstGeom prst="rect">
            <a:avLst/>
          </a:prstGeom>
        </p:spPr>
        <p:txBody>
          <a:bodyPr/>
          <a:lstStyle>
            <a:lvl1pPr marL="0" indent="0" algn="l" defTabSz="457200" rtl="0" eaLnBrk="1" latinLnBrk="0" hangingPunct="1">
              <a:spcBef>
                <a:spcPct val="20000"/>
              </a:spcBef>
              <a:buFont typeface="Wingdings" charset="2"/>
              <a:buNone/>
              <a:defRPr sz="1100" b="0" kern="1200">
                <a:solidFill>
                  <a:srgbClr val="0062A8"/>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fr-FR" sz="1400" dirty="0" smtClean="0">
                <a:solidFill>
                  <a:schemeClr val="tx1">
                    <a:lumMod val="65000"/>
                    <a:lumOff val="35000"/>
                  </a:schemeClr>
                </a:solidFill>
              </a:rPr>
              <a:t>BTS CG – 22/01/2015 – Académie de </a:t>
            </a:r>
            <a:r>
              <a:rPr lang="fr-FR" sz="1400" dirty="0" smtClean="0">
                <a:solidFill>
                  <a:schemeClr val="tx1">
                    <a:lumMod val="65000"/>
                    <a:lumOff val="35000"/>
                  </a:schemeClr>
                </a:solidFill>
              </a:rPr>
              <a:t>Grenoble, Lycée </a:t>
            </a:r>
            <a:r>
              <a:rPr lang="fr-FR" sz="1400" dirty="0">
                <a:solidFill>
                  <a:schemeClr val="tx1">
                    <a:lumMod val="65000"/>
                    <a:lumOff val="35000"/>
                  </a:schemeClr>
                </a:solidFill>
              </a:rPr>
              <a:t>A</a:t>
            </a:r>
            <a:r>
              <a:rPr lang="fr-FR" sz="1400" dirty="0" smtClean="0">
                <a:solidFill>
                  <a:schemeClr val="tx1">
                    <a:lumMod val="65000"/>
                    <a:lumOff val="35000"/>
                  </a:schemeClr>
                </a:solidFill>
              </a:rPr>
              <a:t>ristide </a:t>
            </a:r>
            <a:r>
              <a:rPr lang="fr-FR" sz="1400" dirty="0">
                <a:solidFill>
                  <a:schemeClr val="tx1">
                    <a:lumMod val="65000"/>
                    <a:lumOff val="35000"/>
                  </a:schemeClr>
                </a:solidFill>
              </a:rPr>
              <a:t>B</a:t>
            </a:r>
            <a:r>
              <a:rPr lang="fr-FR" sz="1400" dirty="0" smtClean="0">
                <a:solidFill>
                  <a:schemeClr val="tx1">
                    <a:lumMod val="65000"/>
                    <a:lumOff val="35000"/>
                  </a:schemeClr>
                </a:solidFill>
              </a:rPr>
              <a:t>ergès</a:t>
            </a:r>
            <a:endParaRPr lang="fr-FR" sz="1400" dirty="0">
              <a:solidFill>
                <a:schemeClr val="tx1">
                  <a:lumMod val="65000"/>
                  <a:lumOff val="35000"/>
                </a:schemeClr>
              </a:solidFill>
            </a:endParaRPr>
          </a:p>
        </p:txBody>
      </p:sp>
    </p:spTree>
    <p:extLst>
      <p:ext uri="{BB962C8B-B14F-4D97-AF65-F5344CB8AC3E}">
        <p14:creationId xmlns:p14="http://schemas.microsoft.com/office/powerpoint/2010/main" val="1397481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Sillag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ges de contenu">
  <a:themeElements>
    <a:clrScheme name="masque MENJVA_masque bleu ciel 1">
      <a:dk1>
        <a:srgbClr val="000000"/>
      </a:dk1>
      <a:lt1>
        <a:srgbClr val="FFFFFF"/>
      </a:lt1>
      <a:dk2>
        <a:srgbClr val="3C3C3C"/>
      </a:dk2>
      <a:lt2>
        <a:srgbClr val="646464"/>
      </a:lt2>
      <a:accent1>
        <a:srgbClr val="0062A8"/>
      </a:accent1>
      <a:accent2>
        <a:srgbClr val="3671B2"/>
      </a:accent2>
      <a:accent3>
        <a:srgbClr val="FFFFFF"/>
      </a:accent3>
      <a:accent4>
        <a:srgbClr val="000000"/>
      </a:accent4>
      <a:accent5>
        <a:srgbClr val="AAB7D1"/>
      </a:accent5>
      <a:accent6>
        <a:srgbClr val="3066A1"/>
      </a:accent6>
      <a:hlink>
        <a:srgbClr val="C9E8F7"/>
      </a:hlink>
      <a:folHlink>
        <a:srgbClr val="DEEEF8"/>
      </a:folHlink>
    </a:clrScheme>
    <a:fontScheme name="masque MENJVA_masque bleu ciel">
      <a:majorFont>
        <a:latin typeface="Arial"/>
        <a:ea typeface="Arial"/>
        <a:cs typeface="Arial"/>
      </a:majorFont>
      <a:minorFont>
        <a:latin typeface="Arial"/>
        <a:ea typeface="Arial"/>
        <a:cs typeface="Arial"/>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masque MENJVA_masque bleu ciel 1">
        <a:dk1>
          <a:srgbClr val="000000"/>
        </a:dk1>
        <a:lt1>
          <a:srgbClr val="FFFFFF"/>
        </a:lt1>
        <a:dk2>
          <a:srgbClr val="3C3C3C"/>
        </a:dk2>
        <a:lt2>
          <a:srgbClr val="646464"/>
        </a:lt2>
        <a:accent1>
          <a:srgbClr val="0062A8"/>
        </a:accent1>
        <a:accent2>
          <a:srgbClr val="3671B2"/>
        </a:accent2>
        <a:accent3>
          <a:srgbClr val="FFFFFF"/>
        </a:accent3>
        <a:accent4>
          <a:srgbClr val="000000"/>
        </a:accent4>
        <a:accent5>
          <a:srgbClr val="AAB7D1"/>
        </a:accent5>
        <a:accent6>
          <a:srgbClr val="3066A1"/>
        </a:accent6>
        <a:hlink>
          <a:srgbClr val="C9E8F7"/>
        </a:hlink>
        <a:folHlink>
          <a:srgbClr val="DEEEF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Pages de contenu">
  <a:themeElements>
    <a:clrScheme name="masque MENJVA_masque bleu ciel 1">
      <a:dk1>
        <a:srgbClr val="000000"/>
      </a:dk1>
      <a:lt1>
        <a:srgbClr val="FFFFFF"/>
      </a:lt1>
      <a:dk2>
        <a:srgbClr val="3C3C3C"/>
      </a:dk2>
      <a:lt2>
        <a:srgbClr val="646464"/>
      </a:lt2>
      <a:accent1>
        <a:srgbClr val="0062A8"/>
      </a:accent1>
      <a:accent2>
        <a:srgbClr val="3671B2"/>
      </a:accent2>
      <a:accent3>
        <a:srgbClr val="FFFFFF"/>
      </a:accent3>
      <a:accent4>
        <a:srgbClr val="000000"/>
      </a:accent4>
      <a:accent5>
        <a:srgbClr val="AAB7D1"/>
      </a:accent5>
      <a:accent6>
        <a:srgbClr val="3066A1"/>
      </a:accent6>
      <a:hlink>
        <a:srgbClr val="C9E8F7"/>
      </a:hlink>
      <a:folHlink>
        <a:srgbClr val="DEEEF8"/>
      </a:folHlink>
    </a:clrScheme>
    <a:fontScheme name="masque MENJVA_masque bleu ciel">
      <a:majorFont>
        <a:latin typeface="Arial"/>
        <a:ea typeface="Arial"/>
        <a:cs typeface="Arial"/>
      </a:majorFont>
      <a:minorFont>
        <a:latin typeface="Arial"/>
        <a:ea typeface="Arial"/>
        <a:cs typeface="Arial"/>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masque MENJVA_masque bleu ciel 1">
        <a:dk1>
          <a:srgbClr val="000000"/>
        </a:dk1>
        <a:lt1>
          <a:srgbClr val="FFFFFF"/>
        </a:lt1>
        <a:dk2>
          <a:srgbClr val="3C3C3C"/>
        </a:dk2>
        <a:lt2>
          <a:srgbClr val="646464"/>
        </a:lt2>
        <a:accent1>
          <a:srgbClr val="0062A8"/>
        </a:accent1>
        <a:accent2>
          <a:srgbClr val="3671B2"/>
        </a:accent2>
        <a:accent3>
          <a:srgbClr val="FFFFFF"/>
        </a:accent3>
        <a:accent4>
          <a:srgbClr val="000000"/>
        </a:accent4>
        <a:accent5>
          <a:srgbClr val="AAB7D1"/>
        </a:accent5>
        <a:accent6>
          <a:srgbClr val="3066A1"/>
        </a:accent6>
        <a:hlink>
          <a:srgbClr val="C9E8F7"/>
        </a:hlink>
        <a:folHlink>
          <a:srgbClr val="DEEEF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Pages de contenu">
  <a:themeElements>
    <a:clrScheme name="masque MENJVA_masque bleu ciel 1">
      <a:dk1>
        <a:srgbClr val="000000"/>
      </a:dk1>
      <a:lt1>
        <a:srgbClr val="FFFFFF"/>
      </a:lt1>
      <a:dk2>
        <a:srgbClr val="3C3C3C"/>
      </a:dk2>
      <a:lt2>
        <a:srgbClr val="646464"/>
      </a:lt2>
      <a:accent1>
        <a:srgbClr val="0062A8"/>
      </a:accent1>
      <a:accent2>
        <a:srgbClr val="3671B2"/>
      </a:accent2>
      <a:accent3>
        <a:srgbClr val="FFFFFF"/>
      </a:accent3>
      <a:accent4>
        <a:srgbClr val="000000"/>
      </a:accent4>
      <a:accent5>
        <a:srgbClr val="AAB7D1"/>
      </a:accent5>
      <a:accent6>
        <a:srgbClr val="3066A1"/>
      </a:accent6>
      <a:hlink>
        <a:srgbClr val="C9E8F7"/>
      </a:hlink>
      <a:folHlink>
        <a:srgbClr val="DEEEF8"/>
      </a:folHlink>
    </a:clrScheme>
    <a:fontScheme name="masque MENJVA_masque bleu ciel">
      <a:majorFont>
        <a:latin typeface="Arial"/>
        <a:ea typeface="Arial"/>
        <a:cs typeface="Arial"/>
      </a:majorFont>
      <a:minorFont>
        <a:latin typeface="Arial"/>
        <a:ea typeface="Arial"/>
        <a:cs typeface="Arial"/>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masque MENJVA_masque bleu ciel 1">
        <a:dk1>
          <a:srgbClr val="000000"/>
        </a:dk1>
        <a:lt1>
          <a:srgbClr val="FFFFFF"/>
        </a:lt1>
        <a:dk2>
          <a:srgbClr val="3C3C3C"/>
        </a:dk2>
        <a:lt2>
          <a:srgbClr val="646464"/>
        </a:lt2>
        <a:accent1>
          <a:srgbClr val="0062A8"/>
        </a:accent1>
        <a:accent2>
          <a:srgbClr val="3671B2"/>
        </a:accent2>
        <a:accent3>
          <a:srgbClr val="FFFFFF"/>
        </a:accent3>
        <a:accent4>
          <a:srgbClr val="000000"/>
        </a:accent4>
        <a:accent5>
          <a:srgbClr val="AAB7D1"/>
        </a:accent5>
        <a:accent6>
          <a:srgbClr val="3066A1"/>
        </a:accent6>
        <a:hlink>
          <a:srgbClr val="C9E8F7"/>
        </a:hlink>
        <a:folHlink>
          <a:srgbClr val="DEEEF8"/>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Pages de contenu">
  <a:themeElements>
    <a:clrScheme name="masque MENJVA_masque bleu ciel 1">
      <a:dk1>
        <a:srgbClr val="000000"/>
      </a:dk1>
      <a:lt1>
        <a:srgbClr val="FFFFFF"/>
      </a:lt1>
      <a:dk2>
        <a:srgbClr val="3C3C3C"/>
      </a:dk2>
      <a:lt2>
        <a:srgbClr val="646464"/>
      </a:lt2>
      <a:accent1>
        <a:srgbClr val="0062A8"/>
      </a:accent1>
      <a:accent2>
        <a:srgbClr val="3671B2"/>
      </a:accent2>
      <a:accent3>
        <a:srgbClr val="FFFFFF"/>
      </a:accent3>
      <a:accent4>
        <a:srgbClr val="000000"/>
      </a:accent4>
      <a:accent5>
        <a:srgbClr val="AAB7D1"/>
      </a:accent5>
      <a:accent6>
        <a:srgbClr val="3066A1"/>
      </a:accent6>
      <a:hlink>
        <a:srgbClr val="C9E8F7"/>
      </a:hlink>
      <a:folHlink>
        <a:srgbClr val="DEEEF8"/>
      </a:folHlink>
    </a:clrScheme>
    <a:fontScheme name="masque MENJVA_masque bleu ciel">
      <a:majorFont>
        <a:latin typeface="Arial"/>
        <a:ea typeface="Arial"/>
        <a:cs typeface="Arial"/>
      </a:majorFont>
      <a:minorFont>
        <a:latin typeface="Arial"/>
        <a:ea typeface="Arial"/>
        <a:cs typeface="Arial"/>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masque MENJVA_masque bleu ciel 1">
        <a:dk1>
          <a:srgbClr val="000000"/>
        </a:dk1>
        <a:lt1>
          <a:srgbClr val="FFFFFF"/>
        </a:lt1>
        <a:dk2>
          <a:srgbClr val="3C3C3C"/>
        </a:dk2>
        <a:lt2>
          <a:srgbClr val="646464"/>
        </a:lt2>
        <a:accent1>
          <a:srgbClr val="0062A8"/>
        </a:accent1>
        <a:accent2>
          <a:srgbClr val="3671B2"/>
        </a:accent2>
        <a:accent3>
          <a:srgbClr val="FFFFFF"/>
        </a:accent3>
        <a:accent4>
          <a:srgbClr val="000000"/>
        </a:accent4>
        <a:accent5>
          <a:srgbClr val="AAB7D1"/>
        </a:accent5>
        <a:accent6>
          <a:srgbClr val="3066A1"/>
        </a:accent6>
        <a:hlink>
          <a:srgbClr val="C9E8F7"/>
        </a:hlink>
        <a:folHlink>
          <a:srgbClr val="DEEEF8"/>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Thème Office">
  <a:themeElements>
    <a:clrScheme name="Sillag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3204</TotalTime>
  <Words>1424</Words>
  <Application>Microsoft Office PowerPoint</Application>
  <PresentationFormat>Affichage à l'écran (4:3)</PresentationFormat>
  <Paragraphs>502</Paragraphs>
  <Slides>25</Slides>
  <Notes>22</Notes>
  <HiddenSlides>0</HiddenSlides>
  <MMClips>0</MMClips>
  <ScaleCrop>false</ScaleCrop>
  <HeadingPairs>
    <vt:vector size="4" baseType="variant">
      <vt:variant>
        <vt:lpstr>Thème</vt:lpstr>
      </vt:variant>
      <vt:variant>
        <vt:i4>6</vt:i4>
      </vt:variant>
      <vt:variant>
        <vt:lpstr>Titres des diapositives</vt:lpstr>
      </vt:variant>
      <vt:variant>
        <vt:i4>25</vt:i4>
      </vt:variant>
    </vt:vector>
  </HeadingPairs>
  <TitlesOfParts>
    <vt:vector size="31" baseType="lpstr">
      <vt:lpstr>Thème Office</vt:lpstr>
      <vt:lpstr>Pages de contenu</vt:lpstr>
      <vt:lpstr>1_Pages de contenu</vt:lpstr>
      <vt:lpstr>2_Pages de contenu</vt:lpstr>
      <vt:lpstr>3_Pages de contenu</vt:lpstr>
      <vt:lpstr>1_Thème Office</vt:lpstr>
      <vt:lpstr>Présentation PowerPoint</vt:lpstr>
      <vt:lpstr>Présentation générale</vt:lpstr>
      <vt:lpstr>Présentation PowerPoint</vt:lpstr>
      <vt:lpstr>1.2. devenir des étudiants</vt:lpstr>
      <vt:lpstr>1.3. Évolution récente de la fonction comptable</vt:lpstr>
      <vt:lpstr>Présentation PowerPoint</vt:lpstr>
      <vt:lpstr>1.4. Les parcours professionnels </vt:lpstr>
      <vt:lpstr>2. Les principes de la rénovation  2.1.Les métiers de la comptabilité et de la gestion</vt:lpstr>
      <vt:lpstr>2.2. Les emplois visés </vt:lpstr>
      <vt:lpstr>2.3. Les principes de la rénovation</vt:lpstr>
      <vt:lpstr>Didactique des sciences de gestion : L’articulation inter-rythmes et inter-niveaux</vt:lpstr>
      <vt:lpstr>Didactique des sciences de gestion : L’articulation inter-rythmes et inter-niveaux -&gt; la distinction enseignement/formation</vt:lpstr>
      <vt:lpstr>Didactique professionnelle : la compétence</vt:lpstr>
      <vt:lpstr>Les élèves…. </vt:lpstr>
      <vt:lpstr> </vt:lpstr>
      <vt:lpstr>3. Structure du référentiel  3.2 Présentation des processus</vt:lpstr>
      <vt:lpstr>3.1 Présentation des processus</vt:lpstr>
      <vt:lpstr>La structuration du diplôme : 7 processus</vt:lpstr>
      <vt:lpstr>Les processus « métier »</vt:lpstr>
      <vt:lpstr>Présentation PowerPoint</vt:lpstr>
      <vt:lpstr>Présentation PowerPoint</vt:lpstr>
      <vt:lpstr>Présentation PowerPoint</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RECTORAT</dc:creator>
  <cp:lastModifiedBy>guestabc</cp:lastModifiedBy>
  <cp:revision>346</cp:revision>
  <dcterms:created xsi:type="dcterms:W3CDTF">2014-10-30T17:49:11Z</dcterms:created>
  <dcterms:modified xsi:type="dcterms:W3CDTF">2015-01-20T18:36:54Z</dcterms:modified>
</cp:coreProperties>
</file>